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09" r:id="rId5"/>
    <p:sldId id="4761" r:id="rId6"/>
    <p:sldId id="4767" r:id="rId7"/>
    <p:sldId id="2789" r:id="rId8"/>
    <p:sldId id="4763" r:id="rId9"/>
    <p:sldId id="4793" r:id="rId10"/>
    <p:sldId id="4794" r:id="rId11"/>
    <p:sldId id="4781" r:id="rId12"/>
    <p:sldId id="4771" r:id="rId13"/>
    <p:sldId id="4774" r:id="rId14"/>
    <p:sldId id="4779" r:id="rId15"/>
    <p:sldId id="4777" r:id="rId16"/>
    <p:sldId id="4780" r:id="rId17"/>
    <p:sldId id="4776" r:id="rId18"/>
    <p:sldId id="4783" r:id="rId19"/>
    <p:sldId id="4782" r:id="rId20"/>
    <p:sldId id="4786" r:id="rId21"/>
    <p:sldId id="4787" r:id="rId22"/>
    <p:sldId id="4788" r:id="rId23"/>
    <p:sldId id="4789" r:id="rId24"/>
    <p:sldId id="4790" r:id="rId25"/>
    <p:sldId id="4791" r:id="rId26"/>
    <p:sldId id="47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226FA086-DDF9-422C-93BC-8C558B5A0CB5}">
          <p14:sldIdLst>
            <p14:sldId id="309"/>
            <p14:sldId id="4761"/>
            <p14:sldId id="4767"/>
            <p14:sldId id="2789"/>
            <p14:sldId id="4763"/>
            <p14:sldId id="4793"/>
            <p14:sldId id="4794"/>
            <p14:sldId id="4781"/>
            <p14:sldId id="4771"/>
            <p14:sldId id="4774"/>
            <p14:sldId id="4779"/>
            <p14:sldId id="4777"/>
            <p14:sldId id="4780"/>
            <p14:sldId id="4776"/>
            <p14:sldId id="4783"/>
            <p14:sldId id="4782"/>
            <p14:sldId id="4786"/>
            <p14:sldId id="4787"/>
            <p14:sldId id="4788"/>
            <p14:sldId id="4789"/>
            <p14:sldId id="4790"/>
            <p14:sldId id="4791"/>
            <p14:sldId id="4792"/>
          </p14:sldIdLst>
        </p14:section>
      </p14:sectionLst>
    </p:ex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76871" autoAdjust="0"/>
  </p:normalViewPr>
  <p:slideViewPr>
    <p:cSldViewPr snapToGrid="0">
      <p:cViewPr>
        <p:scale>
          <a:sx n="40" d="100"/>
          <a:sy n="40" d="100"/>
        </p:scale>
        <p:origin x="1608" y="224"/>
      </p:cViewPr>
      <p:guideLst>
        <p:guide pos="3888"/>
        <p:guide orient="horz" pos="2136"/>
      </p:guideLst>
    </p:cSldViewPr>
  </p:slideViewPr>
  <p:notesTextViewPr>
    <p:cViewPr>
      <p:scale>
        <a:sx n="1" d="1"/>
        <a:sy n="1" d="1"/>
      </p:scale>
      <p:origin x="0" y="0"/>
    </p:cViewPr>
  </p:notesTextViewPr>
  <p:sorterViewPr>
    <p:cViewPr>
      <p:scale>
        <a:sx n="200" d="100"/>
        <a:sy n="200" d="100"/>
      </p:scale>
      <p:origin x="0" y="-324804"/>
    </p:cViewPr>
  </p:sorterViewPr>
  <p:notesViewPr>
    <p:cSldViewPr snapToGrid="0">
      <p:cViewPr varScale="1">
        <p:scale>
          <a:sx n="81" d="100"/>
          <a:sy n="81" d="100"/>
        </p:scale>
        <p:origin x="14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0DA1BE-F6B5-70FC-63EB-6303D2A05D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4B34C9-8750-E247-E3BC-DBA2B9D8E0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D12166-4DC0-4C6C-9F8D-096C77687B8D}" type="datetimeFigureOut">
              <a:rPr lang="en-US" smtClean="0"/>
              <a:t>10/13/2023</a:t>
            </a:fld>
            <a:endParaRPr lang="en-US"/>
          </a:p>
        </p:txBody>
      </p:sp>
      <p:sp>
        <p:nvSpPr>
          <p:cNvPr id="4" name="Footer Placeholder 3">
            <a:extLst>
              <a:ext uri="{FF2B5EF4-FFF2-40B4-BE49-F238E27FC236}">
                <a16:creationId xmlns:a16="http://schemas.microsoft.com/office/drawing/2014/main" id="{82DCCF48-CE93-B384-343A-977D3691F8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D341F7-5033-54E5-668B-17EEE001E0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49FF78-CEFE-4C8C-93A0-7141276572EF}" type="slidenum">
              <a:rPr lang="en-US" smtClean="0"/>
              <a:t>‹#›</a:t>
            </a:fld>
            <a:endParaRPr lang="en-US"/>
          </a:p>
        </p:txBody>
      </p:sp>
    </p:spTree>
    <p:extLst>
      <p:ext uri="{BB962C8B-B14F-4D97-AF65-F5344CB8AC3E}">
        <p14:creationId xmlns:p14="http://schemas.microsoft.com/office/powerpoint/2010/main" val="672284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8F33C-395D-49DE-BFCA-75C79E84CF48}"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1FE7A-8EF3-4502-8788-3F64DADF0B65}" type="slidenum">
              <a:rPr lang="en-US" smtClean="0"/>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2</a:t>
            </a:fld>
            <a:endParaRPr lang="en-US" dirty="0"/>
          </a:p>
        </p:txBody>
      </p:sp>
    </p:spTree>
    <p:extLst>
      <p:ext uri="{BB962C8B-B14F-4D97-AF65-F5344CB8AC3E}">
        <p14:creationId xmlns:p14="http://schemas.microsoft.com/office/powerpoint/2010/main" val="268951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16</a:t>
            </a:fld>
            <a:endParaRPr lang="en-US" dirty="0"/>
          </a:p>
        </p:txBody>
      </p:sp>
    </p:spTree>
    <p:extLst>
      <p:ext uri="{BB962C8B-B14F-4D97-AF65-F5344CB8AC3E}">
        <p14:creationId xmlns:p14="http://schemas.microsoft.com/office/powerpoint/2010/main" val="248338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19</a:t>
            </a:fld>
            <a:endParaRPr lang="en-US"/>
          </a:p>
        </p:txBody>
      </p:sp>
    </p:spTree>
    <p:extLst>
      <p:ext uri="{BB962C8B-B14F-4D97-AF65-F5344CB8AC3E}">
        <p14:creationId xmlns:p14="http://schemas.microsoft.com/office/powerpoint/2010/main" val="4443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20</a:t>
            </a:fld>
            <a:endParaRPr lang="en-US"/>
          </a:p>
        </p:txBody>
      </p:sp>
    </p:spTree>
    <p:extLst>
      <p:ext uri="{BB962C8B-B14F-4D97-AF65-F5344CB8AC3E}">
        <p14:creationId xmlns:p14="http://schemas.microsoft.com/office/powerpoint/2010/main" val="14352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3</a:t>
            </a:fld>
            <a:endParaRPr lang="en-US"/>
          </a:p>
        </p:txBody>
      </p:sp>
    </p:spTree>
    <p:extLst>
      <p:ext uri="{BB962C8B-B14F-4D97-AF65-F5344CB8AC3E}">
        <p14:creationId xmlns:p14="http://schemas.microsoft.com/office/powerpoint/2010/main" val="329315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A64CC-F9AA-41E4-B2B1-1DD6D30F2820}" type="slidenum">
              <a:rPr lang="en-US" smtClean="0"/>
              <a:t>4</a:t>
            </a:fld>
            <a:endParaRPr lang="en-US" dirty="0"/>
          </a:p>
        </p:txBody>
      </p:sp>
    </p:spTree>
    <p:extLst>
      <p:ext uri="{BB962C8B-B14F-4D97-AF65-F5344CB8AC3E}">
        <p14:creationId xmlns:p14="http://schemas.microsoft.com/office/powerpoint/2010/main" val="358983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5</a:t>
            </a:fld>
            <a:endParaRPr lang="en-US" dirty="0"/>
          </a:p>
        </p:txBody>
      </p:sp>
    </p:spTree>
    <p:extLst>
      <p:ext uri="{BB962C8B-B14F-4D97-AF65-F5344CB8AC3E}">
        <p14:creationId xmlns:p14="http://schemas.microsoft.com/office/powerpoint/2010/main" val="109915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9</a:t>
            </a:fld>
            <a:endParaRPr lang="en-US" dirty="0"/>
          </a:p>
        </p:txBody>
      </p:sp>
    </p:spTree>
    <p:extLst>
      <p:ext uri="{BB962C8B-B14F-4D97-AF65-F5344CB8AC3E}">
        <p14:creationId xmlns:p14="http://schemas.microsoft.com/office/powerpoint/2010/main" val="17664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11</a:t>
            </a:fld>
            <a:endParaRPr lang="en-US"/>
          </a:p>
        </p:txBody>
      </p:sp>
    </p:spTree>
    <p:extLst>
      <p:ext uri="{BB962C8B-B14F-4D97-AF65-F5344CB8AC3E}">
        <p14:creationId xmlns:p14="http://schemas.microsoft.com/office/powerpoint/2010/main" val="209790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13</a:t>
            </a:fld>
            <a:endParaRPr lang="en-US" dirty="0"/>
          </a:p>
        </p:txBody>
      </p:sp>
    </p:spTree>
    <p:extLst>
      <p:ext uri="{BB962C8B-B14F-4D97-AF65-F5344CB8AC3E}">
        <p14:creationId xmlns:p14="http://schemas.microsoft.com/office/powerpoint/2010/main" val="322507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14</a:t>
            </a:fld>
            <a:endParaRPr lang="en-US" dirty="0"/>
          </a:p>
        </p:txBody>
      </p:sp>
    </p:spTree>
    <p:extLst>
      <p:ext uri="{BB962C8B-B14F-4D97-AF65-F5344CB8AC3E}">
        <p14:creationId xmlns:p14="http://schemas.microsoft.com/office/powerpoint/2010/main" val="338040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1FE7A-8EF3-4502-8788-3F64DADF0B65}" type="slidenum">
              <a:rPr lang="en-US" smtClean="0"/>
              <a:t>15</a:t>
            </a:fld>
            <a:endParaRPr lang="en-US" dirty="0"/>
          </a:p>
        </p:txBody>
      </p:sp>
    </p:spTree>
    <p:extLst>
      <p:ext uri="{BB962C8B-B14F-4D97-AF65-F5344CB8AC3E}">
        <p14:creationId xmlns:p14="http://schemas.microsoft.com/office/powerpoint/2010/main" val="37490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9909-41BA-458B-8FE5-54D6599C01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7D9DA-1D31-4A59-8B1E-D93756E0C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63499-F5EF-48C3-AE9A-4B560AB9CA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7834A4-0ABB-406A-9A12-1BFAAAB3B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50BB8-716D-4BD6-AAB9-060EB5449B2D}"/>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23370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48A7-9401-484A-9F3B-89D0E5D2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D931D-93CA-4E28-BBB9-FAF7BDAC1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F3BA7-B4EE-494E-A0F8-4D6C04CE0A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DA4A041-777E-42C5-867C-F5843A92D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DE124-81AB-4279-A264-E39796CFF39F}"/>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262085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9078A-52BB-4DE0-BDB9-168CCB2624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1371B-DF5D-4042-88ED-BCFA85EB9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7D815-80C9-4C91-BCEA-AA448A9FA8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B084C0-74C2-400E-BF91-0FEC4695D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C27FF-E28A-47CD-AA8A-0358EB4A1B22}"/>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87212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Picture Placeholder 5"/>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anchor="ctr">
            <a:norm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64520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CA687CC-F65B-4121-AC04-91E1DCD217D5}"/>
              </a:ext>
            </a:extLst>
          </p:cNvPr>
          <p:cNvSpPr>
            <a:spLocks noGrp="1"/>
          </p:cNvSpPr>
          <p:nvPr>
            <p:ph type="pic" sz="quarter" idx="17" hasCustomPrompt="1"/>
          </p:nvPr>
        </p:nvSpPr>
        <p:spPr>
          <a:xfrm>
            <a:off x="1" y="1"/>
            <a:ext cx="5353133" cy="6858003"/>
          </a:xfrm>
          <a:custGeom>
            <a:avLst/>
            <a:gdLst>
              <a:gd name="connsiteX0" fmla="*/ 3592090 w 5353133"/>
              <a:gd name="connsiteY0" fmla="*/ 1 h 6858003"/>
              <a:gd name="connsiteX1" fmla="*/ 5353133 w 5353133"/>
              <a:gd name="connsiteY1" fmla="*/ 1 h 6858003"/>
              <a:gd name="connsiteX2" fmla="*/ 3967248 w 5353133"/>
              <a:gd name="connsiteY2" fmla="*/ 3429002 h 6858003"/>
              <a:gd name="connsiteX3" fmla="*/ 5353133 w 5353133"/>
              <a:gd name="connsiteY3" fmla="*/ 6858003 h 6858003"/>
              <a:gd name="connsiteX4" fmla="*/ 3592090 w 5353133"/>
              <a:gd name="connsiteY4" fmla="*/ 6858003 h 6858003"/>
              <a:gd name="connsiteX5" fmla="*/ 3086727 w 5353133"/>
              <a:gd name="connsiteY5" fmla="*/ 5607617 h 6858003"/>
              <a:gd name="connsiteX6" fmla="*/ 2581364 w 5353133"/>
              <a:gd name="connsiteY6" fmla="*/ 6858002 h 6858003"/>
              <a:gd name="connsiteX7" fmla="*/ 820321 w 5353133"/>
              <a:gd name="connsiteY7" fmla="*/ 6858002 h 6858003"/>
              <a:gd name="connsiteX8" fmla="*/ 2206205 w 5353133"/>
              <a:gd name="connsiteY8" fmla="*/ 3429002 h 6858003"/>
              <a:gd name="connsiteX9" fmla="*/ 820321 w 5353133"/>
              <a:gd name="connsiteY9" fmla="*/ 2 h 6858003"/>
              <a:gd name="connsiteX10" fmla="*/ 2581364 w 5353133"/>
              <a:gd name="connsiteY10" fmla="*/ 2 h 6858003"/>
              <a:gd name="connsiteX11" fmla="*/ 3086727 w 5353133"/>
              <a:gd name="connsiteY11" fmla="*/ 1250387 h 6858003"/>
              <a:gd name="connsiteX12" fmla="*/ 0 w 5353133"/>
              <a:gd name="connsiteY12" fmla="*/ 0 h 6858003"/>
              <a:gd name="connsiteX13" fmla="*/ 689182 w 5353133"/>
              <a:gd name="connsiteY13" fmla="*/ 0 h 6858003"/>
              <a:gd name="connsiteX14" fmla="*/ 2049862 w 5353133"/>
              <a:gd name="connsiteY14" fmla="*/ 3429003 h 6858003"/>
              <a:gd name="connsiteX15" fmla="*/ 689183 w 5353133"/>
              <a:gd name="connsiteY15" fmla="*/ 6858003 h 6858003"/>
              <a:gd name="connsiteX16" fmla="*/ 0 w 5353133"/>
              <a:gd name="connsiteY1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53133" h="6858003">
                <a:moveTo>
                  <a:pt x="3592090" y="1"/>
                </a:moveTo>
                <a:lnTo>
                  <a:pt x="5353133" y="1"/>
                </a:lnTo>
                <a:lnTo>
                  <a:pt x="3967248" y="3429002"/>
                </a:lnTo>
                <a:lnTo>
                  <a:pt x="5353133" y="6858003"/>
                </a:lnTo>
                <a:lnTo>
                  <a:pt x="3592090" y="6858003"/>
                </a:lnTo>
                <a:lnTo>
                  <a:pt x="3086727" y="5607617"/>
                </a:lnTo>
                <a:lnTo>
                  <a:pt x="2581364" y="6858002"/>
                </a:lnTo>
                <a:lnTo>
                  <a:pt x="820321" y="6858002"/>
                </a:lnTo>
                <a:lnTo>
                  <a:pt x="2206205" y="3429002"/>
                </a:lnTo>
                <a:lnTo>
                  <a:pt x="820321" y="2"/>
                </a:lnTo>
                <a:lnTo>
                  <a:pt x="2581364" y="2"/>
                </a:lnTo>
                <a:lnTo>
                  <a:pt x="3086727" y="1250387"/>
                </a:lnTo>
                <a:close/>
                <a:moveTo>
                  <a:pt x="0" y="0"/>
                </a:moveTo>
                <a:lnTo>
                  <a:pt x="689182" y="0"/>
                </a:lnTo>
                <a:lnTo>
                  <a:pt x="2049862" y="3429003"/>
                </a:lnTo>
                <a:lnTo>
                  <a:pt x="689183" y="6858003"/>
                </a:lnTo>
                <a:lnTo>
                  <a:pt x="0" y="685800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449CEDB-DB1F-4058-8D94-2AD760C0220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14133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1C7597-6874-49C6-A807-D0D69BC03614}"/>
              </a:ext>
            </a:extLst>
          </p:cNvPr>
          <p:cNvSpPr>
            <a:spLocks noGrp="1"/>
          </p:cNvSpPr>
          <p:nvPr>
            <p:ph type="pic" sz="quarter" idx="20" hasCustomPrompt="1"/>
          </p:nvPr>
        </p:nvSpPr>
        <p:spPr>
          <a:xfrm>
            <a:off x="6224848" y="529033"/>
            <a:ext cx="5967153" cy="5631739"/>
          </a:xfrm>
          <a:custGeom>
            <a:avLst/>
            <a:gdLst>
              <a:gd name="connsiteX0" fmla="*/ 1452034 w 5967153"/>
              <a:gd name="connsiteY0" fmla="*/ 3 h 5631739"/>
              <a:gd name="connsiteX1" fmla="*/ 2844525 w 5967153"/>
              <a:gd name="connsiteY1" fmla="*/ 431030 h 5631739"/>
              <a:gd name="connsiteX2" fmla="*/ 4938600 w 5967153"/>
              <a:gd name="connsiteY2" fmla="*/ 264632 h 5631739"/>
              <a:gd name="connsiteX3" fmla="*/ 5967153 w 5967153"/>
              <a:gd name="connsiteY3" fmla="*/ 1007453 h 5631739"/>
              <a:gd name="connsiteX4" fmla="*/ 5967153 w 5967153"/>
              <a:gd name="connsiteY4" fmla="*/ 3879283 h 5631739"/>
              <a:gd name="connsiteX5" fmla="*/ 5433075 w 5967153"/>
              <a:gd name="connsiteY5" fmla="*/ 5081383 h 5631739"/>
              <a:gd name="connsiteX6" fmla="*/ 3647938 w 5967153"/>
              <a:gd name="connsiteY6" fmla="*/ 5576411 h 5631739"/>
              <a:gd name="connsiteX7" fmla="*/ 2403031 w 5967153"/>
              <a:gd name="connsiteY7" fmla="*/ 5390192 h 5631739"/>
              <a:gd name="connsiteX8" fmla="*/ 747147 w 5967153"/>
              <a:gd name="connsiteY8" fmla="*/ 5623419 h 5631739"/>
              <a:gd name="connsiteX9" fmla="*/ 80683 w 5967153"/>
              <a:gd name="connsiteY9" fmla="*/ 4804568 h 5631739"/>
              <a:gd name="connsiteX10" fmla="*/ 548002 w 5967153"/>
              <a:gd name="connsiteY10" fmla="*/ 3383169 h 5631739"/>
              <a:gd name="connsiteX11" fmla="*/ 24798 w 5967153"/>
              <a:gd name="connsiteY11" fmla="*/ 1944218 h 5631739"/>
              <a:gd name="connsiteX12" fmla="*/ 367146 w 5967153"/>
              <a:gd name="connsiteY12" fmla="*/ 695994 h 5631739"/>
              <a:gd name="connsiteX13" fmla="*/ 1452034 w 5967153"/>
              <a:gd name="connsiteY13" fmla="*/ 3 h 563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7153" h="5631739">
                <a:moveTo>
                  <a:pt x="1452034" y="3"/>
                </a:moveTo>
                <a:cubicBezTo>
                  <a:pt x="1925192" y="1051"/>
                  <a:pt x="2400351" y="280978"/>
                  <a:pt x="2844525" y="431030"/>
                </a:cubicBezTo>
                <a:cubicBezTo>
                  <a:pt x="4094489" y="827744"/>
                  <a:pt x="4475537" y="481927"/>
                  <a:pt x="4938600" y="264632"/>
                </a:cubicBezTo>
                <a:cubicBezTo>
                  <a:pt x="5401662" y="47336"/>
                  <a:pt x="5855173" y="770840"/>
                  <a:pt x="5967153" y="1007453"/>
                </a:cubicBezTo>
                <a:lnTo>
                  <a:pt x="5967153" y="3879283"/>
                </a:lnTo>
                <a:cubicBezTo>
                  <a:pt x="5789127" y="4412347"/>
                  <a:pt x="5781517" y="4497481"/>
                  <a:pt x="5433075" y="5081383"/>
                </a:cubicBezTo>
                <a:cubicBezTo>
                  <a:pt x="5055227" y="5623504"/>
                  <a:pt x="4362323" y="5671560"/>
                  <a:pt x="3647938" y="5576411"/>
                </a:cubicBezTo>
                <a:cubicBezTo>
                  <a:pt x="3232969" y="5514338"/>
                  <a:pt x="2807296" y="5401333"/>
                  <a:pt x="2403031" y="5390192"/>
                </a:cubicBezTo>
                <a:cubicBezTo>
                  <a:pt x="1998766" y="5379051"/>
                  <a:pt x="1080717" y="5685541"/>
                  <a:pt x="747147" y="5623419"/>
                </a:cubicBezTo>
                <a:cubicBezTo>
                  <a:pt x="184637" y="5550242"/>
                  <a:pt x="110463" y="4988730"/>
                  <a:pt x="80683" y="4804568"/>
                </a:cubicBezTo>
                <a:cubicBezTo>
                  <a:pt x="-20069" y="4226343"/>
                  <a:pt x="605934" y="3972730"/>
                  <a:pt x="548002" y="3383169"/>
                </a:cubicBezTo>
                <a:cubicBezTo>
                  <a:pt x="490069" y="2793608"/>
                  <a:pt x="175926" y="2510952"/>
                  <a:pt x="24798" y="1944218"/>
                </a:cubicBezTo>
                <a:cubicBezTo>
                  <a:pt x="-76191" y="1582530"/>
                  <a:pt x="149898" y="1058074"/>
                  <a:pt x="367146" y="695994"/>
                </a:cubicBezTo>
                <a:cubicBezTo>
                  <a:pt x="717219" y="167078"/>
                  <a:pt x="1084021" y="-811"/>
                  <a:pt x="1452034" y="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80794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437EBF-2089-4137-9222-E7ABF28151D9}"/>
              </a:ext>
            </a:extLst>
          </p:cNvPr>
          <p:cNvSpPr>
            <a:spLocks noGrp="1"/>
          </p:cNvSpPr>
          <p:nvPr>
            <p:ph type="pic" sz="quarter" idx="13"/>
          </p:nvPr>
        </p:nvSpPr>
        <p:spPr>
          <a:xfrm>
            <a:off x="0" y="-1"/>
            <a:ext cx="5644465" cy="6858001"/>
          </a:xfrm>
          <a:custGeom>
            <a:avLst/>
            <a:gdLst>
              <a:gd name="connsiteX0" fmla="*/ 0 w 5644465"/>
              <a:gd name="connsiteY0" fmla="*/ 0 h 6858001"/>
              <a:gd name="connsiteX1" fmla="*/ 5644465 w 5644465"/>
              <a:gd name="connsiteY1" fmla="*/ 0 h 6858001"/>
              <a:gd name="connsiteX2" fmla="*/ 347923 w 5644465"/>
              <a:gd name="connsiteY2" fmla="*/ 6858001 h 6858001"/>
              <a:gd name="connsiteX3" fmla="*/ 0 w 564446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644465" h="6858001">
                <a:moveTo>
                  <a:pt x="0" y="0"/>
                </a:moveTo>
                <a:lnTo>
                  <a:pt x="5644465" y="0"/>
                </a:lnTo>
                <a:lnTo>
                  <a:pt x="347923" y="6858001"/>
                </a:lnTo>
                <a:lnTo>
                  <a:pt x="0" y="6858001"/>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105279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81C1D99-4151-408E-9F0B-543BA73E8556}"/>
              </a:ext>
            </a:extLst>
          </p:cNvPr>
          <p:cNvSpPr>
            <a:spLocks noGrp="1"/>
          </p:cNvSpPr>
          <p:nvPr>
            <p:ph type="pic" sz="quarter" idx="13"/>
          </p:nvPr>
        </p:nvSpPr>
        <p:spPr>
          <a:xfrm>
            <a:off x="-913640" y="-341617"/>
            <a:ext cx="6118772" cy="7541232"/>
          </a:xfrm>
          <a:custGeom>
            <a:avLst/>
            <a:gdLst>
              <a:gd name="connsiteX0" fmla="*/ 3843085 w 6118772"/>
              <a:gd name="connsiteY0" fmla="*/ 1421339 h 7541232"/>
              <a:gd name="connsiteX1" fmla="*/ 4975384 w 6118772"/>
              <a:gd name="connsiteY1" fmla="*/ 1752590 h 7541232"/>
              <a:gd name="connsiteX2" fmla="*/ 4490081 w 6118772"/>
              <a:gd name="connsiteY2" fmla="*/ 2565452 h 7541232"/>
              <a:gd name="connsiteX3" fmla="*/ 2782642 w 6118772"/>
              <a:gd name="connsiteY3" fmla="*/ 2773550 h 7541232"/>
              <a:gd name="connsiteX4" fmla="*/ 2558818 w 6118772"/>
              <a:gd name="connsiteY4" fmla="*/ 4478999 h 7541232"/>
              <a:gd name="connsiteX5" fmla="*/ 4154738 w 6118772"/>
              <a:gd name="connsiteY5" fmla="*/ 5120632 h 7541232"/>
              <a:gd name="connsiteX6" fmla="*/ 4413857 w 6118772"/>
              <a:gd name="connsiteY6" fmla="*/ 6031192 h 7541232"/>
              <a:gd name="connsiteX7" fmla="*/ 1741519 w 6118772"/>
              <a:gd name="connsiteY7" fmla="*/ 4956789 h 7541232"/>
              <a:gd name="connsiteX8" fmla="*/ 2116309 w 6118772"/>
              <a:gd name="connsiteY8" fmla="*/ 2101047 h 7541232"/>
              <a:gd name="connsiteX9" fmla="*/ 3676143 w 6118772"/>
              <a:gd name="connsiteY9" fmla="*/ 1422168 h 7541232"/>
              <a:gd name="connsiteX10" fmla="*/ 3843085 w 6118772"/>
              <a:gd name="connsiteY10" fmla="*/ 1421339 h 7541232"/>
              <a:gd name="connsiteX11" fmla="*/ 3827519 w 6118772"/>
              <a:gd name="connsiteY11" fmla="*/ 408 h 7541232"/>
              <a:gd name="connsiteX12" fmla="*/ 6115166 w 6118772"/>
              <a:gd name="connsiteY12" fmla="*/ 817658 h 7541232"/>
              <a:gd name="connsiteX13" fmla="*/ 5236175 w 6118772"/>
              <a:gd name="connsiteY13" fmla="*/ 1924722 h 7541232"/>
              <a:gd name="connsiteX14" fmla="*/ 2040983 w 6118772"/>
              <a:gd name="connsiteY14" fmla="*/ 2169399 h 7541232"/>
              <a:gd name="connsiteX15" fmla="*/ 2042940 w 6118772"/>
              <a:gd name="connsiteY15" fmla="*/ 5373945 h 7541232"/>
              <a:gd name="connsiteX16" fmla="*/ 5238429 w 6118772"/>
              <a:gd name="connsiteY16" fmla="*/ 5614719 h 7541232"/>
              <a:gd name="connsiteX17" fmla="*/ 6118772 w 6118772"/>
              <a:gd name="connsiteY17" fmla="*/ 6720710 h 7541232"/>
              <a:gd name="connsiteX18" fmla="*/ 1006807 w 6118772"/>
              <a:gd name="connsiteY18" fmla="*/ 6335533 h 7541232"/>
              <a:gd name="connsiteX19" fmla="*/ 1003676 w 6118772"/>
              <a:gd name="connsiteY19" fmla="*/ 1209079 h 7541232"/>
              <a:gd name="connsiteX20" fmla="*/ 3827519 w 6118772"/>
              <a:gd name="connsiteY20" fmla="*/ 408 h 75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772" h="7541232">
                <a:moveTo>
                  <a:pt x="3843085" y="1421339"/>
                </a:moveTo>
                <a:cubicBezTo>
                  <a:pt x="4232895" y="1433229"/>
                  <a:pt x="4622853" y="1542119"/>
                  <a:pt x="4975384" y="1752590"/>
                </a:cubicBezTo>
                <a:lnTo>
                  <a:pt x="4490081" y="2565452"/>
                </a:lnTo>
                <a:cubicBezTo>
                  <a:pt x="3940121" y="2237110"/>
                  <a:pt x="3237639" y="2322727"/>
                  <a:pt x="2782642" y="2773550"/>
                </a:cubicBezTo>
                <a:cubicBezTo>
                  <a:pt x="2327645" y="3224374"/>
                  <a:pt x="2235558" y="3926036"/>
                  <a:pt x="2558818" y="4478999"/>
                </a:cubicBezTo>
                <a:cubicBezTo>
                  <a:pt x="2882078" y="5031961"/>
                  <a:pt x="3538678" y="5295945"/>
                  <a:pt x="4154738" y="5120632"/>
                </a:cubicBezTo>
                <a:lnTo>
                  <a:pt x="4413857" y="6031192"/>
                </a:lnTo>
                <a:cubicBezTo>
                  <a:pt x="3382276" y="6324750"/>
                  <a:pt x="2282812" y="5882715"/>
                  <a:pt x="1741519" y="4956789"/>
                </a:cubicBezTo>
                <a:cubicBezTo>
                  <a:pt x="1200226" y="4030864"/>
                  <a:pt x="1354424" y="2855942"/>
                  <a:pt x="2116309" y="2101047"/>
                </a:cubicBezTo>
                <a:cubicBezTo>
                  <a:pt x="2544869" y="1676418"/>
                  <a:pt x="3104550" y="1445282"/>
                  <a:pt x="3676143" y="1422168"/>
                </a:cubicBezTo>
                <a:cubicBezTo>
                  <a:pt x="3731714" y="1419921"/>
                  <a:pt x="3787398" y="1419640"/>
                  <a:pt x="3843085" y="1421339"/>
                </a:cubicBezTo>
                <a:close/>
                <a:moveTo>
                  <a:pt x="3827519" y="408"/>
                </a:moveTo>
                <a:cubicBezTo>
                  <a:pt x="4633179" y="12226"/>
                  <a:pt x="5439617" y="281282"/>
                  <a:pt x="6115166" y="817658"/>
                </a:cubicBezTo>
                <a:lnTo>
                  <a:pt x="5236175" y="1924722"/>
                </a:lnTo>
                <a:cubicBezTo>
                  <a:pt x="4270950" y="1158348"/>
                  <a:pt x="2878265" y="1264995"/>
                  <a:pt x="2040983" y="2169399"/>
                </a:cubicBezTo>
                <a:cubicBezTo>
                  <a:pt x="1203701" y="3073803"/>
                  <a:pt x="1204554" y="4470565"/>
                  <a:pt x="2042940" y="5373945"/>
                </a:cubicBezTo>
                <a:cubicBezTo>
                  <a:pt x="2881326" y="6277325"/>
                  <a:pt x="4274141" y="6382271"/>
                  <a:pt x="5238429" y="5614719"/>
                </a:cubicBezTo>
                <a:lnTo>
                  <a:pt x="6118772" y="6720710"/>
                </a:lnTo>
                <a:cubicBezTo>
                  <a:pt x="4576158" y="7948597"/>
                  <a:pt x="2348011" y="7780710"/>
                  <a:pt x="1006807" y="6335533"/>
                </a:cubicBezTo>
                <a:cubicBezTo>
                  <a:pt x="-334397" y="4890355"/>
                  <a:pt x="-335761" y="2655893"/>
                  <a:pt x="1003676" y="1209079"/>
                </a:cubicBezTo>
                <a:cubicBezTo>
                  <a:pt x="1757110" y="395246"/>
                  <a:pt x="2791671" y="-14788"/>
                  <a:pt x="3827519" y="408"/>
                </a:cubicBez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01616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FA1364-0E22-4066-9A8F-4B553FB6BDDA}"/>
              </a:ext>
            </a:extLst>
          </p:cNvPr>
          <p:cNvSpPr>
            <a:spLocks noGrp="1"/>
          </p:cNvSpPr>
          <p:nvPr>
            <p:ph type="pic" sz="quarter" idx="17" hasCustomPrompt="1"/>
          </p:nvPr>
        </p:nvSpPr>
        <p:spPr>
          <a:xfrm>
            <a:off x="-1849607" y="217238"/>
            <a:ext cx="6140534" cy="6140534"/>
          </a:xfrm>
          <a:custGeom>
            <a:avLst/>
            <a:gdLst>
              <a:gd name="connsiteX0" fmla="*/ 3070267 w 6140534"/>
              <a:gd name="connsiteY0" fmla="*/ 0 h 6140534"/>
              <a:gd name="connsiteX1" fmla="*/ 6140534 w 6140534"/>
              <a:gd name="connsiteY1" fmla="*/ 3070267 h 6140534"/>
              <a:gd name="connsiteX2" fmla="*/ 3070267 w 6140534"/>
              <a:gd name="connsiteY2" fmla="*/ 6140534 h 6140534"/>
              <a:gd name="connsiteX3" fmla="*/ 0 w 6140534"/>
              <a:gd name="connsiteY3" fmla="*/ 3070267 h 6140534"/>
              <a:gd name="connsiteX4" fmla="*/ 3070267 w 6140534"/>
              <a:gd name="connsiteY4" fmla="*/ 0 h 614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534" h="6140534">
                <a:moveTo>
                  <a:pt x="3070267" y="0"/>
                </a:moveTo>
                <a:cubicBezTo>
                  <a:pt x="4765929" y="0"/>
                  <a:pt x="6140534" y="1374605"/>
                  <a:pt x="6140534" y="3070267"/>
                </a:cubicBezTo>
                <a:cubicBezTo>
                  <a:pt x="6140534" y="4765929"/>
                  <a:pt x="4765929" y="6140534"/>
                  <a:pt x="3070267" y="6140534"/>
                </a:cubicBezTo>
                <a:cubicBezTo>
                  <a:pt x="1374605" y="6140534"/>
                  <a:pt x="0" y="4765929"/>
                  <a:pt x="0" y="3070267"/>
                </a:cubicBezTo>
                <a:cubicBezTo>
                  <a:pt x="0" y="1374605"/>
                  <a:pt x="1374605" y="0"/>
                  <a:pt x="307026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19475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77728B-9B64-4E44-9DA1-38DF240F80B1}"/>
              </a:ext>
            </a:extLst>
          </p:cNvPr>
          <p:cNvSpPr>
            <a:spLocks noGrp="1"/>
          </p:cNvSpPr>
          <p:nvPr>
            <p:ph type="pic" sz="quarter" idx="17" hasCustomPrompt="1"/>
          </p:nvPr>
        </p:nvSpPr>
        <p:spPr>
          <a:xfrm>
            <a:off x="623541" y="61367"/>
            <a:ext cx="7202093" cy="6552671"/>
          </a:xfrm>
          <a:custGeom>
            <a:avLst/>
            <a:gdLst>
              <a:gd name="connsiteX0" fmla="*/ 6872771 w 7202093"/>
              <a:gd name="connsiteY0" fmla="*/ 3841648 h 6552671"/>
              <a:gd name="connsiteX1" fmla="*/ 7105637 w 7202093"/>
              <a:gd name="connsiteY1" fmla="*/ 3938104 h 6552671"/>
              <a:gd name="connsiteX2" fmla="*/ 7105637 w 7202093"/>
              <a:gd name="connsiteY2" fmla="*/ 4403835 h 6552671"/>
              <a:gd name="connsiteX3" fmla="*/ 5485075 w 7202093"/>
              <a:gd name="connsiteY3" fmla="*/ 6024398 h 6552671"/>
              <a:gd name="connsiteX4" fmla="*/ 5019343 w 7202093"/>
              <a:gd name="connsiteY4" fmla="*/ 6024398 h 6552671"/>
              <a:gd name="connsiteX5" fmla="*/ 5019342 w 7202093"/>
              <a:gd name="connsiteY5" fmla="*/ 5558665 h 6552671"/>
              <a:gd name="connsiteX6" fmla="*/ 6639905 w 7202093"/>
              <a:gd name="connsiteY6" fmla="*/ 3938104 h 6552671"/>
              <a:gd name="connsiteX7" fmla="*/ 6872771 w 7202093"/>
              <a:gd name="connsiteY7" fmla="*/ 3841648 h 6552671"/>
              <a:gd name="connsiteX8" fmla="*/ 5903991 w 7202093"/>
              <a:gd name="connsiteY8" fmla="*/ 3443448 h 6552671"/>
              <a:gd name="connsiteX9" fmla="*/ 6213843 w 7202093"/>
              <a:gd name="connsiteY9" fmla="*/ 3571792 h 6552671"/>
              <a:gd name="connsiteX10" fmla="*/ 6213843 w 7202093"/>
              <a:gd name="connsiteY10" fmla="*/ 4191498 h 6552671"/>
              <a:gd name="connsiteX11" fmla="*/ 4057515 w 7202093"/>
              <a:gd name="connsiteY11" fmla="*/ 6347824 h 6552671"/>
              <a:gd name="connsiteX12" fmla="*/ 3437810 w 7202093"/>
              <a:gd name="connsiteY12" fmla="*/ 6347824 h 6552671"/>
              <a:gd name="connsiteX13" fmla="*/ 3437811 w 7202093"/>
              <a:gd name="connsiteY13" fmla="*/ 5728120 h 6552671"/>
              <a:gd name="connsiteX14" fmla="*/ 5594138 w 7202093"/>
              <a:gd name="connsiteY14" fmla="*/ 3571793 h 6552671"/>
              <a:gd name="connsiteX15" fmla="*/ 5903991 w 7202093"/>
              <a:gd name="connsiteY15" fmla="*/ 3443448 h 6552671"/>
              <a:gd name="connsiteX16" fmla="*/ 6475528 w 7202093"/>
              <a:gd name="connsiteY16" fmla="*/ 1459833 h 6552671"/>
              <a:gd name="connsiteX17" fmla="*/ 6785380 w 7202093"/>
              <a:gd name="connsiteY17" fmla="*/ 1588177 h 6552671"/>
              <a:gd name="connsiteX18" fmla="*/ 6785380 w 7202093"/>
              <a:gd name="connsiteY18" fmla="*/ 2207883 h 6552671"/>
              <a:gd name="connsiteX19" fmla="*/ 2568936 w 7202093"/>
              <a:gd name="connsiteY19" fmla="*/ 6424326 h 6552671"/>
              <a:gd name="connsiteX20" fmla="*/ 1949231 w 7202093"/>
              <a:gd name="connsiteY20" fmla="*/ 6424326 h 6552671"/>
              <a:gd name="connsiteX21" fmla="*/ 1949231 w 7202093"/>
              <a:gd name="connsiteY21" fmla="*/ 5804621 h 6552671"/>
              <a:gd name="connsiteX22" fmla="*/ 6165675 w 7202093"/>
              <a:gd name="connsiteY22" fmla="*/ 1588177 h 6552671"/>
              <a:gd name="connsiteX23" fmla="*/ 6475528 w 7202093"/>
              <a:gd name="connsiteY23" fmla="*/ 1459833 h 6552671"/>
              <a:gd name="connsiteX24" fmla="*/ 1884428 w 7202093"/>
              <a:gd name="connsiteY24" fmla="*/ 518962 h 6552671"/>
              <a:gd name="connsiteX25" fmla="*/ 2160206 w 7202093"/>
              <a:gd name="connsiteY25" fmla="*/ 633193 h 6552671"/>
              <a:gd name="connsiteX26" fmla="*/ 2160207 w 7202093"/>
              <a:gd name="connsiteY26" fmla="*/ 633192 h 6552671"/>
              <a:gd name="connsiteX27" fmla="*/ 2160206 w 7202093"/>
              <a:gd name="connsiteY27" fmla="*/ 1184749 h 6552671"/>
              <a:gd name="connsiteX28" fmla="*/ 928760 w 7202093"/>
              <a:gd name="connsiteY28" fmla="*/ 2416194 h 6552671"/>
              <a:gd name="connsiteX29" fmla="*/ 438385 w 7202093"/>
              <a:gd name="connsiteY29" fmla="*/ 2466170 h 6552671"/>
              <a:gd name="connsiteX30" fmla="*/ 377203 w 7202093"/>
              <a:gd name="connsiteY30" fmla="*/ 2416194 h 6552671"/>
              <a:gd name="connsiteX31" fmla="*/ 327227 w 7202093"/>
              <a:gd name="connsiteY31" fmla="*/ 2355012 h 6552671"/>
              <a:gd name="connsiteX32" fmla="*/ 377204 w 7202093"/>
              <a:gd name="connsiteY32" fmla="*/ 1864638 h 6552671"/>
              <a:gd name="connsiteX33" fmla="*/ 1608650 w 7202093"/>
              <a:gd name="connsiteY33" fmla="*/ 633193 h 6552671"/>
              <a:gd name="connsiteX34" fmla="*/ 1884428 w 7202093"/>
              <a:gd name="connsiteY34" fmla="*/ 518962 h 6552671"/>
              <a:gd name="connsiteX35" fmla="*/ 4600892 w 7202093"/>
              <a:gd name="connsiteY35" fmla="*/ 510315 h 6552671"/>
              <a:gd name="connsiteX36" fmla="*/ 4910744 w 7202093"/>
              <a:gd name="connsiteY36" fmla="*/ 638659 h 6552671"/>
              <a:gd name="connsiteX37" fmla="*/ 4910744 w 7202093"/>
              <a:gd name="connsiteY37" fmla="*/ 1258365 h 6552671"/>
              <a:gd name="connsiteX38" fmla="*/ 976762 w 7202093"/>
              <a:gd name="connsiteY38" fmla="*/ 5192347 h 6552671"/>
              <a:gd name="connsiteX39" fmla="*/ 357056 w 7202093"/>
              <a:gd name="connsiteY39" fmla="*/ 5192347 h 6552671"/>
              <a:gd name="connsiteX40" fmla="*/ 357056 w 7202093"/>
              <a:gd name="connsiteY40" fmla="*/ 4572642 h 6552671"/>
              <a:gd name="connsiteX41" fmla="*/ 4291039 w 7202093"/>
              <a:gd name="connsiteY41" fmla="*/ 638659 h 6552671"/>
              <a:gd name="connsiteX42" fmla="*/ 4600892 w 7202093"/>
              <a:gd name="connsiteY42" fmla="*/ 510315 h 6552671"/>
              <a:gd name="connsiteX43" fmla="*/ 6192511 w 7202093"/>
              <a:gd name="connsiteY43" fmla="*/ 330774 h 6552671"/>
              <a:gd name="connsiteX44" fmla="*/ 6502362 w 7202093"/>
              <a:gd name="connsiteY44" fmla="*/ 459118 h 6552671"/>
              <a:gd name="connsiteX45" fmla="*/ 6502362 w 7202093"/>
              <a:gd name="connsiteY45" fmla="*/ 1078824 h 6552671"/>
              <a:gd name="connsiteX46" fmla="*/ 1326096 w 7202093"/>
              <a:gd name="connsiteY46" fmla="*/ 6255089 h 6552671"/>
              <a:gd name="connsiteX47" fmla="*/ 706390 w 7202093"/>
              <a:gd name="connsiteY47" fmla="*/ 6255089 h 6552671"/>
              <a:gd name="connsiteX48" fmla="*/ 706390 w 7202093"/>
              <a:gd name="connsiteY48" fmla="*/ 5635385 h 6552671"/>
              <a:gd name="connsiteX49" fmla="*/ 5882658 w 7202093"/>
              <a:gd name="connsiteY49" fmla="*/ 459118 h 6552671"/>
              <a:gd name="connsiteX50" fmla="*/ 6192511 w 7202093"/>
              <a:gd name="connsiteY50" fmla="*/ 330774 h 6552671"/>
              <a:gd name="connsiteX51" fmla="*/ 3699126 w 7202093"/>
              <a:gd name="connsiteY51" fmla="*/ 0 h 6552671"/>
              <a:gd name="connsiteX52" fmla="*/ 4008979 w 7202093"/>
              <a:gd name="connsiteY52" fmla="*/ 128346 h 6552671"/>
              <a:gd name="connsiteX53" fmla="*/ 4008979 w 7202093"/>
              <a:gd name="connsiteY53" fmla="*/ 748051 h 6552671"/>
              <a:gd name="connsiteX54" fmla="*/ 748050 w 7202093"/>
              <a:gd name="connsiteY54" fmla="*/ 4008979 h 6552671"/>
              <a:gd name="connsiteX55" fmla="*/ 128345 w 7202093"/>
              <a:gd name="connsiteY55" fmla="*/ 4008978 h 6552671"/>
              <a:gd name="connsiteX56" fmla="*/ 128345 w 7202093"/>
              <a:gd name="connsiteY56" fmla="*/ 3389274 h 6552671"/>
              <a:gd name="connsiteX57" fmla="*/ 3389273 w 7202093"/>
              <a:gd name="connsiteY57" fmla="*/ 128346 h 6552671"/>
              <a:gd name="connsiteX58" fmla="*/ 3699126 w 7202093"/>
              <a:gd name="connsiteY58" fmla="*/ 0 h 655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02093" h="6552671">
                <a:moveTo>
                  <a:pt x="6872771" y="3841648"/>
                </a:moveTo>
                <a:cubicBezTo>
                  <a:pt x="6957051" y="3841648"/>
                  <a:pt x="7041333" y="3873799"/>
                  <a:pt x="7105637" y="3938104"/>
                </a:cubicBezTo>
                <a:cubicBezTo>
                  <a:pt x="7234246" y="4066712"/>
                  <a:pt x="7234246" y="4275227"/>
                  <a:pt x="7105637" y="4403835"/>
                </a:cubicBezTo>
                <a:lnTo>
                  <a:pt x="5485075" y="6024398"/>
                </a:lnTo>
                <a:cubicBezTo>
                  <a:pt x="5356467" y="6153006"/>
                  <a:pt x="5147951" y="6153005"/>
                  <a:pt x="5019343" y="6024398"/>
                </a:cubicBezTo>
                <a:cubicBezTo>
                  <a:pt x="4890734" y="5895788"/>
                  <a:pt x="4890734" y="5687273"/>
                  <a:pt x="5019342" y="5558665"/>
                </a:cubicBezTo>
                <a:lnTo>
                  <a:pt x="6639905" y="3938104"/>
                </a:lnTo>
                <a:cubicBezTo>
                  <a:pt x="6704208" y="3873800"/>
                  <a:pt x="6788490" y="3841647"/>
                  <a:pt x="6872771" y="3841648"/>
                </a:cubicBezTo>
                <a:close/>
                <a:moveTo>
                  <a:pt x="5903991" y="3443448"/>
                </a:moveTo>
                <a:cubicBezTo>
                  <a:pt x="6016135" y="3443448"/>
                  <a:pt x="6128280" y="3486228"/>
                  <a:pt x="6213843" y="3571792"/>
                </a:cubicBezTo>
                <a:cubicBezTo>
                  <a:pt x="6384971" y="3742919"/>
                  <a:pt x="6384971" y="4020371"/>
                  <a:pt x="6213843" y="4191498"/>
                </a:cubicBezTo>
                <a:lnTo>
                  <a:pt x="4057515" y="6347824"/>
                </a:lnTo>
                <a:cubicBezTo>
                  <a:pt x="3886388" y="6518952"/>
                  <a:pt x="3608937" y="6518952"/>
                  <a:pt x="3437810" y="6347824"/>
                </a:cubicBezTo>
                <a:cubicBezTo>
                  <a:pt x="3266683" y="6176697"/>
                  <a:pt x="3266684" y="5899247"/>
                  <a:pt x="3437811" y="5728120"/>
                </a:cubicBezTo>
                <a:lnTo>
                  <a:pt x="5594138" y="3571793"/>
                </a:lnTo>
                <a:cubicBezTo>
                  <a:pt x="5679702" y="3486229"/>
                  <a:pt x="5791845" y="3443448"/>
                  <a:pt x="5903991" y="3443448"/>
                </a:cubicBezTo>
                <a:close/>
                <a:moveTo>
                  <a:pt x="6475528" y="1459833"/>
                </a:moveTo>
                <a:cubicBezTo>
                  <a:pt x="6587672" y="1459833"/>
                  <a:pt x="6699817" y="1502614"/>
                  <a:pt x="6785380" y="1588177"/>
                </a:cubicBezTo>
                <a:cubicBezTo>
                  <a:pt x="6956507" y="1759304"/>
                  <a:pt x="6956507" y="2036756"/>
                  <a:pt x="6785380" y="2207883"/>
                </a:cubicBezTo>
                <a:lnTo>
                  <a:pt x="2568936" y="6424326"/>
                </a:lnTo>
                <a:cubicBezTo>
                  <a:pt x="2397810" y="6595453"/>
                  <a:pt x="2120358" y="6595453"/>
                  <a:pt x="1949231" y="6424326"/>
                </a:cubicBezTo>
                <a:cubicBezTo>
                  <a:pt x="1778104" y="6253199"/>
                  <a:pt x="1778104" y="5975747"/>
                  <a:pt x="1949231" y="5804621"/>
                </a:cubicBezTo>
                <a:lnTo>
                  <a:pt x="6165675" y="1588177"/>
                </a:lnTo>
                <a:cubicBezTo>
                  <a:pt x="6251238" y="1502614"/>
                  <a:pt x="6363383" y="1459833"/>
                  <a:pt x="6475528" y="1459833"/>
                </a:cubicBezTo>
                <a:close/>
                <a:moveTo>
                  <a:pt x="1884428" y="518962"/>
                </a:moveTo>
                <a:cubicBezTo>
                  <a:pt x="1984240" y="518962"/>
                  <a:pt x="2084052" y="557040"/>
                  <a:pt x="2160206" y="633193"/>
                </a:cubicBezTo>
                <a:lnTo>
                  <a:pt x="2160207" y="633192"/>
                </a:lnTo>
                <a:cubicBezTo>
                  <a:pt x="2312513" y="785500"/>
                  <a:pt x="2312513" y="1032441"/>
                  <a:pt x="2160206" y="1184749"/>
                </a:cubicBezTo>
                <a:lnTo>
                  <a:pt x="928760" y="2416194"/>
                </a:lnTo>
                <a:cubicBezTo>
                  <a:pt x="795491" y="2549464"/>
                  <a:pt x="589768" y="2566122"/>
                  <a:pt x="438385" y="2466170"/>
                </a:cubicBezTo>
                <a:lnTo>
                  <a:pt x="377203" y="2416194"/>
                </a:lnTo>
                <a:lnTo>
                  <a:pt x="327227" y="2355012"/>
                </a:lnTo>
                <a:cubicBezTo>
                  <a:pt x="227275" y="2203629"/>
                  <a:pt x="243935" y="1997907"/>
                  <a:pt x="377204" y="1864638"/>
                </a:cubicBezTo>
                <a:lnTo>
                  <a:pt x="1608650" y="633193"/>
                </a:lnTo>
                <a:cubicBezTo>
                  <a:pt x="1684803" y="557038"/>
                  <a:pt x="1784616" y="518962"/>
                  <a:pt x="1884428" y="518962"/>
                </a:cubicBezTo>
                <a:close/>
                <a:moveTo>
                  <a:pt x="4600892" y="510315"/>
                </a:moveTo>
                <a:cubicBezTo>
                  <a:pt x="4713036" y="510314"/>
                  <a:pt x="4825181" y="553096"/>
                  <a:pt x="4910744" y="638659"/>
                </a:cubicBezTo>
                <a:cubicBezTo>
                  <a:pt x="5081871" y="809786"/>
                  <a:pt x="5081871" y="1087238"/>
                  <a:pt x="4910744" y="1258365"/>
                </a:cubicBezTo>
                <a:lnTo>
                  <a:pt x="976762" y="5192347"/>
                </a:lnTo>
                <a:cubicBezTo>
                  <a:pt x="805635" y="5363474"/>
                  <a:pt x="528183" y="5363474"/>
                  <a:pt x="357056" y="5192347"/>
                </a:cubicBezTo>
                <a:cubicBezTo>
                  <a:pt x="185929" y="5021220"/>
                  <a:pt x="185929" y="4743769"/>
                  <a:pt x="357056" y="4572642"/>
                </a:cubicBezTo>
                <a:lnTo>
                  <a:pt x="4291039" y="638659"/>
                </a:lnTo>
                <a:cubicBezTo>
                  <a:pt x="4376602" y="553096"/>
                  <a:pt x="4488748" y="510314"/>
                  <a:pt x="4600892" y="510315"/>
                </a:cubicBezTo>
                <a:close/>
                <a:moveTo>
                  <a:pt x="6192511" y="330774"/>
                </a:moveTo>
                <a:cubicBezTo>
                  <a:pt x="6304654" y="330774"/>
                  <a:pt x="6416799" y="373555"/>
                  <a:pt x="6502362" y="459118"/>
                </a:cubicBezTo>
                <a:cubicBezTo>
                  <a:pt x="6673489" y="630245"/>
                  <a:pt x="6673489" y="907697"/>
                  <a:pt x="6502362" y="1078824"/>
                </a:cubicBezTo>
                <a:lnTo>
                  <a:pt x="1326096" y="6255089"/>
                </a:lnTo>
                <a:cubicBezTo>
                  <a:pt x="1154969" y="6426217"/>
                  <a:pt x="877517" y="6426216"/>
                  <a:pt x="706390" y="6255089"/>
                </a:cubicBezTo>
                <a:cubicBezTo>
                  <a:pt x="535265" y="6083963"/>
                  <a:pt x="535263" y="5806511"/>
                  <a:pt x="706390" y="5635385"/>
                </a:cubicBezTo>
                <a:lnTo>
                  <a:pt x="5882658" y="459118"/>
                </a:lnTo>
                <a:cubicBezTo>
                  <a:pt x="5968221" y="373555"/>
                  <a:pt x="6080365" y="330774"/>
                  <a:pt x="6192511" y="330774"/>
                </a:cubicBezTo>
                <a:close/>
                <a:moveTo>
                  <a:pt x="3699126" y="0"/>
                </a:moveTo>
                <a:cubicBezTo>
                  <a:pt x="3811270" y="1"/>
                  <a:pt x="3923416" y="42783"/>
                  <a:pt x="4008979" y="128346"/>
                </a:cubicBezTo>
                <a:cubicBezTo>
                  <a:pt x="4180106" y="299473"/>
                  <a:pt x="4180106" y="576924"/>
                  <a:pt x="4008979" y="748051"/>
                </a:cubicBezTo>
                <a:lnTo>
                  <a:pt x="748050" y="4008979"/>
                </a:lnTo>
                <a:cubicBezTo>
                  <a:pt x="576924" y="4180106"/>
                  <a:pt x="299472" y="4180106"/>
                  <a:pt x="128345" y="4008978"/>
                </a:cubicBezTo>
                <a:cubicBezTo>
                  <a:pt x="-42782" y="3837852"/>
                  <a:pt x="-42781" y="3560400"/>
                  <a:pt x="128345" y="3389274"/>
                </a:cubicBezTo>
                <a:lnTo>
                  <a:pt x="3389273" y="128346"/>
                </a:lnTo>
                <a:cubicBezTo>
                  <a:pt x="3474837" y="42783"/>
                  <a:pt x="3586982" y="1"/>
                  <a:pt x="36991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66049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7" name="Picture Placeholder 6">
            <a:extLst>
              <a:ext uri="{FF2B5EF4-FFF2-40B4-BE49-F238E27FC236}">
                <a16:creationId xmlns:a16="http://schemas.microsoft.com/office/drawing/2014/main" id="{B80596DF-EC7D-4222-9AFC-FBBAC413E601}"/>
              </a:ext>
            </a:extLst>
          </p:cNvPr>
          <p:cNvSpPr>
            <a:spLocks noGrp="1"/>
          </p:cNvSpPr>
          <p:nvPr>
            <p:ph type="pic" sz="quarter" idx="17" hasCustomPrompt="1"/>
          </p:nvPr>
        </p:nvSpPr>
        <p:spPr>
          <a:xfrm>
            <a:off x="3461661" y="2"/>
            <a:ext cx="8730341" cy="6858001"/>
          </a:xfrm>
          <a:custGeom>
            <a:avLst/>
            <a:gdLst>
              <a:gd name="connsiteX0" fmla="*/ 5095779 w 8730341"/>
              <a:gd name="connsiteY0" fmla="*/ 4635220 h 6858001"/>
              <a:gd name="connsiteX1" fmla="*/ 5673812 w 8730341"/>
              <a:gd name="connsiteY1" fmla="*/ 4874649 h 6858001"/>
              <a:gd name="connsiteX2" fmla="*/ 5673812 w 8730341"/>
              <a:gd name="connsiteY2" fmla="*/ 6030712 h 6858001"/>
              <a:gd name="connsiteX3" fmla="*/ 4846523 w 8730341"/>
              <a:gd name="connsiteY3" fmla="*/ 6858001 h 6858001"/>
              <a:gd name="connsiteX4" fmla="*/ 2534397 w 8730341"/>
              <a:gd name="connsiteY4" fmla="*/ 6858001 h 6858001"/>
              <a:gd name="connsiteX5" fmla="*/ 4517749 w 8730341"/>
              <a:gd name="connsiteY5" fmla="*/ 4874649 h 6858001"/>
              <a:gd name="connsiteX6" fmla="*/ 5095779 w 8730341"/>
              <a:gd name="connsiteY6" fmla="*/ 4635220 h 6858001"/>
              <a:gd name="connsiteX7" fmla="*/ 8730340 w 8730341"/>
              <a:gd name="connsiteY7" fmla="*/ 3229341 h 6858001"/>
              <a:gd name="connsiteX8" fmla="*/ 8730340 w 8730341"/>
              <a:gd name="connsiteY8" fmla="*/ 5541467 h 6858001"/>
              <a:gd name="connsiteX9" fmla="*/ 7413808 w 8730341"/>
              <a:gd name="connsiteY9" fmla="*/ 6857999 h 6858001"/>
              <a:gd name="connsiteX10" fmla="*/ 5405687 w 8730341"/>
              <a:gd name="connsiteY10" fmla="*/ 6857999 h 6858001"/>
              <a:gd name="connsiteX11" fmla="*/ 5416983 w 8730341"/>
              <a:gd name="connsiteY11" fmla="*/ 6740135 h 6858001"/>
              <a:gd name="connsiteX12" fmla="*/ 5641448 w 8730341"/>
              <a:gd name="connsiteY12" fmla="*/ 6318233 h 6858001"/>
              <a:gd name="connsiteX13" fmla="*/ 5229964 w 8730341"/>
              <a:gd name="connsiteY13" fmla="*/ 1966639 h 6858001"/>
              <a:gd name="connsiteX14" fmla="*/ 5807995 w 8730341"/>
              <a:gd name="connsiteY14" fmla="*/ 2206067 h 6858001"/>
              <a:gd name="connsiteX15" fmla="*/ 5807995 w 8730341"/>
              <a:gd name="connsiteY15" fmla="*/ 3362130 h 6858001"/>
              <a:gd name="connsiteX16" fmla="*/ 2312126 w 8730341"/>
              <a:gd name="connsiteY16" fmla="*/ 6857999 h 6858001"/>
              <a:gd name="connsiteX17" fmla="*/ 0 w 8730341"/>
              <a:gd name="connsiteY17" fmla="*/ 6857999 h 6858001"/>
              <a:gd name="connsiteX18" fmla="*/ 4651932 w 8730341"/>
              <a:gd name="connsiteY18" fmla="*/ 2206067 h 6858001"/>
              <a:gd name="connsiteX19" fmla="*/ 5229964 w 8730341"/>
              <a:gd name="connsiteY19" fmla="*/ 1966639 h 6858001"/>
              <a:gd name="connsiteX20" fmla="*/ 8730339 w 8730341"/>
              <a:gd name="connsiteY20" fmla="*/ 694947 h 6858001"/>
              <a:gd name="connsiteX21" fmla="*/ 8730339 w 8730341"/>
              <a:gd name="connsiteY21" fmla="*/ 3007073 h 6858001"/>
              <a:gd name="connsiteX22" fmla="*/ 6931694 w 8730341"/>
              <a:gd name="connsiteY22" fmla="*/ 4805718 h 6858001"/>
              <a:gd name="connsiteX23" fmla="*/ 5775631 w 8730341"/>
              <a:gd name="connsiteY23" fmla="*/ 4805718 h 6858001"/>
              <a:gd name="connsiteX24" fmla="*/ 5775631 w 8730341"/>
              <a:gd name="connsiteY24" fmla="*/ 3649655 h 6858001"/>
              <a:gd name="connsiteX25" fmla="*/ 6890893 w 8730341"/>
              <a:gd name="connsiteY25" fmla="*/ 1 h 6858001"/>
              <a:gd name="connsiteX26" fmla="*/ 8730341 w 8730341"/>
              <a:gd name="connsiteY26" fmla="*/ 1 h 6858001"/>
              <a:gd name="connsiteX27" fmla="*/ 8730341 w 8730341"/>
              <a:gd name="connsiteY27" fmla="*/ 472678 h 6858001"/>
              <a:gd name="connsiteX28" fmla="*/ 8596158 w 8730341"/>
              <a:gd name="connsiteY28" fmla="*/ 606860 h 6858001"/>
              <a:gd name="connsiteX29" fmla="*/ 8596158 w 8730341"/>
              <a:gd name="connsiteY29" fmla="*/ 633725 h 6858001"/>
              <a:gd name="connsiteX30" fmla="*/ 8569294 w 8730341"/>
              <a:gd name="connsiteY30" fmla="*/ 633725 h 6858001"/>
              <a:gd name="connsiteX31" fmla="*/ 7065879 w 8730341"/>
              <a:gd name="connsiteY31" fmla="*/ 2137139 h 6858001"/>
              <a:gd name="connsiteX32" fmla="*/ 5909815 w 8730341"/>
              <a:gd name="connsiteY32" fmla="*/ 2137139 h 6858001"/>
              <a:gd name="connsiteX33" fmla="*/ 5909816 w 8730341"/>
              <a:gd name="connsiteY33" fmla="*/ 981077 h 6858001"/>
              <a:gd name="connsiteX34" fmla="*/ 4380139 w 8730341"/>
              <a:gd name="connsiteY34" fmla="*/ 0 h 6858001"/>
              <a:gd name="connsiteX35" fmla="*/ 6692265 w 8730341"/>
              <a:gd name="connsiteY35" fmla="*/ 0 h 6858001"/>
              <a:gd name="connsiteX36" fmla="*/ 3387178 w 8730341"/>
              <a:gd name="connsiteY36" fmla="*/ 3305085 h 6858001"/>
              <a:gd name="connsiteX37" fmla="*/ 2231115 w 8730341"/>
              <a:gd name="connsiteY37" fmla="*/ 3305085 h 6858001"/>
              <a:gd name="connsiteX38" fmla="*/ 2231115 w 8730341"/>
              <a:gd name="connsiteY38" fmla="*/ 214902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30341" h="6858001">
                <a:moveTo>
                  <a:pt x="5095779" y="4635220"/>
                </a:moveTo>
                <a:cubicBezTo>
                  <a:pt x="5304985" y="4635220"/>
                  <a:pt x="5514192" y="4715029"/>
                  <a:pt x="5673812" y="4874649"/>
                </a:cubicBezTo>
                <a:cubicBezTo>
                  <a:pt x="5993050" y="5193886"/>
                  <a:pt x="5993048" y="5711473"/>
                  <a:pt x="5673812" y="6030712"/>
                </a:cubicBezTo>
                <a:lnTo>
                  <a:pt x="4846523" y="6858001"/>
                </a:lnTo>
                <a:lnTo>
                  <a:pt x="2534397" y="6858001"/>
                </a:lnTo>
                <a:lnTo>
                  <a:pt x="4517749" y="4874649"/>
                </a:lnTo>
                <a:cubicBezTo>
                  <a:pt x="4677369" y="4715030"/>
                  <a:pt x="4886575" y="4635220"/>
                  <a:pt x="5095779" y="4635220"/>
                </a:cubicBezTo>
                <a:close/>
                <a:moveTo>
                  <a:pt x="8730340" y="3229341"/>
                </a:moveTo>
                <a:lnTo>
                  <a:pt x="8730340" y="5541467"/>
                </a:lnTo>
                <a:lnTo>
                  <a:pt x="7413808" y="6857999"/>
                </a:lnTo>
                <a:lnTo>
                  <a:pt x="5405687" y="6857999"/>
                </a:lnTo>
                <a:lnTo>
                  <a:pt x="5416983" y="6740135"/>
                </a:lnTo>
                <a:cubicBezTo>
                  <a:pt x="5446913" y="6585555"/>
                  <a:pt x="5521733" y="6437948"/>
                  <a:pt x="5641448" y="6318233"/>
                </a:cubicBezTo>
                <a:close/>
                <a:moveTo>
                  <a:pt x="5229964" y="1966639"/>
                </a:moveTo>
                <a:cubicBezTo>
                  <a:pt x="5439170" y="1966639"/>
                  <a:pt x="5648375" y="2046449"/>
                  <a:pt x="5807995" y="2206067"/>
                </a:cubicBezTo>
                <a:cubicBezTo>
                  <a:pt x="6127232" y="2525306"/>
                  <a:pt x="6127232" y="3042893"/>
                  <a:pt x="5807995" y="3362130"/>
                </a:cubicBezTo>
                <a:lnTo>
                  <a:pt x="2312126" y="6857999"/>
                </a:lnTo>
                <a:lnTo>
                  <a:pt x="0" y="6857999"/>
                </a:lnTo>
                <a:lnTo>
                  <a:pt x="4651932" y="2206067"/>
                </a:lnTo>
                <a:cubicBezTo>
                  <a:pt x="4811551" y="2046448"/>
                  <a:pt x="5020755" y="1966639"/>
                  <a:pt x="5229964" y="1966639"/>
                </a:cubicBezTo>
                <a:close/>
                <a:moveTo>
                  <a:pt x="8730339" y="694947"/>
                </a:moveTo>
                <a:lnTo>
                  <a:pt x="8730339" y="3007073"/>
                </a:lnTo>
                <a:lnTo>
                  <a:pt x="6931694" y="4805718"/>
                </a:lnTo>
                <a:cubicBezTo>
                  <a:pt x="6612457" y="5124957"/>
                  <a:pt x="6094870" y="5124957"/>
                  <a:pt x="5775631" y="4805718"/>
                </a:cubicBezTo>
                <a:cubicBezTo>
                  <a:pt x="5456394" y="4486480"/>
                  <a:pt x="5456393" y="3968893"/>
                  <a:pt x="5775631" y="3649655"/>
                </a:cubicBezTo>
                <a:close/>
                <a:moveTo>
                  <a:pt x="6890893" y="1"/>
                </a:moveTo>
                <a:lnTo>
                  <a:pt x="8730341" y="1"/>
                </a:lnTo>
                <a:lnTo>
                  <a:pt x="8730341" y="472678"/>
                </a:lnTo>
                <a:lnTo>
                  <a:pt x="8596158" y="606860"/>
                </a:lnTo>
                <a:lnTo>
                  <a:pt x="8596158" y="633725"/>
                </a:lnTo>
                <a:lnTo>
                  <a:pt x="8569294" y="633725"/>
                </a:lnTo>
                <a:lnTo>
                  <a:pt x="7065879" y="2137139"/>
                </a:lnTo>
                <a:cubicBezTo>
                  <a:pt x="6746640" y="2456378"/>
                  <a:pt x="6229054" y="2456377"/>
                  <a:pt x="5909815" y="2137139"/>
                </a:cubicBezTo>
                <a:cubicBezTo>
                  <a:pt x="5590578" y="1817901"/>
                  <a:pt x="5590578" y="1300316"/>
                  <a:pt x="5909816" y="981077"/>
                </a:cubicBezTo>
                <a:close/>
                <a:moveTo>
                  <a:pt x="4380139" y="0"/>
                </a:moveTo>
                <a:lnTo>
                  <a:pt x="6692265" y="0"/>
                </a:lnTo>
                <a:lnTo>
                  <a:pt x="3387178" y="3305085"/>
                </a:lnTo>
                <a:cubicBezTo>
                  <a:pt x="3067940" y="3624323"/>
                  <a:pt x="2550353" y="3624323"/>
                  <a:pt x="2231115" y="3305085"/>
                </a:cubicBezTo>
                <a:cubicBezTo>
                  <a:pt x="1911877" y="2985847"/>
                  <a:pt x="1911877" y="2468260"/>
                  <a:pt x="2231115" y="2149022"/>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81847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76F4-4A7F-4D2A-B4D6-19299E9EB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80793-28A5-4086-97BA-15A0F4514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9E56C-B88F-483C-A680-0F4A5254FD45}"/>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F37D91A4-B262-4EF2-B2C6-735314C8D83B}"/>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865176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83CC79-8353-4D6B-B1B1-72C6FD81B32C}"/>
              </a:ext>
            </a:extLst>
          </p:cNvPr>
          <p:cNvSpPr>
            <a:spLocks noGrp="1"/>
          </p:cNvSpPr>
          <p:nvPr>
            <p:ph type="pic" sz="quarter" idx="13"/>
          </p:nvPr>
        </p:nvSpPr>
        <p:spPr>
          <a:xfrm>
            <a:off x="-61723" y="1"/>
            <a:ext cx="12253723" cy="3200399"/>
          </a:xfrm>
          <a:custGeom>
            <a:avLst/>
            <a:gdLst>
              <a:gd name="connsiteX0" fmla="*/ 0 w 12253723"/>
              <a:gd name="connsiteY0" fmla="*/ 0 h 3200399"/>
              <a:gd name="connsiteX1" fmla="*/ 12253723 w 12253723"/>
              <a:gd name="connsiteY1" fmla="*/ 0 h 3200399"/>
              <a:gd name="connsiteX2" fmla="*/ 12253723 w 12253723"/>
              <a:gd name="connsiteY2" fmla="*/ 3200399 h 3200399"/>
              <a:gd name="connsiteX3" fmla="*/ 0 w 12253723"/>
              <a:gd name="connsiteY3" fmla="*/ 3200399 h 3200399"/>
            </a:gdLst>
            <a:ahLst/>
            <a:cxnLst>
              <a:cxn ang="0">
                <a:pos x="connsiteX0" y="connsiteY0"/>
              </a:cxn>
              <a:cxn ang="0">
                <a:pos x="connsiteX1" y="connsiteY1"/>
              </a:cxn>
              <a:cxn ang="0">
                <a:pos x="connsiteX2" y="connsiteY2"/>
              </a:cxn>
              <a:cxn ang="0">
                <a:pos x="connsiteX3" y="connsiteY3"/>
              </a:cxn>
            </a:cxnLst>
            <a:rect l="l" t="t" r="r" b="b"/>
            <a:pathLst>
              <a:path w="12253723" h="3200399">
                <a:moveTo>
                  <a:pt x="0" y="0"/>
                </a:moveTo>
                <a:lnTo>
                  <a:pt x="12253723" y="0"/>
                </a:lnTo>
                <a:lnTo>
                  <a:pt x="12253723" y="3200399"/>
                </a:lnTo>
                <a:lnTo>
                  <a:pt x="0" y="3200399"/>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655649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7" name="Picture Placeholder 6">
            <a:extLst>
              <a:ext uri="{FF2B5EF4-FFF2-40B4-BE49-F238E27FC236}">
                <a16:creationId xmlns:a16="http://schemas.microsoft.com/office/drawing/2014/main" id="{CAAA6EAB-A164-4571-B239-A2A05F443E3D}"/>
              </a:ext>
            </a:extLst>
          </p:cNvPr>
          <p:cNvSpPr>
            <a:spLocks noGrp="1"/>
          </p:cNvSpPr>
          <p:nvPr>
            <p:ph type="pic" sz="quarter" idx="17" hasCustomPrompt="1"/>
          </p:nvPr>
        </p:nvSpPr>
        <p:spPr>
          <a:xfrm>
            <a:off x="5193458" y="1"/>
            <a:ext cx="6998543" cy="6857999"/>
          </a:xfrm>
          <a:custGeom>
            <a:avLst/>
            <a:gdLst>
              <a:gd name="connsiteX0" fmla="*/ 1970396 w 6998543"/>
              <a:gd name="connsiteY0" fmla="*/ 0 h 6857999"/>
              <a:gd name="connsiteX1" fmla="*/ 6998543 w 6998543"/>
              <a:gd name="connsiteY1" fmla="*/ 0 h 6857999"/>
              <a:gd name="connsiteX2" fmla="*/ 6998543 w 6998543"/>
              <a:gd name="connsiteY2" fmla="*/ 6857999 h 6857999"/>
              <a:gd name="connsiteX3" fmla="*/ 0 w 69985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998543" h="6857999">
                <a:moveTo>
                  <a:pt x="1970396" y="0"/>
                </a:moveTo>
                <a:lnTo>
                  <a:pt x="6998543" y="0"/>
                </a:lnTo>
                <a:lnTo>
                  <a:pt x="6998543" y="6857999"/>
                </a:lnTo>
                <a:lnTo>
                  <a:pt x="0" y="685799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655994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57CAEE0-C0EA-48D1-AF4B-18A5A44D57D7}"/>
              </a:ext>
            </a:extLst>
          </p:cNvPr>
          <p:cNvSpPr>
            <a:spLocks noGrp="1"/>
          </p:cNvSpPr>
          <p:nvPr>
            <p:ph type="pic" sz="quarter" idx="13"/>
          </p:nvPr>
        </p:nvSpPr>
        <p:spPr>
          <a:xfrm>
            <a:off x="4450452" y="903634"/>
            <a:ext cx="7741548" cy="5954366"/>
          </a:xfrm>
          <a:custGeom>
            <a:avLst/>
            <a:gdLst>
              <a:gd name="connsiteX0" fmla="*/ 0 w 8640958"/>
              <a:gd name="connsiteY0" fmla="*/ 0 h 5954366"/>
              <a:gd name="connsiteX1" fmla="*/ 8640958 w 8640958"/>
              <a:gd name="connsiteY1" fmla="*/ 0 h 5954366"/>
              <a:gd name="connsiteX2" fmla="*/ 8640958 w 8640958"/>
              <a:gd name="connsiteY2" fmla="*/ 5954366 h 5954366"/>
              <a:gd name="connsiteX3" fmla="*/ 0 w 8640958"/>
              <a:gd name="connsiteY3" fmla="*/ 5954366 h 5954366"/>
            </a:gdLst>
            <a:ahLst/>
            <a:cxnLst>
              <a:cxn ang="0">
                <a:pos x="connsiteX0" y="connsiteY0"/>
              </a:cxn>
              <a:cxn ang="0">
                <a:pos x="connsiteX1" y="connsiteY1"/>
              </a:cxn>
              <a:cxn ang="0">
                <a:pos x="connsiteX2" y="connsiteY2"/>
              </a:cxn>
              <a:cxn ang="0">
                <a:pos x="connsiteX3" y="connsiteY3"/>
              </a:cxn>
            </a:cxnLst>
            <a:rect l="l" t="t" r="r" b="b"/>
            <a:pathLst>
              <a:path w="8640958" h="5954366">
                <a:moveTo>
                  <a:pt x="0" y="0"/>
                </a:moveTo>
                <a:lnTo>
                  <a:pt x="8640958" y="0"/>
                </a:lnTo>
                <a:lnTo>
                  <a:pt x="8640958" y="5954366"/>
                </a:lnTo>
                <a:lnTo>
                  <a:pt x="0" y="5954366"/>
                </a:lnTo>
                <a:close/>
              </a:path>
            </a:pathLst>
          </a:custGeom>
          <a:noFill/>
        </p:spPr>
        <p:txBody>
          <a:bodyPr wrap="square">
            <a:noAutofit/>
          </a:bodyPr>
          <a:lstStyle>
            <a:lvl1pPr>
              <a:defRPr sz="1200">
                <a:solidFill>
                  <a:schemeClr val="tx2"/>
                </a:solidFill>
              </a:defRPr>
            </a:lvl1pPr>
          </a:lstStyle>
          <a:p>
            <a:r>
              <a:rPr lang="en-US"/>
              <a:t>Click icon to add picture</a:t>
            </a:r>
          </a:p>
        </p:txBody>
      </p:sp>
      <p:sp>
        <p:nvSpPr>
          <p:cNvPr id="5" name="Footer Placeholder 4">
            <a:extLst>
              <a:ext uri="{FF2B5EF4-FFF2-40B4-BE49-F238E27FC236}">
                <a16:creationId xmlns:a16="http://schemas.microsoft.com/office/drawing/2014/main" id="{B325CBF0-AA1B-498A-B683-B4E07B0A9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D92D5D-44B8-4D96-AEC4-1B105C40BEB9}"/>
              </a:ext>
            </a:extLst>
          </p:cNvPr>
          <p:cNvSpPr>
            <a:spLocks noGrp="1"/>
          </p:cNvSpPr>
          <p:nvPr>
            <p:ph type="sldNum" sz="quarter" idx="12"/>
          </p:nvPr>
        </p:nvSpPr>
        <p:spPr>
          <a:xfrm>
            <a:off x="11510894" y="301768"/>
            <a:ext cx="681106" cy="331957"/>
          </a:xfrm>
          <a:prstGeom prst="rect">
            <a:avLst/>
          </a:prstGeom>
        </p:spPr>
        <p:txBody>
          <a:bodyPr/>
          <a:lstStyle/>
          <a:p>
            <a:fld id="{768E7328-87B1-429D-83D1-230DDF05660F}" type="slidenum">
              <a:rPr lang="en-US" smtClean="0"/>
              <a:t>‹#›</a:t>
            </a:fld>
            <a:endParaRPr lang="en-US"/>
          </a:p>
        </p:txBody>
      </p:sp>
    </p:spTree>
    <p:extLst>
      <p:ext uri="{BB962C8B-B14F-4D97-AF65-F5344CB8AC3E}">
        <p14:creationId xmlns:p14="http://schemas.microsoft.com/office/powerpoint/2010/main" val="488979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6806A0-A64F-4095-BDE3-4C0234A4F177}"/>
              </a:ext>
            </a:extLst>
          </p:cNvPr>
          <p:cNvSpPr>
            <a:spLocks noGrp="1"/>
          </p:cNvSpPr>
          <p:nvPr>
            <p:ph type="pic" sz="quarter" idx="17" hasCustomPrompt="1"/>
          </p:nvPr>
        </p:nvSpPr>
        <p:spPr>
          <a:xfrm>
            <a:off x="5517419" y="1012590"/>
            <a:ext cx="6435594" cy="4832820"/>
          </a:xfrm>
          <a:custGeom>
            <a:avLst/>
            <a:gdLst>
              <a:gd name="connsiteX0" fmla="*/ 2812994 w 6435594"/>
              <a:gd name="connsiteY0" fmla="*/ 2233 h 4832820"/>
              <a:gd name="connsiteX1" fmla="*/ 4516590 w 6435594"/>
              <a:gd name="connsiteY1" fmla="*/ 490036 h 4832820"/>
              <a:gd name="connsiteX2" fmla="*/ 4595331 w 6435594"/>
              <a:gd name="connsiteY2" fmla="*/ 535497 h 4832820"/>
              <a:gd name="connsiteX3" fmla="*/ 5576319 w 6435594"/>
              <a:gd name="connsiteY3" fmla="*/ 1283017 h 4832820"/>
              <a:gd name="connsiteX4" fmla="*/ 6416449 w 6435594"/>
              <a:gd name="connsiteY4" fmla="*/ 2654727 h 4832820"/>
              <a:gd name="connsiteX5" fmla="*/ 5771365 w 6435594"/>
              <a:gd name="connsiteY5" fmla="*/ 4036545 h 4832820"/>
              <a:gd name="connsiteX6" fmla="*/ 4000087 w 6435594"/>
              <a:gd name="connsiteY6" fmla="*/ 3814752 h 4832820"/>
              <a:gd name="connsiteX7" fmla="*/ 2550246 w 6435594"/>
              <a:gd name="connsiteY7" fmla="*/ 4722409 h 4832820"/>
              <a:gd name="connsiteX8" fmla="*/ 955993 w 6435594"/>
              <a:gd name="connsiteY8" fmla="*/ 4574221 h 4832820"/>
              <a:gd name="connsiteX9" fmla="*/ 611562 w 6435594"/>
              <a:gd name="connsiteY9" fmla="*/ 4327694 h 4832820"/>
              <a:gd name="connsiteX10" fmla="*/ 73597 w 6435594"/>
              <a:gd name="connsiteY10" fmla="*/ 2234241 h 4832820"/>
              <a:gd name="connsiteX11" fmla="*/ 1415119 w 6435594"/>
              <a:gd name="connsiteY11" fmla="*/ 472724 h 4832820"/>
              <a:gd name="connsiteX12" fmla="*/ 2812994 w 6435594"/>
              <a:gd name="connsiteY12" fmla="*/ 2233 h 48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5594" h="4832820">
                <a:moveTo>
                  <a:pt x="2812994" y="2233"/>
                </a:moveTo>
                <a:cubicBezTo>
                  <a:pt x="3410654" y="-24534"/>
                  <a:pt x="4001194" y="192472"/>
                  <a:pt x="4516590" y="490036"/>
                </a:cubicBezTo>
                <a:cubicBezTo>
                  <a:pt x="4545223" y="506568"/>
                  <a:pt x="4573857" y="523099"/>
                  <a:pt x="4595331" y="535497"/>
                </a:cubicBezTo>
                <a:cubicBezTo>
                  <a:pt x="4949117" y="749290"/>
                  <a:pt x="5275103" y="994701"/>
                  <a:pt x="5576319" y="1283017"/>
                </a:cubicBezTo>
                <a:cubicBezTo>
                  <a:pt x="5972523" y="1654775"/>
                  <a:pt x="6326346" y="2116473"/>
                  <a:pt x="6416449" y="2654727"/>
                </a:cubicBezTo>
                <a:cubicBezTo>
                  <a:pt x="6506551" y="3192982"/>
                  <a:pt x="6276500" y="3822881"/>
                  <a:pt x="5771365" y="4036545"/>
                </a:cubicBezTo>
                <a:cubicBezTo>
                  <a:pt x="5326795" y="4227969"/>
                  <a:pt x="4641795" y="3794349"/>
                  <a:pt x="4000087" y="3814752"/>
                </a:cubicBezTo>
                <a:cubicBezTo>
                  <a:pt x="3361408" y="3846439"/>
                  <a:pt x="2985464" y="4563719"/>
                  <a:pt x="2550246" y="4722409"/>
                </a:cubicBezTo>
                <a:cubicBezTo>
                  <a:pt x="2027767" y="4916523"/>
                  <a:pt x="1428440" y="4846988"/>
                  <a:pt x="955993" y="4574221"/>
                </a:cubicBezTo>
                <a:cubicBezTo>
                  <a:pt x="834302" y="4503962"/>
                  <a:pt x="716740" y="4426554"/>
                  <a:pt x="611562" y="4327694"/>
                </a:cubicBezTo>
                <a:cubicBezTo>
                  <a:pt x="65298" y="3802561"/>
                  <a:pt x="-117898" y="2962673"/>
                  <a:pt x="73597" y="2234241"/>
                </a:cubicBezTo>
                <a:cubicBezTo>
                  <a:pt x="257934" y="1501676"/>
                  <a:pt x="780075" y="878337"/>
                  <a:pt x="1415119" y="472724"/>
                </a:cubicBezTo>
                <a:cubicBezTo>
                  <a:pt x="1834352" y="209467"/>
                  <a:pt x="2315814" y="20274"/>
                  <a:pt x="2812994" y="223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062007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0E12740-4A50-4A1A-91B5-BF6C2667708A}"/>
              </a:ext>
            </a:extLst>
          </p:cNvPr>
          <p:cNvSpPr>
            <a:spLocks noGrp="1"/>
          </p:cNvSpPr>
          <p:nvPr>
            <p:ph type="pic" sz="quarter" idx="17" hasCustomPrompt="1"/>
          </p:nvPr>
        </p:nvSpPr>
        <p:spPr>
          <a:xfrm>
            <a:off x="7758334" y="1057089"/>
            <a:ext cx="4290644" cy="4290642"/>
          </a:xfrm>
          <a:custGeom>
            <a:avLst/>
            <a:gdLst>
              <a:gd name="connsiteX0" fmla="*/ 2145322 w 4290644"/>
              <a:gd name="connsiteY0" fmla="*/ 0 h 4290642"/>
              <a:gd name="connsiteX1" fmla="*/ 4290644 w 4290644"/>
              <a:gd name="connsiteY1" fmla="*/ 2145321 h 4290642"/>
              <a:gd name="connsiteX2" fmla="*/ 2145322 w 4290644"/>
              <a:gd name="connsiteY2" fmla="*/ 4290642 h 4290642"/>
              <a:gd name="connsiteX3" fmla="*/ 0 w 4290644"/>
              <a:gd name="connsiteY3" fmla="*/ 2145321 h 4290642"/>
              <a:gd name="connsiteX4" fmla="*/ 2145322 w 4290644"/>
              <a:gd name="connsiteY4" fmla="*/ 0 h 4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644" h="4290642">
                <a:moveTo>
                  <a:pt x="2145322" y="0"/>
                </a:moveTo>
                <a:cubicBezTo>
                  <a:pt x="3330151" y="0"/>
                  <a:pt x="4290644" y="960493"/>
                  <a:pt x="4290644" y="2145321"/>
                </a:cubicBezTo>
                <a:cubicBezTo>
                  <a:pt x="4290644" y="3330149"/>
                  <a:pt x="3330151" y="4290642"/>
                  <a:pt x="2145322" y="4290642"/>
                </a:cubicBezTo>
                <a:cubicBezTo>
                  <a:pt x="960493" y="4290642"/>
                  <a:pt x="0" y="3330149"/>
                  <a:pt x="0" y="2145321"/>
                </a:cubicBezTo>
                <a:cubicBezTo>
                  <a:pt x="0" y="960493"/>
                  <a:pt x="960493" y="0"/>
                  <a:pt x="21453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011615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7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2F0AF0-810F-4826-81B1-898183639F02}"/>
              </a:ext>
            </a:extLst>
          </p:cNvPr>
          <p:cNvSpPr>
            <a:spLocks noGrp="1"/>
          </p:cNvSpPr>
          <p:nvPr>
            <p:ph type="pic" sz="quarter" idx="24" hasCustomPrompt="1"/>
          </p:nvPr>
        </p:nvSpPr>
        <p:spPr>
          <a:xfrm>
            <a:off x="250777" y="2446028"/>
            <a:ext cx="7068479" cy="4411973"/>
          </a:xfrm>
          <a:custGeom>
            <a:avLst/>
            <a:gdLst>
              <a:gd name="connsiteX0" fmla="*/ 4921287 w 7068479"/>
              <a:gd name="connsiteY0" fmla="*/ 0 h 4411973"/>
              <a:gd name="connsiteX1" fmla="*/ 7068479 w 7068479"/>
              <a:gd name="connsiteY1" fmla="*/ 4411973 h 4411973"/>
              <a:gd name="connsiteX2" fmla="*/ 0 w 7068479"/>
              <a:gd name="connsiteY2" fmla="*/ 4411973 h 4411973"/>
            </a:gdLst>
            <a:ahLst/>
            <a:cxnLst>
              <a:cxn ang="0">
                <a:pos x="connsiteX0" y="connsiteY0"/>
              </a:cxn>
              <a:cxn ang="0">
                <a:pos x="connsiteX1" y="connsiteY1"/>
              </a:cxn>
              <a:cxn ang="0">
                <a:pos x="connsiteX2" y="connsiteY2"/>
              </a:cxn>
            </a:cxnLst>
            <a:rect l="l" t="t" r="r" b="b"/>
            <a:pathLst>
              <a:path w="7068479" h="4411973">
                <a:moveTo>
                  <a:pt x="4921287" y="0"/>
                </a:moveTo>
                <a:lnTo>
                  <a:pt x="7068479" y="4411973"/>
                </a:lnTo>
                <a:lnTo>
                  <a:pt x="0" y="441197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82EF23AC-17F6-4926-B465-89F43AF9E1DA}"/>
              </a:ext>
            </a:extLst>
          </p:cNvPr>
          <p:cNvSpPr>
            <a:spLocks noGrp="1"/>
          </p:cNvSpPr>
          <p:nvPr>
            <p:ph type="pic" sz="quarter" idx="23" hasCustomPrompt="1"/>
          </p:nvPr>
        </p:nvSpPr>
        <p:spPr>
          <a:xfrm>
            <a:off x="-1" y="1708700"/>
            <a:ext cx="2745420" cy="5126817"/>
          </a:xfrm>
          <a:custGeom>
            <a:avLst/>
            <a:gdLst>
              <a:gd name="connsiteX0" fmla="*/ 0 w 2745420"/>
              <a:gd name="connsiteY0" fmla="*/ 0 h 5126817"/>
              <a:gd name="connsiteX1" fmla="*/ 2745420 w 2745420"/>
              <a:gd name="connsiteY1" fmla="*/ 2647785 h 5126817"/>
              <a:gd name="connsiteX2" fmla="*/ 0 w 2745420"/>
              <a:gd name="connsiteY2" fmla="*/ 5126817 h 5126817"/>
            </a:gdLst>
            <a:ahLst/>
            <a:cxnLst>
              <a:cxn ang="0">
                <a:pos x="connsiteX0" y="connsiteY0"/>
              </a:cxn>
              <a:cxn ang="0">
                <a:pos x="connsiteX1" y="connsiteY1"/>
              </a:cxn>
              <a:cxn ang="0">
                <a:pos x="connsiteX2" y="connsiteY2"/>
              </a:cxn>
            </a:cxnLst>
            <a:rect l="l" t="t" r="r" b="b"/>
            <a:pathLst>
              <a:path w="2745420" h="5126817">
                <a:moveTo>
                  <a:pt x="0" y="0"/>
                </a:moveTo>
                <a:lnTo>
                  <a:pt x="2745420" y="2647785"/>
                </a:lnTo>
                <a:lnTo>
                  <a:pt x="0" y="512681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238FD3D3-7D65-4C8F-A55B-4CFC209BE644}"/>
              </a:ext>
            </a:extLst>
          </p:cNvPr>
          <p:cNvSpPr>
            <a:spLocks noGrp="1"/>
          </p:cNvSpPr>
          <p:nvPr>
            <p:ph type="pic" sz="quarter" idx="22" hasCustomPrompt="1"/>
          </p:nvPr>
        </p:nvSpPr>
        <p:spPr>
          <a:xfrm>
            <a:off x="-1" y="0"/>
            <a:ext cx="7570034" cy="4172414"/>
          </a:xfrm>
          <a:custGeom>
            <a:avLst/>
            <a:gdLst>
              <a:gd name="connsiteX0" fmla="*/ 7570034 w 7570034"/>
              <a:gd name="connsiteY0" fmla="*/ 0 h 4172414"/>
              <a:gd name="connsiteX1" fmla="*/ 2949270 w 7570034"/>
              <a:gd name="connsiteY1" fmla="*/ 4172414 h 4172414"/>
              <a:gd name="connsiteX2" fmla="*/ 0 w 7570034"/>
              <a:gd name="connsiteY2" fmla="*/ 1328029 h 4172414"/>
              <a:gd name="connsiteX3" fmla="*/ 0 w 7570034"/>
              <a:gd name="connsiteY3" fmla="*/ 1 h 4172414"/>
            </a:gdLst>
            <a:ahLst/>
            <a:cxnLst>
              <a:cxn ang="0">
                <a:pos x="connsiteX0" y="connsiteY0"/>
              </a:cxn>
              <a:cxn ang="0">
                <a:pos x="connsiteX1" y="connsiteY1"/>
              </a:cxn>
              <a:cxn ang="0">
                <a:pos x="connsiteX2" y="connsiteY2"/>
              </a:cxn>
              <a:cxn ang="0">
                <a:pos x="connsiteX3" y="connsiteY3"/>
              </a:cxn>
            </a:cxnLst>
            <a:rect l="l" t="t" r="r" b="b"/>
            <a:pathLst>
              <a:path w="7570034" h="4172414">
                <a:moveTo>
                  <a:pt x="7570034" y="0"/>
                </a:moveTo>
                <a:lnTo>
                  <a:pt x="2949270" y="4172414"/>
                </a:lnTo>
                <a:lnTo>
                  <a:pt x="0" y="1328029"/>
                </a:lnTo>
                <a:lnTo>
                  <a:pt x="0" y="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747562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9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BD1865-7B07-46A6-9877-877BB9EC2864}"/>
              </a:ext>
            </a:extLst>
          </p:cNvPr>
          <p:cNvSpPr>
            <a:spLocks noGrp="1"/>
          </p:cNvSpPr>
          <p:nvPr>
            <p:ph type="pic" sz="quarter" idx="22" hasCustomPrompt="1"/>
          </p:nvPr>
        </p:nvSpPr>
        <p:spPr>
          <a:xfrm>
            <a:off x="5174962" y="1"/>
            <a:ext cx="7017038" cy="6901315"/>
          </a:xfrm>
          <a:custGeom>
            <a:avLst/>
            <a:gdLst>
              <a:gd name="connsiteX0" fmla="*/ 3618268 w 7017038"/>
              <a:gd name="connsiteY0" fmla="*/ 3881895 h 6901315"/>
              <a:gd name="connsiteX1" fmla="*/ 3819612 w 7017038"/>
              <a:gd name="connsiteY1" fmla="*/ 3965294 h 6901315"/>
              <a:gd name="connsiteX2" fmla="*/ 5224488 w 7017038"/>
              <a:gd name="connsiteY2" fmla="*/ 5370170 h 6901315"/>
              <a:gd name="connsiteX3" fmla="*/ 5224488 w 7017038"/>
              <a:gd name="connsiteY3" fmla="*/ 5772858 h 6901315"/>
              <a:gd name="connsiteX4" fmla="*/ 4096031 w 7017038"/>
              <a:gd name="connsiteY4" fmla="*/ 6901315 h 6901315"/>
              <a:gd name="connsiteX5" fmla="*/ 3140504 w 7017038"/>
              <a:gd name="connsiteY5" fmla="*/ 6901315 h 6901315"/>
              <a:gd name="connsiteX6" fmla="*/ 2012048 w 7017038"/>
              <a:gd name="connsiteY6" fmla="*/ 5772858 h 6901315"/>
              <a:gd name="connsiteX7" fmla="*/ 2012048 w 7017038"/>
              <a:gd name="connsiteY7" fmla="*/ 5370170 h 6901315"/>
              <a:gd name="connsiteX8" fmla="*/ 3416924 w 7017038"/>
              <a:gd name="connsiteY8" fmla="*/ 3965294 h 6901315"/>
              <a:gd name="connsiteX9" fmla="*/ 3618268 w 7017038"/>
              <a:gd name="connsiteY9" fmla="*/ 3881895 h 6901315"/>
              <a:gd name="connsiteX10" fmla="*/ 5546918 w 7017038"/>
              <a:gd name="connsiteY10" fmla="*/ 1932228 h 6901315"/>
              <a:gd name="connsiteX11" fmla="*/ 5748261 w 7017038"/>
              <a:gd name="connsiteY11" fmla="*/ 2015628 h 6901315"/>
              <a:gd name="connsiteX12" fmla="*/ 7017038 w 7017038"/>
              <a:gd name="connsiteY12" fmla="*/ 3284402 h 6901315"/>
              <a:gd name="connsiteX13" fmla="*/ 7017038 w 7017038"/>
              <a:gd name="connsiteY13" fmla="*/ 3959291 h 6901315"/>
              <a:gd name="connsiteX14" fmla="*/ 5748261 w 7017038"/>
              <a:gd name="connsiteY14" fmla="*/ 5228068 h 6901315"/>
              <a:gd name="connsiteX15" fmla="*/ 5345573 w 7017038"/>
              <a:gd name="connsiteY15" fmla="*/ 5228067 h 6901315"/>
              <a:gd name="connsiteX16" fmla="*/ 3940697 w 7017038"/>
              <a:gd name="connsiteY16" fmla="*/ 3823192 h 6901315"/>
              <a:gd name="connsiteX17" fmla="*/ 3940697 w 7017038"/>
              <a:gd name="connsiteY17" fmla="*/ 3420503 h 6901315"/>
              <a:gd name="connsiteX18" fmla="*/ 5345573 w 7017038"/>
              <a:gd name="connsiteY18" fmla="*/ 2015628 h 6901315"/>
              <a:gd name="connsiteX19" fmla="*/ 5546918 w 7017038"/>
              <a:gd name="connsiteY19" fmla="*/ 1932228 h 6901315"/>
              <a:gd name="connsiteX20" fmla="*/ 1689620 w 7017038"/>
              <a:gd name="connsiteY20" fmla="*/ 1932227 h 6901315"/>
              <a:gd name="connsiteX21" fmla="*/ 1890965 w 7017038"/>
              <a:gd name="connsiteY21" fmla="*/ 2015626 h 6901315"/>
              <a:gd name="connsiteX22" fmla="*/ 3295840 w 7017038"/>
              <a:gd name="connsiteY22" fmla="*/ 3420502 h 6901315"/>
              <a:gd name="connsiteX23" fmla="*/ 3295840 w 7017038"/>
              <a:gd name="connsiteY23" fmla="*/ 3823191 h 6901315"/>
              <a:gd name="connsiteX24" fmla="*/ 1890965 w 7017038"/>
              <a:gd name="connsiteY24" fmla="*/ 5228066 h 6901315"/>
              <a:gd name="connsiteX25" fmla="*/ 1488276 w 7017038"/>
              <a:gd name="connsiteY25" fmla="*/ 5228066 h 6901315"/>
              <a:gd name="connsiteX26" fmla="*/ 83400 w 7017038"/>
              <a:gd name="connsiteY26" fmla="*/ 3823191 h 6901315"/>
              <a:gd name="connsiteX27" fmla="*/ 83400 w 7017038"/>
              <a:gd name="connsiteY27" fmla="*/ 3420502 h 6901315"/>
              <a:gd name="connsiteX28" fmla="*/ 1488276 w 7017038"/>
              <a:gd name="connsiteY28" fmla="*/ 2015626 h 6901315"/>
              <a:gd name="connsiteX29" fmla="*/ 1689620 w 7017038"/>
              <a:gd name="connsiteY29" fmla="*/ 1932227 h 6901315"/>
              <a:gd name="connsiteX30" fmla="*/ 7017037 w 7017038"/>
              <a:gd name="connsiteY30" fmla="*/ 323146 h 6901315"/>
              <a:gd name="connsiteX31" fmla="*/ 7017037 w 7017038"/>
              <a:gd name="connsiteY31" fmla="*/ 3021212 h 6901315"/>
              <a:gd name="connsiteX32" fmla="*/ 5869347 w 7017038"/>
              <a:gd name="connsiteY32" fmla="*/ 1873524 h 6901315"/>
              <a:gd name="connsiteX33" fmla="*/ 5869347 w 7017038"/>
              <a:gd name="connsiteY33" fmla="*/ 1470835 h 6901315"/>
              <a:gd name="connsiteX34" fmla="*/ 3522621 w 7017038"/>
              <a:gd name="connsiteY34" fmla="*/ 1 h 6901315"/>
              <a:gd name="connsiteX35" fmla="*/ 3713915 w 7017038"/>
              <a:gd name="connsiteY35" fmla="*/ 1 h 6901315"/>
              <a:gd name="connsiteX36" fmla="*/ 3725417 w 7017038"/>
              <a:gd name="connsiteY36" fmla="*/ 3409 h 6901315"/>
              <a:gd name="connsiteX37" fmla="*/ 3819612 w 7017038"/>
              <a:gd name="connsiteY37" fmla="*/ 65958 h 6901315"/>
              <a:gd name="connsiteX38" fmla="*/ 5224489 w 7017038"/>
              <a:gd name="connsiteY38" fmla="*/ 1470834 h 6901315"/>
              <a:gd name="connsiteX39" fmla="*/ 5224489 w 7017038"/>
              <a:gd name="connsiteY39" fmla="*/ 1873524 h 6901315"/>
              <a:gd name="connsiteX40" fmla="*/ 3819612 w 7017038"/>
              <a:gd name="connsiteY40" fmla="*/ 3278399 h 6901315"/>
              <a:gd name="connsiteX41" fmla="*/ 3416924 w 7017038"/>
              <a:gd name="connsiteY41" fmla="*/ 3278399 h 6901315"/>
              <a:gd name="connsiteX42" fmla="*/ 2012049 w 7017038"/>
              <a:gd name="connsiteY42" fmla="*/ 1873524 h 6901315"/>
              <a:gd name="connsiteX43" fmla="*/ 2012048 w 7017038"/>
              <a:gd name="connsiteY43" fmla="*/ 1470835 h 6901315"/>
              <a:gd name="connsiteX44" fmla="*/ 3416924 w 7017038"/>
              <a:gd name="connsiteY44" fmla="*/ 65958 h 6901315"/>
              <a:gd name="connsiteX45" fmla="*/ 3511119 w 7017038"/>
              <a:gd name="connsiteY45" fmla="*/ 3409 h 6901315"/>
              <a:gd name="connsiteX46" fmla="*/ 4016841 w 7017038"/>
              <a:gd name="connsiteY46" fmla="*/ 0 h 6901315"/>
              <a:gd name="connsiteX47" fmla="*/ 7017037 w 7017038"/>
              <a:gd name="connsiteY47" fmla="*/ 0 h 6901315"/>
              <a:gd name="connsiteX48" fmla="*/ 7017037 w 7017038"/>
              <a:gd name="connsiteY48" fmla="*/ 59954 h 6901315"/>
              <a:gd name="connsiteX49" fmla="*/ 5748260 w 7017038"/>
              <a:gd name="connsiteY49" fmla="*/ 1328730 h 6901315"/>
              <a:gd name="connsiteX50" fmla="*/ 5345572 w 7017038"/>
              <a:gd name="connsiteY50" fmla="*/ 1328730 h 690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17038" h="6901315">
                <a:moveTo>
                  <a:pt x="3618268" y="3881895"/>
                </a:moveTo>
                <a:cubicBezTo>
                  <a:pt x="3691140" y="3881894"/>
                  <a:pt x="3764013" y="3909695"/>
                  <a:pt x="3819612" y="3965294"/>
                </a:cubicBezTo>
                <a:lnTo>
                  <a:pt x="5224488" y="5370170"/>
                </a:lnTo>
                <a:cubicBezTo>
                  <a:pt x="5335688" y="5481369"/>
                  <a:pt x="5335688" y="5661659"/>
                  <a:pt x="5224488" y="5772858"/>
                </a:cubicBezTo>
                <a:lnTo>
                  <a:pt x="4096031" y="6901315"/>
                </a:lnTo>
                <a:lnTo>
                  <a:pt x="3140504" y="6901315"/>
                </a:lnTo>
                <a:lnTo>
                  <a:pt x="2012048" y="5772858"/>
                </a:lnTo>
                <a:cubicBezTo>
                  <a:pt x="1900849" y="5661659"/>
                  <a:pt x="1900849" y="5481369"/>
                  <a:pt x="2012048" y="5370170"/>
                </a:cubicBezTo>
                <a:lnTo>
                  <a:pt x="3416924" y="3965294"/>
                </a:lnTo>
                <a:cubicBezTo>
                  <a:pt x="3472523" y="3909694"/>
                  <a:pt x="3545396" y="3881895"/>
                  <a:pt x="3618268" y="3881895"/>
                </a:cubicBezTo>
                <a:close/>
                <a:moveTo>
                  <a:pt x="5546918" y="1932228"/>
                </a:moveTo>
                <a:cubicBezTo>
                  <a:pt x="5619789" y="1932228"/>
                  <a:pt x="5692662" y="1960028"/>
                  <a:pt x="5748261" y="2015628"/>
                </a:cubicBezTo>
                <a:lnTo>
                  <a:pt x="7017038" y="3284402"/>
                </a:lnTo>
                <a:lnTo>
                  <a:pt x="7017038" y="3959291"/>
                </a:lnTo>
                <a:lnTo>
                  <a:pt x="5748261" y="5228068"/>
                </a:lnTo>
                <a:cubicBezTo>
                  <a:pt x="5637062" y="5339266"/>
                  <a:pt x="5456772" y="5339267"/>
                  <a:pt x="5345573" y="5228067"/>
                </a:cubicBezTo>
                <a:lnTo>
                  <a:pt x="3940697" y="3823192"/>
                </a:lnTo>
                <a:cubicBezTo>
                  <a:pt x="3829497" y="3711992"/>
                  <a:pt x="3829497" y="3531703"/>
                  <a:pt x="3940697" y="3420503"/>
                </a:cubicBezTo>
                <a:lnTo>
                  <a:pt x="5345573" y="2015628"/>
                </a:lnTo>
                <a:cubicBezTo>
                  <a:pt x="5401172" y="1960028"/>
                  <a:pt x="5474045" y="1932228"/>
                  <a:pt x="5546918" y="1932228"/>
                </a:cubicBezTo>
                <a:close/>
                <a:moveTo>
                  <a:pt x="1689620" y="1932227"/>
                </a:moveTo>
                <a:cubicBezTo>
                  <a:pt x="1762493" y="1932226"/>
                  <a:pt x="1835366" y="1960027"/>
                  <a:pt x="1890965" y="2015626"/>
                </a:cubicBezTo>
                <a:lnTo>
                  <a:pt x="3295840" y="3420502"/>
                </a:lnTo>
                <a:cubicBezTo>
                  <a:pt x="3407040" y="3531701"/>
                  <a:pt x="3407040" y="3711991"/>
                  <a:pt x="3295840" y="3823191"/>
                </a:cubicBezTo>
                <a:lnTo>
                  <a:pt x="1890965" y="5228066"/>
                </a:lnTo>
                <a:cubicBezTo>
                  <a:pt x="1779765" y="5339266"/>
                  <a:pt x="1599476" y="5339266"/>
                  <a:pt x="1488276" y="5228066"/>
                </a:cubicBezTo>
                <a:lnTo>
                  <a:pt x="83400" y="3823191"/>
                </a:lnTo>
                <a:cubicBezTo>
                  <a:pt x="-27799" y="3711991"/>
                  <a:pt x="-27799" y="3531701"/>
                  <a:pt x="83400" y="3420502"/>
                </a:cubicBezTo>
                <a:lnTo>
                  <a:pt x="1488276" y="2015626"/>
                </a:lnTo>
                <a:cubicBezTo>
                  <a:pt x="1543876" y="1960028"/>
                  <a:pt x="1616748" y="1932226"/>
                  <a:pt x="1689620" y="1932227"/>
                </a:cubicBezTo>
                <a:close/>
                <a:moveTo>
                  <a:pt x="7017037" y="323146"/>
                </a:moveTo>
                <a:lnTo>
                  <a:pt x="7017037" y="3021212"/>
                </a:lnTo>
                <a:lnTo>
                  <a:pt x="5869347" y="1873524"/>
                </a:lnTo>
                <a:cubicBezTo>
                  <a:pt x="5758147" y="1762324"/>
                  <a:pt x="5758147" y="1582034"/>
                  <a:pt x="5869347" y="1470835"/>
                </a:cubicBezTo>
                <a:close/>
                <a:moveTo>
                  <a:pt x="3522621" y="1"/>
                </a:moveTo>
                <a:lnTo>
                  <a:pt x="3713915" y="1"/>
                </a:lnTo>
                <a:lnTo>
                  <a:pt x="3725417" y="3409"/>
                </a:lnTo>
                <a:cubicBezTo>
                  <a:pt x="3759694" y="17310"/>
                  <a:pt x="3791812" y="38159"/>
                  <a:pt x="3819612" y="65958"/>
                </a:cubicBezTo>
                <a:lnTo>
                  <a:pt x="5224489" y="1470834"/>
                </a:lnTo>
                <a:cubicBezTo>
                  <a:pt x="5335688" y="1582034"/>
                  <a:pt x="5335688" y="1762324"/>
                  <a:pt x="5224489" y="1873524"/>
                </a:cubicBezTo>
                <a:lnTo>
                  <a:pt x="3819612" y="3278399"/>
                </a:lnTo>
                <a:cubicBezTo>
                  <a:pt x="3708413" y="3389597"/>
                  <a:pt x="3528123" y="3389597"/>
                  <a:pt x="3416924" y="3278399"/>
                </a:cubicBezTo>
                <a:lnTo>
                  <a:pt x="2012049" y="1873524"/>
                </a:lnTo>
                <a:cubicBezTo>
                  <a:pt x="1900849" y="1762324"/>
                  <a:pt x="1900849" y="1582034"/>
                  <a:pt x="2012048" y="1470835"/>
                </a:cubicBezTo>
                <a:lnTo>
                  <a:pt x="3416924" y="65958"/>
                </a:lnTo>
                <a:cubicBezTo>
                  <a:pt x="3444724" y="38159"/>
                  <a:pt x="3476842" y="17310"/>
                  <a:pt x="3511119" y="3409"/>
                </a:cubicBezTo>
                <a:close/>
                <a:moveTo>
                  <a:pt x="4016841" y="0"/>
                </a:moveTo>
                <a:lnTo>
                  <a:pt x="7017037" y="0"/>
                </a:lnTo>
                <a:lnTo>
                  <a:pt x="7017037" y="59954"/>
                </a:lnTo>
                <a:lnTo>
                  <a:pt x="5748260" y="1328730"/>
                </a:lnTo>
                <a:cubicBezTo>
                  <a:pt x="5637061" y="1439930"/>
                  <a:pt x="5456771" y="1439930"/>
                  <a:pt x="5345572" y="132873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427178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E0C65B0-F37C-47A1-9967-F1EA4F3BC943}"/>
              </a:ext>
            </a:extLst>
          </p:cNvPr>
          <p:cNvSpPr>
            <a:spLocks noGrp="1"/>
          </p:cNvSpPr>
          <p:nvPr>
            <p:ph type="pic" sz="quarter" idx="22" hasCustomPrompt="1"/>
          </p:nvPr>
        </p:nvSpPr>
        <p:spPr>
          <a:xfrm>
            <a:off x="-1932597" y="-643627"/>
            <a:ext cx="8803241" cy="7129004"/>
          </a:xfrm>
          <a:custGeom>
            <a:avLst/>
            <a:gdLst>
              <a:gd name="connsiteX0" fmla="*/ 3751075 w 8803241"/>
              <a:gd name="connsiteY0" fmla="*/ 5599606 h 7129004"/>
              <a:gd name="connsiteX1" fmla="*/ 4517001 w 8803241"/>
              <a:gd name="connsiteY1" fmla="*/ 6365533 h 7129004"/>
              <a:gd name="connsiteX2" fmla="*/ 3751075 w 8803241"/>
              <a:gd name="connsiteY2" fmla="*/ 7129004 h 7129004"/>
              <a:gd name="connsiteX3" fmla="*/ 2980239 w 8803241"/>
              <a:gd name="connsiteY3" fmla="*/ 6365533 h 7129004"/>
              <a:gd name="connsiteX4" fmla="*/ 2474532 w 8803241"/>
              <a:gd name="connsiteY4" fmla="*/ 4325517 h 7129004"/>
              <a:gd name="connsiteX5" fmla="*/ 3689703 w 8803241"/>
              <a:gd name="connsiteY5" fmla="*/ 5538233 h 7129004"/>
              <a:gd name="connsiteX6" fmla="*/ 2474532 w 8803241"/>
              <a:gd name="connsiteY6" fmla="*/ 6750949 h 7129004"/>
              <a:gd name="connsiteX7" fmla="*/ 1264271 w 8803241"/>
              <a:gd name="connsiteY7" fmla="*/ 5538233 h 7129004"/>
              <a:gd name="connsiteX8" fmla="*/ 1210262 w 8803241"/>
              <a:gd name="connsiteY8" fmla="*/ 3063703 h 7129004"/>
              <a:gd name="connsiteX9" fmla="*/ 2422978 w 8803241"/>
              <a:gd name="connsiteY9" fmla="*/ 4276420 h 7129004"/>
              <a:gd name="connsiteX10" fmla="*/ 1210262 w 8803241"/>
              <a:gd name="connsiteY10" fmla="*/ 5484226 h 7129004"/>
              <a:gd name="connsiteX11" fmla="*/ 0 w 8803241"/>
              <a:gd name="connsiteY11" fmla="*/ 4276420 h 7129004"/>
              <a:gd name="connsiteX12" fmla="*/ 8390819 w 8803241"/>
              <a:gd name="connsiteY12" fmla="*/ 2562906 h 7129004"/>
              <a:gd name="connsiteX13" fmla="*/ 8803241 w 8803241"/>
              <a:gd name="connsiteY13" fmla="*/ 2975327 h 7129004"/>
              <a:gd name="connsiteX14" fmla="*/ 6291887 w 8803241"/>
              <a:gd name="connsiteY14" fmla="*/ 5476861 h 7129004"/>
              <a:gd name="connsiteX15" fmla="*/ 5884375 w 8803241"/>
              <a:gd name="connsiteY15" fmla="*/ 5069349 h 7129004"/>
              <a:gd name="connsiteX16" fmla="*/ 2020378 w 8803241"/>
              <a:gd name="connsiteY16" fmla="*/ 1320731 h 7129004"/>
              <a:gd name="connsiteX17" fmla="*/ 6240335 w 8803241"/>
              <a:gd name="connsiteY17" fmla="*/ 5533323 h 7129004"/>
              <a:gd name="connsiteX18" fmla="*/ 5027619 w 8803241"/>
              <a:gd name="connsiteY18" fmla="*/ 6746039 h 7129004"/>
              <a:gd name="connsiteX19" fmla="*/ 805207 w 8803241"/>
              <a:gd name="connsiteY19" fmla="*/ 2533447 h 7129004"/>
              <a:gd name="connsiteX20" fmla="*/ 3265006 w 8803241"/>
              <a:gd name="connsiteY20" fmla="*/ 24548 h 7129004"/>
              <a:gd name="connsiteX21" fmla="*/ 4480177 w 8803241"/>
              <a:gd name="connsiteY21" fmla="*/ 1237264 h 7129004"/>
              <a:gd name="connsiteX22" fmla="*/ 3265006 w 8803241"/>
              <a:gd name="connsiteY22" fmla="*/ 2449980 h 7129004"/>
              <a:gd name="connsiteX23" fmla="*/ 2052289 w 8803241"/>
              <a:gd name="connsiteY23" fmla="*/ 1237264 h 7129004"/>
              <a:gd name="connsiteX24" fmla="*/ 5823002 w 8803241"/>
              <a:gd name="connsiteY24" fmla="*/ 0 h 7129004"/>
              <a:gd name="connsiteX25" fmla="*/ 8329446 w 8803241"/>
              <a:gd name="connsiteY25" fmla="*/ 2501534 h 7129004"/>
              <a:gd name="connsiteX26" fmla="*/ 5823002 w 8803241"/>
              <a:gd name="connsiteY26" fmla="*/ 5010432 h 7129004"/>
              <a:gd name="connsiteX27" fmla="*/ 3311650 w 8803241"/>
              <a:gd name="connsiteY27" fmla="*/ 2501534 h 7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03241" h="7129004">
                <a:moveTo>
                  <a:pt x="3751075" y="5599606"/>
                </a:moveTo>
                <a:lnTo>
                  <a:pt x="4517001" y="6365533"/>
                </a:lnTo>
                <a:lnTo>
                  <a:pt x="3751075" y="7129004"/>
                </a:lnTo>
                <a:lnTo>
                  <a:pt x="2980239" y="6365533"/>
                </a:lnTo>
                <a:close/>
                <a:moveTo>
                  <a:pt x="2474532" y="4325517"/>
                </a:moveTo>
                <a:lnTo>
                  <a:pt x="3689703" y="5538233"/>
                </a:lnTo>
                <a:lnTo>
                  <a:pt x="2474532" y="6750949"/>
                </a:lnTo>
                <a:lnTo>
                  <a:pt x="1264271" y="5538233"/>
                </a:lnTo>
                <a:close/>
                <a:moveTo>
                  <a:pt x="1210262" y="3063703"/>
                </a:moveTo>
                <a:lnTo>
                  <a:pt x="2422978" y="4276420"/>
                </a:lnTo>
                <a:lnTo>
                  <a:pt x="1210262" y="5484226"/>
                </a:lnTo>
                <a:lnTo>
                  <a:pt x="0" y="4276420"/>
                </a:lnTo>
                <a:close/>
                <a:moveTo>
                  <a:pt x="8390819" y="2562906"/>
                </a:moveTo>
                <a:lnTo>
                  <a:pt x="8803241" y="2975327"/>
                </a:lnTo>
                <a:lnTo>
                  <a:pt x="6291887" y="5476861"/>
                </a:lnTo>
                <a:lnTo>
                  <a:pt x="5884375" y="5069349"/>
                </a:lnTo>
                <a:close/>
                <a:moveTo>
                  <a:pt x="2020378" y="1320731"/>
                </a:moveTo>
                <a:lnTo>
                  <a:pt x="6240335" y="5533323"/>
                </a:lnTo>
                <a:lnTo>
                  <a:pt x="5027619" y="6746039"/>
                </a:lnTo>
                <a:lnTo>
                  <a:pt x="805207" y="2533447"/>
                </a:lnTo>
                <a:close/>
                <a:moveTo>
                  <a:pt x="3265006" y="24548"/>
                </a:moveTo>
                <a:lnTo>
                  <a:pt x="4480177" y="1237264"/>
                </a:lnTo>
                <a:lnTo>
                  <a:pt x="3265006" y="2449980"/>
                </a:lnTo>
                <a:lnTo>
                  <a:pt x="2052289" y="1237264"/>
                </a:lnTo>
                <a:close/>
                <a:moveTo>
                  <a:pt x="5823002" y="0"/>
                </a:moveTo>
                <a:lnTo>
                  <a:pt x="8329446" y="2501534"/>
                </a:lnTo>
                <a:lnTo>
                  <a:pt x="5823002" y="5010432"/>
                </a:lnTo>
                <a:lnTo>
                  <a:pt x="3311650" y="250153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654679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8E368A-4027-4D03-AD11-CDC09208CC10}"/>
              </a:ext>
            </a:extLst>
          </p:cNvPr>
          <p:cNvSpPr>
            <a:spLocks noGrp="1"/>
          </p:cNvSpPr>
          <p:nvPr>
            <p:ph type="pic" sz="quarter" idx="22" hasCustomPrompt="1"/>
          </p:nvPr>
        </p:nvSpPr>
        <p:spPr>
          <a:xfrm>
            <a:off x="-1375" y="0"/>
            <a:ext cx="5202026" cy="4880610"/>
          </a:xfrm>
          <a:custGeom>
            <a:avLst/>
            <a:gdLst>
              <a:gd name="connsiteX0" fmla="*/ 0 w 5202026"/>
              <a:gd name="connsiteY0" fmla="*/ 0 h 4880610"/>
              <a:gd name="connsiteX1" fmla="*/ 4807210 w 5202026"/>
              <a:gd name="connsiteY1" fmla="*/ 0 h 4880610"/>
              <a:gd name="connsiteX2" fmla="*/ 4941744 w 5202026"/>
              <a:gd name="connsiteY2" fmla="*/ 279276 h 4880610"/>
              <a:gd name="connsiteX3" fmla="*/ 5202026 w 5202026"/>
              <a:gd name="connsiteY3" fmla="*/ 1568499 h 4880610"/>
              <a:gd name="connsiteX4" fmla="*/ 1889915 w 5202026"/>
              <a:gd name="connsiteY4" fmla="*/ 4880610 h 4880610"/>
              <a:gd name="connsiteX5" fmla="*/ 38082 w 5202026"/>
              <a:gd name="connsiteY5" fmla="*/ 4314953 h 4880610"/>
              <a:gd name="connsiteX6" fmla="*/ 0 w 5202026"/>
              <a:gd name="connsiteY6" fmla="*/ 4286476 h 48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2026" h="4880610">
                <a:moveTo>
                  <a:pt x="0" y="0"/>
                </a:moveTo>
                <a:lnTo>
                  <a:pt x="4807210" y="0"/>
                </a:lnTo>
                <a:lnTo>
                  <a:pt x="4941744" y="279276"/>
                </a:lnTo>
                <a:cubicBezTo>
                  <a:pt x="5109346" y="675532"/>
                  <a:pt x="5202026" y="1111192"/>
                  <a:pt x="5202026" y="1568499"/>
                </a:cubicBezTo>
                <a:cubicBezTo>
                  <a:pt x="5202026" y="3397727"/>
                  <a:pt x="3719143" y="4880610"/>
                  <a:pt x="1889915" y="4880610"/>
                </a:cubicBezTo>
                <a:cubicBezTo>
                  <a:pt x="1203955" y="4880610"/>
                  <a:pt x="566699" y="4672080"/>
                  <a:pt x="38082" y="4314953"/>
                </a:cubicBezTo>
                <a:lnTo>
                  <a:pt x="0" y="428647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07660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8EE8E84-3500-4A32-AB48-85557D51E34A}"/>
              </a:ext>
            </a:extLst>
          </p:cNvPr>
          <p:cNvSpPr>
            <a:spLocks noGrp="1"/>
          </p:cNvSpPr>
          <p:nvPr>
            <p:ph type="pic" sz="quarter" idx="22" hasCustomPrompt="1"/>
          </p:nvPr>
        </p:nvSpPr>
        <p:spPr>
          <a:xfrm>
            <a:off x="4685651" y="0"/>
            <a:ext cx="2826562" cy="2450560"/>
          </a:xfrm>
          <a:custGeom>
            <a:avLst/>
            <a:gdLst>
              <a:gd name="connsiteX0" fmla="*/ 455685 w 2826562"/>
              <a:gd name="connsiteY0" fmla="*/ 0 h 2450560"/>
              <a:gd name="connsiteX1" fmla="*/ 2370878 w 2826562"/>
              <a:gd name="connsiteY1" fmla="*/ 0 h 2450560"/>
              <a:gd name="connsiteX2" fmla="*/ 2412622 w 2826562"/>
              <a:gd name="connsiteY2" fmla="*/ 37940 h 2450560"/>
              <a:gd name="connsiteX3" fmla="*/ 2826562 w 2826562"/>
              <a:gd name="connsiteY3" fmla="*/ 1037280 h 2450560"/>
              <a:gd name="connsiteX4" fmla="*/ 1413281 w 2826562"/>
              <a:gd name="connsiteY4" fmla="*/ 2450560 h 2450560"/>
              <a:gd name="connsiteX5" fmla="*/ 0 w 2826562"/>
              <a:gd name="connsiteY5" fmla="*/ 1037280 h 2450560"/>
              <a:gd name="connsiteX6" fmla="*/ 413940 w 2826562"/>
              <a:gd name="connsiteY6" fmla="*/ 37940 h 24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562" h="2450560">
                <a:moveTo>
                  <a:pt x="455685" y="0"/>
                </a:moveTo>
                <a:lnTo>
                  <a:pt x="2370878" y="0"/>
                </a:lnTo>
                <a:lnTo>
                  <a:pt x="2412622" y="37940"/>
                </a:lnTo>
                <a:cubicBezTo>
                  <a:pt x="2668375" y="293694"/>
                  <a:pt x="2826562" y="647014"/>
                  <a:pt x="2826562" y="1037280"/>
                </a:cubicBezTo>
                <a:cubicBezTo>
                  <a:pt x="2826562" y="1817813"/>
                  <a:pt x="2193815" y="2450560"/>
                  <a:pt x="1413281" y="2450560"/>
                </a:cubicBezTo>
                <a:cubicBezTo>
                  <a:pt x="632747" y="2450560"/>
                  <a:pt x="0" y="1817813"/>
                  <a:pt x="0" y="1037280"/>
                </a:cubicBezTo>
                <a:cubicBezTo>
                  <a:pt x="0" y="647014"/>
                  <a:pt x="158187" y="293694"/>
                  <a:pt x="413940" y="379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9BEE8BC6-05C5-4FFB-A913-321869C255D8}"/>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18718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F481-D230-4C8A-A1A5-65748EE11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3F18D-C623-4C60-8382-C022C6568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A544D-9E69-423E-8EEE-05ABFFCD5D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EAF7CDB-5243-4034-8C81-545A2D100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EE8A6-C049-481F-B3BE-4538763B564E}"/>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312370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8A3DB7-2835-4FE6-B475-C43B24D3033D}"/>
              </a:ext>
            </a:extLst>
          </p:cNvPr>
          <p:cNvSpPr>
            <a:spLocks noGrp="1"/>
          </p:cNvSpPr>
          <p:nvPr>
            <p:ph type="pic" sz="quarter" idx="22" hasCustomPrompt="1"/>
          </p:nvPr>
        </p:nvSpPr>
        <p:spPr>
          <a:xfrm>
            <a:off x="2235325" y="2267748"/>
            <a:ext cx="2322510" cy="2322508"/>
          </a:xfrm>
          <a:custGeom>
            <a:avLst/>
            <a:gdLst>
              <a:gd name="connsiteX0" fmla="*/ 1161255 w 2322510"/>
              <a:gd name="connsiteY0" fmla="*/ 0 h 2322508"/>
              <a:gd name="connsiteX1" fmla="*/ 2322510 w 2322510"/>
              <a:gd name="connsiteY1" fmla="*/ 1161254 h 2322508"/>
              <a:gd name="connsiteX2" fmla="*/ 1161255 w 2322510"/>
              <a:gd name="connsiteY2" fmla="*/ 2322508 h 2322508"/>
              <a:gd name="connsiteX3" fmla="*/ 0 w 2322510"/>
              <a:gd name="connsiteY3" fmla="*/ 1161254 h 2322508"/>
              <a:gd name="connsiteX4" fmla="*/ 1161255 w 2322510"/>
              <a:gd name="connsiteY4" fmla="*/ 0 h 232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510" h="2322508">
                <a:moveTo>
                  <a:pt x="1161255" y="0"/>
                </a:moveTo>
                <a:cubicBezTo>
                  <a:pt x="1802598" y="0"/>
                  <a:pt x="2322510" y="519911"/>
                  <a:pt x="2322510" y="1161254"/>
                </a:cubicBezTo>
                <a:cubicBezTo>
                  <a:pt x="2322510" y="1802597"/>
                  <a:pt x="1802598" y="2322508"/>
                  <a:pt x="1161255" y="2322508"/>
                </a:cubicBezTo>
                <a:cubicBezTo>
                  <a:pt x="519912" y="2322508"/>
                  <a:pt x="0" y="1802597"/>
                  <a:pt x="0" y="1161254"/>
                </a:cubicBezTo>
                <a:cubicBezTo>
                  <a:pt x="0" y="519911"/>
                  <a:pt x="519912" y="0"/>
                  <a:pt x="116125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611048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A4E05C-03AD-485E-91A3-CE56D2F660CC}"/>
              </a:ext>
            </a:extLst>
          </p:cNvPr>
          <p:cNvSpPr>
            <a:spLocks noGrp="1"/>
          </p:cNvSpPr>
          <p:nvPr>
            <p:ph type="pic" sz="quarter" idx="22" hasCustomPrompt="1"/>
          </p:nvPr>
        </p:nvSpPr>
        <p:spPr>
          <a:xfrm>
            <a:off x="609600" y="937426"/>
            <a:ext cx="2928628" cy="5091596"/>
          </a:xfrm>
          <a:custGeom>
            <a:avLst/>
            <a:gdLst>
              <a:gd name="connsiteX0" fmla="*/ 0 w 2928628"/>
              <a:gd name="connsiteY0" fmla="*/ 0 h 5091596"/>
              <a:gd name="connsiteX1" fmla="*/ 2928628 w 2928628"/>
              <a:gd name="connsiteY1" fmla="*/ 0 h 5091596"/>
              <a:gd name="connsiteX2" fmla="*/ 2928628 w 2928628"/>
              <a:gd name="connsiteY2" fmla="*/ 5091596 h 5091596"/>
              <a:gd name="connsiteX3" fmla="*/ 0 w 2928628"/>
              <a:gd name="connsiteY3" fmla="*/ 5091596 h 5091596"/>
            </a:gdLst>
            <a:ahLst/>
            <a:cxnLst>
              <a:cxn ang="0">
                <a:pos x="connsiteX0" y="connsiteY0"/>
              </a:cxn>
              <a:cxn ang="0">
                <a:pos x="connsiteX1" y="connsiteY1"/>
              </a:cxn>
              <a:cxn ang="0">
                <a:pos x="connsiteX2" y="connsiteY2"/>
              </a:cxn>
              <a:cxn ang="0">
                <a:pos x="connsiteX3" y="connsiteY3"/>
              </a:cxn>
            </a:cxnLst>
            <a:rect l="l" t="t" r="r" b="b"/>
            <a:pathLst>
              <a:path w="2928628" h="5091596">
                <a:moveTo>
                  <a:pt x="0" y="0"/>
                </a:moveTo>
                <a:lnTo>
                  <a:pt x="2928628" y="0"/>
                </a:lnTo>
                <a:lnTo>
                  <a:pt x="2928628" y="5091596"/>
                </a:lnTo>
                <a:lnTo>
                  <a:pt x="0" y="5091596"/>
                </a:lnTo>
                <a:close/>
              </a:path>
            </a:pathLst>
          </a:custGeom>
          <a:no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74421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9341961-5E16-499F-8522-3D8BF1D300DD}"/>
              </a:ext>
            </a:extLst>
          </p:cNvPr>
          <p:cNvSpPr>
            <a:spLocks noGrp="1"/>
          </p:cNvSpPr>
          <p:nvPr>
            <p:ph type="pic" sz="quarter" idx="17" hasCustomPrompt="1"/>
          </p:nvPr>
        </p:nvSpPr>
        <p:spPr>
          <a:xfrm>
            <a:off x="759968" y="1855053"/>
            <a:ext cx="3957481" cy="4000467"/>
          </a:xfrm>
          <a:custGeom>
            <a:avLst/>
            <a:gdLst>
              <a:gd name="connsiteX0" fmla="*/ 0 w 3957481"/>
              <a:gd name="connsiteY0" fmla="*/ 0 h 4000467"/>
              <a:gd name="connsiteX1" fmla="*/ 3957481 w 3957481"/>
              <a:gd name="connsiteY1" fmla="*/ 0 h 4000467"/>
              <a:gd name="connsiteX2" fmla="*/ 3957481 w 3957481"/>
              <a:gd name="connsiteY2" fmla="*/ 4000467 h 4000467"/>
              <a:gd name="connsiteX3" fmla="*/ 0 w 3957481"/>
              <a:gd name="connsiteY3" fmla="*/ 4000467 h 4000467"/>
            </a:gdLst>
            <a:ahLst/>
            <a:cxnLst>
              <a:cxn ang="0">
                <a:pos x="connsiteX0" y="connsiteY0"/>
              </a:cxn>
              <a:cxn ang="0">
                <a:pos x="connsiteX1" y="connsiteY1"/>
              </a:cxn>
              <a:cxn ang="0">
                <a:pos x="connsiteX2" y="connsiteY2"/>
              </a:cxn>
              <a:cxn ang="0">
                <a:pos x="connsiteX3" y="connsiteY3"/>
              </a:cxn>
            </a:cxnLst>
            <a:rect l="l" t="t" r="r" b="b"/>
            <a:pathLst>
              <a:path w="3957481" h="4000467">
                <a:moveTo>
                  <a:pt x="0" y="0"/>
                </a:moveTo>
                <a:lnTo>
                  <a:pt x="3957481" y="0"/>
                </a:lnTo>
                <a:lnTo>
                  <a:pt x="3957481" y="4000467"/>
                </a:lnTo>
                <a:lnTo>
                  <a:pt x="0" y="400046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430779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ABCE15E-93A2-4BE5-8FDB-1720A908D686}"/>
              </a:ext>
            </a:extLst>
          </p:cNvPr>
          <p:cNvSpPr>
            <a:spLocks noGrp="1"/>
          </p:cNvSpPr>
          <p:nvPr>
            <p:ph type="pic" sz="quarter" idx="22"/>
          </p:nvPr>
        </p:nvSpPr>
        <p:spPr>
          <a:xfrm>
            <a:off x="0" y="2003617"/>
            <a:ext cx="12192000" cy="2850766"/>
          </a:xfrm>
          <a:custGeom>
            <a:avLst/>
            <a:gdLst>
              <a:gd name="connsiteX0" fmla="*/ 0 w 12192000"/>
              <a:gd name="connsiteY0" fmla="*/ 0 h 2850766"/>
              <a:gd name="connsiteX1" fmla="*/ 12192000 w 12192000"/>
              <a:gd name="connsiteY1" fmla="*/ 0 h 2850766"/>
              <a:gd name="connsiteX2" fmla="*/ 12192000 w 12192000"/>
              <a:gd name="connsiteY2" fmla="*/ 2850766 h 2850766"/>
              <a:gd name="connsiteX3" fmla="*/ 0 w 12192000"/>
              <a:gd name="connsiteY3" fmla="*/ 2850766 h 2850766"/>
            </a:gdLst>
            <a:ahLst/>
            <a:cxnLst>
              <a:cxn ang="0">
                <a:pos x="connsiteX0" y="connsiteY0"/>
              </a:cxn>
              <a:cxn ang="0">
                <a:pos x="connsiteX1" y="connsiteY1"/>
              </a:cxn>
              <a:cxn ang="0">
                <a:pos x="connsiteX2" y="connsiteY2"/>
              </a:cxn>
              <a:cxn ang="0">
                <a:pos x="connsiteX3" y="connsiteY3"/>
              </a:cxn>
            </a:cxnLst>
            <a:rect l="l" t="t" r="r" b="b"/>
            <a:pathLst>
              <a:path w="12192000" h="2850766">
                <a:moveTo>
                  <a:pt x="0" y="0"/>
                </a:moveTo>
                <a:lnTo>
                  <a:pt x="12192000" y="0"/>
                </a:lnTo>
                <a:lnTo>
                  <a:pt x="12192000" y="2850766"/>
                </a:lnTo>
                <a:lnTo>
                  <a:pt x="0" y="2850766"/>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6" name="Picture Placeholder 35">
            <a:extLst>
              <a:ext uri="{FF2B5EF4-FFF2-40B4-BE49-F238E27FC236}">
                <a16:creationId xmlns:a16="http://schemas.microsoft.com/office/drawing/2014/main" id="{06633BA7-EA54-4C1E-A4D3-2E86F8115015}"/>
              </a:ext>
            </a:extLst>
          </p:cNvPr>
          <p:cNvSpPr>
            <a:spLocks noGrp="1"/>
          </p:cNvSpPr>
          <p:nvPr>
            <p:ph type="pic" sz="quarter" idx="26"/>
          </p:nvPr>
        </p:nvSpPr>
        <p:spPr>
          <a:xfrm>
            <a:off x="8975298"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5" name="Picture Placeholder 34">
            <a:extLst>
              <a:ext uri="{FF2B5EF4-FFF2-40B4-BE49-F238E27FC236}">
                <a16:creationId xmlns:a16="http://schemas.microsoft.com/office/drawing/2014/main" id="{9F58D27B-35A0-4B4F-853E-F28F39DDD807}"/>
              </a:ext>
            </a:extLst>
          </p:cNvPr>
          <p:cNvSpPr>
            <a:spLocks noGrp="1"/>
          </p:cNvSpPr>
          <p:nvPr>
            <p:ph type="pic" sz="quarter" idx="25"/>
          </p:nvPr>
        </p:nvSpPr>
        <p:spPr>
          <a:xfrm>
            <a:off x="6031071"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4" name="Picture Placeholder 33">
            <a:extLst>
              <a:ext uri="{FF2B5EF4-FFF2-40B4-BE49-F238E27FC236}">
                <a16:creationId xmlns:a16="http://schemas.microsoft.com/office/drawing/2014/main" id="{27D733A5-2DE7-4C4B-AA4A-CB20306E2850}"/>
              </a:ext>
            </a:extLst>
          </p:cNvPr>
          <p:cNvSpPr>
            <a:spLocks noGrp="1"/>
          </p:cNvSpPr>
          <p:nvPr>
            <p:ph type="pic" sz="quarter" idx="24"/>
          </p:nvPr>
        </p:nvSpPr>
        <p:spPr>
          <a:xfrm>
            <a:off x="3086844"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3" name="Picture Placeholder 32">
            <a:extLst>
              <a:ext uri="{FF2B5EF4-FFF2-40B4-BE49-F238E27FC236}">
                <a16:creationId xmlns:a16="http://schemas.microsoft.com/office/drawing/2014/main" id="{9D49E0DE-15EB-48C3-9210-7D31D64599EF}"/>
              </a:ext>
            </a:extLst>
          </p:cNvPr>
          <p:cNvSpPr>
            <a:spLocks noGrp="1"/>
          </p:cNvSpPr>
          <p:nvPr>
            <p:ph type="pic" sz="quarter" idx="23"/>
          </p:nvPr>
        </p:nvSpPr>
        <p:spPr>
          <a:xfrm>
            <a:off x="142617"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76552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9" name="Picture Placeholder 8">
            <a:extLst>
              <a:ext uri="{FF2B5EF4-FFF2-40B4-BE49-F238E27FC236}">
                <a16:creationId xmlns:a16="http://schemas.microsoft.com/office/drawing/2014/main" id="{6DAEBD39-75E1-4BD8-8FB7-67884EC5FCE4}"/>
              </a:ext>
            </a:extLst>
          </p:cNvPr>
          <p:cNvSpPr>
            <a:spLocks noGrp="1"/>
          </p:cNvSpPr>
          <p:nvPr>
            <p:ph type="pic" sz="quarter" idx="22"/>
          </p:nvPr>
        </p:nvSpPr>
        <p:spPr>
          <a:xfrm>
            <a:off x="6485206" y="0"/>
            <a:ext cx="5706794" cy="6857554"/>
          </a:xfrm>
          <a:custGeom>
            <a:avLst/>
            <a:gdLst>
              <a:gd name="connsiteX0" fmla="*/ 677550 w 5706794"/>
              <a:gd name="connsiteY0" fmla="*/ 3775667 h 6857554"/>
              <a:gd name="connsiteX1" fmla="*/ 331742 w 5706794"/>
              <a:gd name="connsiteY1" fmla="*/ 3829799 h 6857554"/>
              <a:gd name="connsiteX2" fmla="*/ 223752 w 5706794"/>
              <a:gd name="connsiteY2" fmla="*/ 3997874 h 6857554"/>
              <a:gd name="connsiteX3" fmla="*/ 331742 w 5706794"/>
              <a:gd name="connsiteY3" fmla="*/ 4167618 h 6857554"/>
              <a:gd name="connsiteX4" fmla="*/ 677550 w 5706794"/>
              <a:gd name="connsiteY4" fmla="*/ 4221992 h 6857554"/>
              <a:gd name="connsiteX5" fmla="*/ 1022634 w 5706794"/>
              <a:gd name="connsiteY5" fmla="*/ 4167618 h 6857554"/>
              <a:gd name="connsiteX6" fmla="*/ 1131338 w 5706794"/>
              <a:gd name="connsiteY6" fmla="*/ 3997874 h 6857554"/>
              <a:gd name="connsiteX7" fmla="*/ 1022634 w 5706794"/>
              <a:gd name="connsiteY7" fmla="*/ 3829799 h 6857554"/>
              <a:gd name="connsiteX8" fmla="*/ 677550 w 5706794"/>
              <a:gd name="connsiteY8" fmla="*/ 3775667 h 6857554"/>
              <a:gd name="connsiteX9" fmla="*/ 449754 w 5706794"/>
              <a:gd name="connsiteY9" fmla="*/ 1435177 h 6857554"/>
              <a:gd name="connsiteX10" fmla="*/ 307071 w 5706794"/>
              <a:gd name="connsiteY10" fmla="*/ 1488828 h 6857554"/>
              <a:gd name="connsiteX11" fmla="*/ 242734 w 5706794"/>
              <a:gd name="connsiteY11" fmla="*/ 1659278 h 6857554"/>
              <a:gd name="connsiteX12" fmla="*/ 298527 w 5706794"/>
              <a:gd name="connsiteY12" fmla="*/ 1819987 h 6857554"/>
              <a:gd name="connsiteX13" fmla="*/ 455458 w 5706794"/>
              <a:gd name="connsiteY13" fmla="*/ 1879575 h 6857554"/>
              <a:gd name="connsiteX14" fmla="*/ 605738 w 5706794"/>
              <a:gd name="connsiteY14" fmla="*/ 1823077 h 6857554"/>
              <a:gd name="connsiteX15" fmla="*/ 660577 w 5706794"/>
              <a:gd name="connsiteY15" fmla="*/ 1666876 h 6857554"/>
              <a:gd name="connsiteX16" fmla="*/ 599329 w 5706794"/>
              <a:gd name="connsiteY16" fmla="*/ 1495471 h 6857554"/>
              <a:gd name="connsiteX17" fmla="*/ 449754 w 5706794"/>
              <a:gd name="connsiteY17" fmla="*/ 1435177 h 6857554"/>
              <a:gd name="connsiteX18" fmla="*/ 1334217 w 5706794"/>
              <a:gd name="connsiteY18" fmla="*/ 0 h 6857554"/>
              <a:gd name="connsiteX19" fmla="*/ 5706794 w 5706794"/>
              <a:gd name="connsiteY19" fmla="*/ 0 h 6857554"/>
              <a:gd name="connsiteX20" fmla="*/ 5706794 w 5706794"/>
              <a:gd name="connsiteY20" fmla="*/ 6857554 h 6857554"/>
              <a:gd name="connsiteX21" fmla="*/ 1334217 w 5706794"/>
              <a:gd name="connsiteY21" fmla="*/ 6857554 h 6857554"/>
              <a:gd name="connsiteX22" fmla="*/ 1334217 w 5706794"/>
              <a:gd name="connsiteY22" fmla="*/ 5679590 h 6857554"/>
              <a:gd name="connsiteX23" fmla="*/ 1136994 w 5706794"/>
              <a:gd name="connsiteY23" fmla="*/ 5679590 h 6857554"/>
              <a:gd name="connsiteX24" fmla="*/ 630077 w 5706794"/>
              <a:gd name="connsiteY24" fmla="*/ 5187944 h 6857554"/>
              <a:gd name="connsiteX25" fmla="*/ 501668 w 5706794"/>
              <a:gd name="connsiteY25" fmla="*/ 5083782 h 6857554"/>
              <a:gd name="connsiteX26" fmla="*/ 388930 w 5706794"/>
              <a:gd name="connsiteY26" fmla="*/ 5043684 h 6857554"/>
              <a:gd name="connsiteX27" fmla="*/ 289484 w 5706794"/>
              <a:gd name="connsiteY27" fmla="*/ 5091372 h 6857554"/>
              <a:gd name="connsiteX28" fmla="*/ 254119 w 5706794"/>
              <a:gd name="connsiteY28" fmla="*/ 5225908 h 6857554"/>
              <a:gd name="connsiteX29" fmla="*/ 299216 w 5706794"/>
              <a:gd name="connsiteY29" fmla="*/ 5408856 h 6857554"/>
              <a:gd name="connsiteX30" fmla="*/ 421206 w 5706794"/>
              <a:gd name="connsiteY30" fmla="*/ 5596063 h 6857554"/>
              <a:gd name="connsiteX31" fmla="*/ 197230 w 5706794"/>
              <a:gd name="connsiteY31" fmla="*/ 5713760 h 6857554"/>
              <a:gd name="connsiteX32" fmla="*/ 52389 w 5706794"/>
              <a:gd name="connsiteY32" fmla="*/ 5457258 h 6857554"/>
              <a:gd name="connsiteX33" fmla="*/ 0 w 5706794"/>
              <a:gd name="connsiteY33" fmla="*/ 5182257 h 6857554"/>
              <a:gd name="connsiteX34" fmla="*/ 93409 w 5706794"/>
              <a:gd name="connsiteY34" fmla="*/ 4855912 h 6857554"/>
              <a:gd name="connsiteX35" fmla="*/ 343358 w 5706794"/>
              <a:gd name="connsiteY35" fmla="*/ 4728816 h 6857554"/>
              <a:gd name="connsiteX36" fmla="*/ 561007 w 5706794"/>
              <a:gd name="connsiteY36" fmla="*/ 4801133 h 6857554"/>
              <a:gd name="connsiteX37" fmla="*/ 785771 w 5706794"/>
              <a:gd name="connsiteY37" fmla="*/ 4982984 h 6857554"/>
              <a:gd name="connsiteX38" fmla="*/ 1091481 w 5706794"/>
              <a:gd name="connsiteY38" fmla="*/ 5292347 h 6857554"/>
              <a:gd name="connsiteX39" fmla="*/ 1091481 w 5706794"/>
              <a:gd name="connsiteY39" fmla="*/ 4681361 h 6857554"/>
              <a:gd name="connsiteX40" fmla="*/ 1334217 w 5706794"/>
              <a:gd name="connsiteY40" fmla="*/ 4681361 h 6857554"/>
              <a:gd name="connsiteX41" fmla="*/ 1334217 w 5706794"/>
              <a:gd name="connsiteY41" fmla="*/ 4133470 h 6857554"/>
              <a:gd name="connsiteX42" fmla="*/ 1307167 w 5706794"/>
              <a:gd name="connsiteY42" fmla="*/ 4218393 h 6857554"/>
              <a:gd name="connsiteX43" fmla="*/ 1177473 w 5706794"/>
              <a:gd name="connsiteY43" fmla="*/ 4379612 h 6857554"/>
              <a:gd name="connsiteX44" fmla="*/ 677550 w 5706794"/>
              <a:gd name="connsiteY44" fmla="*/ 4512181 h 6857554"/>
              <a:gd name="connsiteX45" fmla="*/ 178331 w 5706794"/>
              <a:gd name="connsiteY45" fmla="*/ 4379612 h 6857554"/>
              <a:gd name="connsiteX46" fmla="*/ 3795 w 5706794"/>
              <a:gd name="connsiteY46" fmla="*/ 3997874 h 6857554"/>
              <a:gd name="connsiteX47" fmla="*/ 178331 w 5706794"/>
              <a:gd name="connsiteY47" fmla="*/ 3617806 h 6857554"/>
              <a:gd name="connsiteX48" fmla="*/ 677550 w 5706794"/>
              <a:gd name="connsiteY48" fmla="*/ 3485478 h 6857554"/>
              <a:gd name="connsiteX49" fmla="*/ 1177473 w 5706794"/>
              <a:gd name="connsiteY49" fmla="*/ 3617806 h 6857554"/>
              <a:gd name="connsiteX50" fmla="*/ 1307167 w 5706794"/>
              <a:gd name="connsiteY50" fmla="*/ 3778461 h 6857554"/>
              <a:gd name="connsiteX51" fmla="*/ 1334217 w 5706794"/>
              <a:gd name="connsiteY51" fmla="*/ 3862984 h 6857554"/>
              <a:gd name="connsiteX52" fmla="*/ 1334217 w 5706794"/>
              <a:gd name="connsiteY52" fmla="*/ 2946144 h 6857554"/>
              <a:gd name="connsiteX53" fmla="*/ 267413 w 5706794"/>
              <a:gd name="connsiteY53" fmla="*/ 2946144 h 6857554"/>
              <a:gd name="connsiteX54" fmla="*/ 267413 w 5706794"/>
              <a:gd name="connsiteY54" fmla="*/ 3211895 h 6857554"/>
              <a:gd name="connsiteX55" fmla="*/ 13286 w 5706794"/>
              <a:gd name="connsiteY55" fmla="*/ 3211895 h 6857554"/>
              <a:gd name="connsiteX56" fmla="*/ 13286 w 5706794"/>
              <a:gd name="connsiteY56" fmla="*/ 2646463 h 6857554"/>
              <a:gd name="connsiteX57" fmla="*/ 1334217 w 5706794"/>
              <a:gd name="connsiteY57" fmla="*/ 2646463 h 6857554"/>
              <a:gd name="connsiteX58" fmla="*/ 1334217 w 5706794"/>
              <a:gd name="connsiteY58" fmla="*/ 1894150 h 6857554"/>
              <a:gd name="connsiteX59" fmla="*/ 1327837 w 5706794"/>
              <a:gd name="connsiteY59" fmla="*/ 1926234 h 6857554"/>
              <a:gd name="connsiteX60" fmla="*/ 1248902 w 5706794"/>
              <a:gd name="connsiteY60" fmla="*/ 2120441 h 6857554"/>
              <a:gd name="connsiteX61" fmla="*/ 1036344 w 5706794"/>
              <a:gd name="connsiteY61" fmla="*/ 2008540 h 6857554"/>
              <a:gd name="connsiteX62" fmla="*/ 1099759 w 5706794"/>
              <a:gd name="connsiteY62" fmla="*/ 1876677 h 6857554"/>
              <a:gd name="connsiteX63" fmla="*/ 1121847 w 5706794"/>
              <a:gd name="connsiteY63" fmla="*/ 1727643 h 6857554"/>
              <a:gd name="connsiteX64" fmla="*/ 1013583 w 5706794"/>
              <a:gd name="connsiteY64" fmla="*/ 1477194 h 6857554"/>
              <a:gd name="connsiteX65" fmla="*/ 723153 w 5706794"/>
              <a:gd name="connsiteY65" fmla="*/ 1399090 h 6857554"/>
              <a:gd name="connsiteX66" fmla="*/ 842145 w 5706794"/>
              <a:gd name="connsiteY66" fmla="*/ 1531559 h 6857554"/>
              <a:gd name="connsiteX67" fmla="*/ 884336 w 5706794"/>
              <a:gd name="connsiteY67" fmla="*/ 1729544 h 6857554"/>
              <a:gd name="connsiteX68" fmla="*/ 766490 w 5706794"/>
              <a:gd name="connsiteY68" fmla="*/ 2036964 h 6857554"/>
              <a:gd name="connsiteX69" fmla="*/ 453557 w 5706794"/>
              <a:gd name="connsiteY69" fmla="*/ 2150783 h 6857554"/>
              <a:gd name="connsiteX70" fmla="*/ 122114 w 5706794"/>
              <a:gd name="connsiteY70" fmla="*/ 2019891 h 6857554"/>
              <a:gd name="connsiteX71" fmla="*/ 0 w 5706794"/>
              <a:gd name="connsiteY71" fmla="*/ 1672572 h 6857554"/>
              <a:gd name="connsiteX72" fmla="*/ 174312 w 5706794"/>
              <a:gd name="connsiteY72" fmla="*/ 1265899 h 6857554"/>
              <a:gd name="connsiteX73" fmla="*/ 654881 w 5706794"/>
              <a:gd name="connsiteY73" fmla="*/ 1118392 h 6857554"/>
              <a:gd name="connsiteX74" fmla="*/ 1165375 w 5706794"/>
              <a:gd name="connsiteY74" fmla="*/ 1278470 h 6857554"/>
              <a:gd name="connsiteX75" fmla="*/ 1307076 w 5706794"/>
              <a:gd name="connsiteY75" fmla="*/ 1465023 h 6857554"/>
              <a:gd name="connsiteX76" fmla="*/ 1334217 w 5706794"/>
              <a:gd name="connsiteY76" fmla="*/ 1550992 h 685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706794" h="6857554">
                <a:moveTo>
                  <a:pt x="677550" y="3775667"/>
                </a:moveTo>
                <a:cubicBezTo>
                  <a:pt x="519912" y="3775426"/>
                  <a:pt x="404648" y="3793470"/>
                  <a:pt x="331742" y="3829799"/>
                </a:cubicBezTo>
                <a:cubicBezTo>
                  <a:pt x="258835" y="3866119"/>
                  <a:pt x="222838" y="3922144"/>
                  <a:pt x="223752" y="3997874"/>
                </a:cubicBezTo>
                <a:cubicBezTo>
                  <a:pt x="222838" y="4074518"/>
                  <a:pt x="258835" y="4131098"/>
                  <a:pt x="331742" y="4167618"/>
                </a:cubicBezTo>
                <a:cubicBezTo>
                  <a:pt x="404648" y="4204146"/>
                  <a:pt x="519912" y="4222266"/>
                  <a:pt x="677550" y="4221992"/>
                </a:cubicBezTo>
                <a:cubicBezTo>
                  <a:pt x="834349" y="4222266"/>
                  <a:pt x="949379" y="4204146"/>
                  <a:pt x="1022634" y="4167618"/>
                </a:cubicBezTo>
                <a:cubicBezTo>
                  <a:pt x="1095898" y="4131098"/>
                  <a:pt x="1132127" y="4074518"/>
                  <a:pt x="1131338" y="3997874"/>
                </a:cubicBezTo>
                <a:cubicBezTo>
                  <a:pt x="1132127" y="3922144"/>
                  <a:pt x="1095898" y="3866119"/>
                  <a:pt x="1022634" y="3829799"/>
                </a:cubicBezTo>
                <a:cubicBezTo>
                  <a:pt x="949379" y="3793470"/>
                  <a:pt x="834349" y="3775426"/>
                  <a:pt x="677550" y="3775667"/>
                </a:cubicBezTo>
                <a:close/>
                <a:moveTo>
                  <a:pt x="449754" y="1435177"/>
                </a:moveTo>
                <a:cubicBezTo>
                  <a:pt x="395431" y="1434779"/>
                  <a:pt x="347867" y="1452665"/>
                  <a:pt x="307071" y="1488828"/>
                </a:cubicBezTo>
                <a:cubicBezTo>
                  <a:pt x="266275" y="1524991"/>
                  <a:pt x="244827" y="1581805"/>
                  <a:pt x="242734" y="1659278"/>
                </a:cubicBezTo>
                <a:cubicBezTo>
                  <a:pt x="243166" y="1727443"/>
                  <a:pt x="261766" y="1781019"/>
                  <a:pt x="298527" y="1819987"/>
                </a:cubicBezTo>
                <a:cubicBezTo>
                  <a:pt x="335288" y="1858965"/>
                  <a:pt x="387593" y="1878828"/>
                  <a:pt x="455458" y="1879575"/>
                </a:cubicBezTo>
                <a:cubicBezTo>
                  <a:pt x="519679" y="1879027"/>
                  <a:pt x="569768" y="1860186"/>
                  <a:pt x="605738" y="1823077"/>
                </a:cubicBezTo>
                <a:cubicBezTo>
                  <a:pt x="641702" y="1785967"/>
                  <a:pt x="659987" y="1733895"/>
                  <a:pt x="660577" y="1666876"/>
                </a:cubicBezTo>
                <a:cubicBezTo>
                  <a:pt x="659156" y="1592409"/>
                  <a:pt x="638738" y="1535279"/>
                  <a:pt x="599329" y="1495471"/>
                </a:cubicBezTo>
                <a:cubicBezTo>
                  <a:pt x="559919" y="1455672"/>
                  <a:pt x="510063" y="1435568"/>
                  <a:pt x="449754" y="1435177"/>
                </a:cubicBezTo>
                <a:close/>
                <a:moveTo>
                  <a:pt x="1334217" y="0"/>
                </a:moveTo>
                <a:lnTo>
                  <a:pt x="5706794" y="0"/>
                </a:lnTo>
                <a:lnTo>
                  <a:pt x="5706794" y="6857554"/>
                </a:lnTo>
                <a:lnTo>
                  <a:pt x="1334217" y="6857554"/>
                </a:lnTo>
                <a:lnTo>
                  <a:pt x="1334217" y="5679590"/>
                </a:lnTo>
                <a:lnTo>
                  <a:pt x="1136994" y="5679590"/>
                </a:lnTo>
                <a:lnTo>
                  <a:pt x="630077" y="5187944"/>
                </a:lnTo>
                <a:cubicBezTo>
                  <a:pt x="586682" y="5144565"/>
                  <a:pt x="543877" y="5109848"/>
                  <a:pt x="501668" y="5083782"/>
                </a:cubicBezTo>
                <a:cubicBezTo>
                  <a:pt x="459461" y="5057726"/>
                  <a:pt x="421878" y="5044356"/>
                  <a:pt x="388930" y="5043684"/>
                </a:cubicBezTo>
                <a:cubicBezTo>
                  <a:pt x="345932" y="5044041"/>
                  <a:pt x="312784" y="5059934"/>
                  <a:pt x="289484" y="5091372"/>
                </a:cubicBezTo>
                <a:cubicBezTo>
                  <a:pt x="266184" y="5122818"/>
                  <a:pt x="254401" y="5167658"/>
                  <a:pt x="254119" y="5225908"/>
                </a:cubicBezTo>
                <a:cubicBezTo>
                  <a:pt x="254675" y="5283686"/>
                  <a:pt x="269705" y="5344668"/>
                  <a:pt x="299216" y="5408856"/>
                </a:cubicBezTo>
                <a:cubicBezTo>
                  <a:pt x="328728" y="5473035"/>
                  <a:pt x="369391" y="5535445"/>
                  <a:pt x="421206" y="5596063"/>
                </a:cubicBezTo>
                <a:lnTo>
                  <a:pt x="197230" y="5713760"/>
                </a:lnTo>
                <a:cubicBezTo>
                  <a:pt x="135077" y="5631934"/>
                  <a:pt x="86799" y="5546432"/>
                  <a:pt x="52389" y="5457258"/>
                </a:cubicBezTo>
                <a:cubicBezTo>
                  <a:pt x="17969" y="5368085"/>
                  <a:pt x="507" y="5276411"/>
                  <a:pt x="0" y="5182257"/>
                </a:cubicBezTo>
                <a:cubicBezTo>
                  <a:pt x="1262" y="5047138"/>
                  <a:pt x="32394" y="4938351"/>
                  <a:pt x="93409" y="4855912"/>
                </a:cubicBezTo>
                <a:cubicBezTo>
                  <a:pt x="154424" y="4773473"/>
                  <a:pt x="237744" y="4731107"/>
                  <a:pt x="343358" y="4728816"/>
                </a:cubicBezTo>
                <a:cubicBezTo>
                  <a:pt x="414605" y="4730278"/>
                  <a:pt x="487154" y="4754383"/>
                  <a:pt x="561007" y="4801133"/>
                </a:cubicBezTo>
                <a:cubicBezTo>
                  <a:pt x="634860" y="4847875"/>
                  <a:pt x="709785" y="4908499"/>
                  <a:pt x="785771" y="4982984"/>
                </a:cubicBezTo>
                <a:lnTo>
                  <a:pt x="1091481" y="5292347"/>
                </a:lnTo>
                <a:lnTo>
                  <a:pt x="1091481" y="4681361"/>
                </a:lnTo>
                <a:lnTo>
                  <a:pt x="1334217" y="4681361"/>
                </a:lnTo>
                <a:lnTo>
                  <a:pt x="1334217" y="4133470"/>
                </a:lnTo>
                <a:lnTo>
                  <a:pt x="1307167" y="4218393"/>
                </a:lnTo>
                <a:cubicBezTo>
                  <a:pt x="1278195" y="4282017"/>
                  <a:pt x="1234965" y="4335756"/>
                  <a:pt x="1177473" y="4379612"/>
                </a:cubicBezTo>
                <a:cubicBezTo>
                  <a:pt x="1062492" y="4467324"/>
                  <a:pt x="895845" y="4511516"/>
                  <a:pt x="677550" y="4512181"/>
                </a:cubicBezTo>
                <a:cubicBezTo>
                  <a:pt x="460076" y="4511516"/>
                  <a:pt x="293669" y="4467324"/>
                  <a:pt x="178331" y="4379612"/>
                </a:cubicBezTo>
                <a:cubicBezTo>
                  <a:pt x="62984" y="4291900"/>
                  <a:pt x="4808" y="4164654"/>
                  <a:pt x="3795" y="3997874"/>
                </a:cubicBezTo>
                <a:cubicBezTo>
                  <a:pt x="4808" y="3832016"/>
                  <a:pt x="62984" y="3705318"/>
                  <a:pt x="178331" y="3617806"/>
                </a:cubicBezTo>
                <a:cubicBezTo>
                  <a:pt x="293669" y="3530293"/>
                  <a:pt x="460076" y="3486183"/>
                  <a:pt x="677550" y="3485478"/>
                </a:cubicBezTo>
                <a:cubicBezTo>
                  <a:pt x="895845" y="3486183"/>
                  <a:pt x="1062492" y="3530293"/>
                  <a:pt x="1177473" y="3617806"/>
                </a:cubicBezTo>
                <a:cubicBezTo>
                  <a:pt x="1234965" y="3661562"/>
                  <a:pt x="1278195" y="3715114"/>
                  <a:pt x="1307167" y="3778461"/>
                </a:cubicBezTo>
                <a:lnTo>
                  <a:pt x="1334217" y="3862984"/>
                </a:lnTo>
                <a:lnTo>
                  <a:pt x="1334217" y="2946144"/>
                </a:lnTo>
                <a:lnTo>
                  <a:pt x="267413" y="2946144"/>
                </a:lnTo>
                <a:lnTo>
                  <a:pt x="267413" y="3211895"/>
                </a:lnTo>
                <a:lnTo>
                  <a:pt x="13286" y="3211895"/>
                </a:lnTo>
                <a:lnTo>
                  <a:pt x="13286" y="2646463"/>
                </a:lnTo>
                <a:lnTo>
                  <a:pt x="1334217" y="2646463"/>
                </a:lnTo>
                <a:lnTo>
                  <a:pt x="1334217" y="1894150"/>
                </a:lnTo>
                <a:lnTo>
                  <a:pt x="1327837" y="1926234"/>
                </a:lnTo>
                <a:cubicBezTo>
                  <a:pt x="1308755" y="1999166"/>
                  <a:pt x="1282440" y="2063901"/>
                  <a:pt x="1248902" y="2120441"/>
                </a:cubicBezTo>
                <a:lnTo>
                  <a:pt x="1036344" y="2008540"/>
                </a:lnTo>
                <a:cubicBezTo>
                  <a:pt x="1064012" y="1969105"/>
                  <a:pt x="1085153" y="1925155"/>
                  <a:pt x="1099759" y="1876677"/>
                </a:cubicBezTo>
                <a:cubicBezTo>
                  <a:pt x="1114365" y="1828200"/>
                  <a:pt x="1121731" y="1778527"/>
                  <a:pt x="1121847" y="1727643"/>
                </a:cubicBezTo>
                <a:cubicBezTo>
                  <a:pt x="1120419" y="1614845"/>
                  <a:pt x="1084331" y="1531359"/>
                  <a:pt x="1013583" y="1477194"/>
                </a:cubicBezTo>
                <a:cubicBezTo>
                  <a:pt x="942836" y="1423029"/>
                  <a:pt x="846031" y="1396998"/>
                  <a:pt x="723153" y="1399090"/>
                </a:cubicBezTo>
                <a:cubicBezTo>
                  <a:pt x="774669" y="1432321"/>
                  <a:pt x="814328" y="1476480"/>
                  <a:pt x="842145" y="1531559"/>
                </a:cubicBezTo>
                <a:cubicBezTo>
                  <a:pt x="869955" y="1586629"/>
                  <a:pt x="884021" y="1652627"/>
                  <a:pt x="884336" y="1729544"/>
                </a:cubicBezTo>
                <a:cubicBezTo>
                  <a:pt x="882643" y="1860028"/>
                  <a:pt x="843357" y="1962504"/>
                  <a:pt x="766490" y="2036964"/>
                </a:cubicBezTo>
                <a:cubicBezTo>
                  <a:pt x="689614" y="2111431"/>
                  <a:pt x="585304" y="2149370"/>
                  <a:pt x="453557" y="2150783"/>
                </a:cubicBezTo>
                <a:cubicBezTo>
                  <a:pt x="312552" y="2148897"/>
                  <a:pt x="202071" y="2105261"/>
                  <a:pt x="122114" y="2019891"/>
                </a:cubicBezTo>
                <a:cubicBezTo>
                  <a:pt x="42159" y="1934512"/>
                  <a:pt x="1454" y="1818742"/>
                  <a:pt x="0" y="1672572"/>
                </a:cubicBezTo>
                <a:cubicBezTo>
                  <a:pt x="1761" y="1498302"/>
                  <a:pt x="59862" y="1362744"/>
                  <a:pt x="174312" y="1265899"/>
                </a:cubicBezTo>
                <a:cubicBezTo>
                  <a:pt x="288754" y="1169052"/>
                  <a:pt x="448940" y="1119886"/>
                  <a:pt x="654881" y="1118392"/>
                </a:cubicBezTo>
                <a:cubicBezTo>
                  <a:pt x="870145" y="1120393"/>
                  <a:pt x="1040313" y="1173752"/>
                  <a:pt x="1165375" y="1278470"/>
                </a:cubicBezTo>
                <a:cubicBezTo>
                  <a:pt x="1227907" y="1330825"/>
                  <a:pt x="1275140" y="1393010"/>
                  <a:pt x="1307076" y="1465023"/>
                </a:cubicBezTo>
                <a:lnTo>
                  <a:pt x="1334217" y="1550992"/>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531288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76E6BB5-B53E-4E7F-B4B2-8095B02F7E72}"/>
              </a:ext>
            </a:extLst>
          </p:cNvPr>
          <p:cNvSpPr>
            <a:spLocks noGrp="1"/>
          </p:cNvSpPr>
          <p:nvPr>
            <p:ph type="pic" sz="quarter" idx="22"/>
          </p:nvPr>
        </p:nvSpPr>
        <p:spPr>
          <a:xfrm>
            <a:off x="0" y="0"/>
            <a:ext cx="5706794" cy="6876525"/>
          </a:xfrm>
          <a:custGeom>
            <a:avLst/>
            <a:gdLst>
              <a:gd name="connsiteX0" fmla="*/ 5039839 w 5706794"/>
              <a:gd name="connsiteY0" fmla="*/ 4977832 h 6876525"/>
              <a:gd name="connsiteX1" fmla="*/ 4700150 w 5706794"/>
              <a:gd name="connsiteY1" fmla="*/ 5031345 h 6876525"/>
              <a:gd name="connsiteX2" fmla="*/ 4593146 w 5706794"/>
              <a:gd name="connsiteY2" fmla="*/ 5198436 h 6876525"/>
              <a:gd name="connsiteX3" fmla="*/ 4700150 w 5706794"/>
              <a:gd name="connsiteY3" fmla="*/ 5363891 h 6876525"/>
              <a:gd name="connsiteX4" fmla="*/ 5039839 w 5706794"/>
              <a:gd name="connsiteY4" fmla="*/ 5417168 h 6876525"/>
              <a:gd name="connsiteX5" fmla="*/ 5380240 w 5706794"/>
              <a:gd name="connsiteY5" fmla="*/ 5363891 h 6876525"/>
              <a:gd name="connsiteX6" fmla="*/ 5486541 w 5706794"/>
              <a:gd name="connsiteY6" fmla="*/ 5198436 h 6876525"/>
              <a:gd name="connsiteX7" fmla="*/ 5380240 w 5706794"/>
              <a:gd name="connsiteY7" fmla="*/ 5031345 h 6876525"/>
              <a:gd name="connsiteX8" fmla="*/ 5039839 w 5706794"/>
              <a:gd name="connsiteY8" fmla="*/ 4977832 h 6876525"/>
              <a:gd name="connsiteX9" fmla="*/ 5039839 w 5706794"/>
              <a:gd name="connsiteY9" fmla="*/ 2642149 h 6876525"/>
              <a:gd name="connsiteX10" fmla="*/ 4700150 w 5706794"/>
              <a:gd name="connsiteY10" fmla="*/ 2695664 h 6876525"/>
              <a:gd name="connsiteX11" fmla="*/ 4593146 w 5706794"/>
              <a:gd name="connsiteY11" fmla="*/ 2862754 h 6876525"/>
              <a:gd name="connsiteX12" fmla="*/ 4700150 w 5706794"/>
              <a:gd name="connsiteY12" fmla="*/ 3028210 h 6876525"/>
              <a:gd name="connsiteX13" fmla="*/ 5039839 w 5706794"/>
              <a:gd name="connsiteY13" fmla="*/ 3081487 h 6876525"/>
              <a:gd name="connsiteX14" fmla="*/ 5380240 w 5706794"/>
              <a:gd name="connsiteY14" fmla="*/ 3028210 h 6876525"/>
              <a:gd name="connsiteX15" fmla="*/ 5486541 w 5706794"/>
              <a:gd name="connsiteY15" fmla="*/ 2862754 h 6876525"/>
              <a:gd name="connsiteX16" fmla="*/ 5380240 w 5706794"/>
              <a:gd name="connsiteY16" fmla="*/ 2695664 h 6876525"/>
              <a:gd name="connsiteX17" fmla="*/ 5039839 w 5706794"/>
              <a:gd name="connsiteY17" fmla="*/ 2642149 h 6876525"/>
              <a:gd name="connsiteX18" fmla="*/ 0 w 5706794"/>
              <a:gd name="connsiteY18" fmla="*/ 0 h 6876525"/>
              <a:gd name="connsiteX19" fmla="*/ 4390331 w 5706794"/>
              <a:gd name="connsiteY19" fmla="*/ 0 h 6876525"/>
              <a:gd name="connsiteX20" fmla="*/ 4390331 w 5706794"/>
              <a:gd name="connsiteY20" fmla="*/ 1207333 h 6876525"/>
              <a:gd name="connsiteX21" fmla="*/ 4587580 w 5706794"/>
              <a:gd name="connsiteY21" fmla="*/ 1207333 h 6876525"/>
              <a:gd name="connsiteX22" fmla="*/ 5086569 w 5706794"/>
              <a:gd name="connsiteY22" fmla="*/ 1691292 h 6876525"/>
              <a:gd name="connsiteX23" fmla="*/ 5212970 w 5706794"/>
              <a:gd name="connsiteY23" fmla="*/ 1793825 h 6876525"/>
              <a:gd name="connsiteX24" fmla="*/ 5323946 w 5706794"/>
              <a:gd name="connsiteY24" fmla="*/ 1833296 h 6876525"/>
              <a:gd name="connsiteX25" fmla="*/ 5421837 w 5706794"/>
              <a:gd name="connsiteY25" fmla="*/ 1786354 h 6876525"/>
              <a:gd name="connsiteX26" fmla="*/ 5456649 w 5706794"/>
              <a:gd name="connsiteY26" fmla="*/ 1653920 h 6876525"/>
              <a:gd name="connsiteX27" fmla="*/ 5412257 w 5706794"/>
              <a:gd name="connsiteY27" fmla="*/ 1473834 h 6876525"/>
              <a:gd name="connsiteX28" fmla="*/ 5292175 w 5706794"/>
              <a:gd name="connsiteY28" fmla="*/ 1289554 h 6876525"/>
              <a:gd name="connsiteX29" fmla="*/ 5512648 w 5706794"/>
              <a:gd name="connsiteY29" fmla="*/ 1173706 h 6876525"/>
              <a:gd name="connsiteX30" fmla="*/ 5655225 w 5706794"/>
              <a:gd name="connsiteY30" fmla="*/ 1426189 h 6876525"/>
              <a:gd name="connsiteX31" fmla="*/ 5706794 w 5706794"/>
              <a:gd name="connsiteY31" fmla="*/ 1696899 h 6876525"/>
              <a:gd name="connsiteX32" fmla="*/ 5614846 w 5706794"/>
              <a:gd name="connsiteY32" fmla="*/ 2018132 h 6876525"/>
              <a:gd name="connsiteX33" fmla="*/ 5368805 w 5706794"/>
              <a:gd name="connsiteY33" fmla="*/ 2143241 h 6876525"/>
              <a:gd name="connsiteX34" fmla="*/ 5154560 w 5706794"/>
              <a:gd name="connsiteY34" fmla="*/ 2072063 h 6876525"/>
              <a:gd name="connsiteX35" fmla="*/ 4933310 w 5706794"/>
              <a:gd name="connsiteY35" fmla="*/ 1893048 h 6876525"/>
              <a:gd name="connsiteX36" fmla="*/ 4632380 w 5706794"/>
              <a:gd name="connsiteY36" fmla="*/ 1588522 h 6876525"/>
              <a:gd name="connsiteX37" fmla="*/ 4632380 w 5706794"/>
              <a:gd name="connsiteY37" fmla="*/ 2189954 h 6876525"/>
              <a:gd name="connsiteX38" fmla="*/ 4390331 w 5706794"/>
              <a:gd name="connsiteY38" fmla="*/ 2189954 h 6876525"/>
              <a:gd name="connsiteX39" fmla="*/ 4390331 w 5706794"/>
              <a:gd name="connsiteY39" fmla="*/ 2739036 h 6876525"/>
              <a:gd name="connsiteX40" fmla="*/ 4420067 w 5706794"/>
              <a:gd name="connsiteY40" fmla="*/ 2645683 h 6876525"/>
              <a:gd name="connsiteX41" fmla="*/ 4547732 w 5706794"/>
              <a:gd name="connsiteY41" fmla="*/ 2486985 h 6876525"/>
              <a:gd name="connsiteX42" fmla="*/ 5039839 w 5706794"/>
              <a:gd name="connsiteY42" fmla="*/ 2356489 h 6876525"/>
              <a:gd name="connsiteX43" fmla="*/ 5531252 w 5706794"/>
              <a:gd name="connsiteY43" fmla="*/ 2486985 h 6876525"/>
              <a:gd name="connsiteX44" fmla="*/ 5703059 w 5706794"/>
              <a:gd name="connsiteY44" fmla="*/ 2862754 h 6876525"/>
              <a:gd name="connsiteX45" fmla="*/ 5531252 w 5706794"/>
              <a:gd name="connsiteY45" fmla="*/ 3236880 h 6876525"/>
              <a:gd name="connsiteX46" fmla="*/ 5039839 w 5706794"/>
              <a:gd name="connsiteY46" fmla="*/ 3367138 h 6876525"/>
              <a:gd name="connsiteX47" fmla="*/ 4547732 w 5706794"/>
              <a:gd name="connsiteY47" fmla="*/ 3236880 h 6876525"/>
              <a:gd name="connsiteX48" fmla="*/ 4420067 w 5706794"/>
              <a:gd name="connsiteY48" fmla="*/ 3078741 h 6876525"/>
              <a:gd name="connsiteX49" fmla="*/ 4390331 w 5706794"/>
              <a:gd name="connsiteY49" fmla="*/ 2985825 h 6876525"/>
              <a:gd name="connsiteX50" fmla="*/ 4390331 w 5706794"/>
              <a:gd name="connsiteY50" fmla="*/ 3543015 h 6876525"/>
              <a:gd name="connsiteX51" fmla="*/ 4587580 w 5706794"/>
              <a:gd name="connsiteY51" fmla="*/ 3543015 h 6876525"/>
              <a:gd name="connsiteX52" fmla="*/ 5086569 w 5706794"/>
              <a:gd name="connsiteY52" fmla="*/ 4026974 h 6876525"/>
              <a:gd name="connsiteX53" fmla="*/ 5212970 w 5706794"/>
              <a:gd name="connsiteY53" fmla="*/ 4129507 h 6876525"/>
              <a:gd name="connsiteX54" fmla="*/ 5323946 w 5706794"/>
              <a:gd name="connsiteY54" fmla="*/ 4168979 h 6876525"/>
              <a:gd name="connsiteX55" fmla="*/ 5421837 w 5706794"/>
              <a:gd name="connsiteY55" fmla="*/ 4122035 h 6876525"/>
              <a:gd name="connsiteX56" fmla="*/ 5456649 w 5706794"/>
              <a:gd name="connsiteY56" fmla="*/ 3989603 h 6876525"/>
              <a:gd name="connsiteX57" fmla="*/ 5412257 w 5706794"/>
              <a:gd name="connsiteY57" fmla="*/ 3809516 h 6876525"/>
              <a:gd name="connsiteX58" fmla="*/ 5292175 w 5706794"/>
              <a:gd name="connsiteY58" fmla="*/ 3625237 h 6876525"/>
              <a:gd name="connsiteX59" fmla="*/ 5512648 w 5706794"/>
              <a:gd name="connsiteY59" fmla="*/ 3509388 h 6876525"/>
              <a:gd name="connsiteX60" fmla="*/ 5655225 w 5706794"/>
              <a:gd name="connsiteY60" fmla="*/ 3761871 h 6876525"/>
              <a:gd name="connsiteX61" fmla="*/ 5706794 w 5706794"/>
              <a:gd name="connsiteY61" fmla="*/ 4032581 h 6876525"/>
              <a:gd name="connsiteX62" fmla="*/ 5614846 w 5706794"/>
              <a:gd name="connsiteY62" fmla="*/ 4353815 h 6876525"/>
              <a:gd name="connsiteX63" fmla="*/ 5368805 w 5706794"/>
              <a:gd name="connsiteY63" fmla="*/ 4478923 h 6876525"/>
              <a:gd name="connsiteX64" fmla="*/ 5154560 w 5706794"/>
              <a:gd name="connsiteY64" fmla="*/ 4407745 h 6876525"/>
              <a:gd name="connsiteX65" fmla="*/ 4933310 w 5706794"/>
              <a:gd name="connsiteY65" fmla="*/ 4228729 h 6876525"/>
              <a:gd name="connsiteX66" fmla="*/ 4632380 w 5706794"/>
              <a:gd name="connsiteY66" fmla="*/ 3924204 h 6876525"/>
              <a:gd name="connsiteX67" fmla="*/ 4632380 w 5706794"/>
              <a:gd name="connsiteY67" fmla="*/ 4525637 h 6876525"/>
              <a:gd name="connsiteX68" fmla="*/ 4390331 w 5706794"/>
              <a:gd name="connsiteY68" fmla="*/ 4525637 h 6876525"/>
              <a:gd name="connsiteX69" fmla="*/ 4390331 w 5706794"/>
              <a:gd name="connsiteY69" fmla="*/ 5074720 h 6876525"/>
              <a:gd name="connsiteX70" fmla="*/ 4420067 w 5706794"/>
              <a:gd name="connsiteY70" fmla="*/ 4981365 h 6876525"/>
              <a:gd name="connsiteX71" fmla="*/ 4547732 w 5706794"/>
              <a:gd name="connsiteY71" fmla="*/ 4822667 h 6876525"/>
              <a:gd name="connsiteX72" fmla="*/ 5039839 w 5706794"/>
              <a:gd name="connsiteY72" fmla="*/ 4692172 h 6876525"/>
              <a:gd name="connsiteX73" fmla="*/ 5531252 w 5706794"/>
              <a:gd name="connsiteY73" fmla="*/ 4822667 h 6876525"/>
              <a:gd name="connsiteX74" fmla="*/ 5703059 w 5706794"/>
              <a:gd name="connsiteY74" fmla="*/ 5198436 h 6876525"/>
              <a:gd name="connsiteX75" fmla="*/ 5531252 w 5706794"/>
              <a:gd name="connsiteY75" fmla="*/ 5572562 h 6876525"/>
              <a:gd name="connsiteX76" fmla="*/ 5039839 w 5706794"/>
              <a:gd name="connsiteY76" fmla="*/ 5702820 h 6876525"/>
              <a:gd name="connsiteX77" fmla="*/ 4547732 w 5706794"/>
              <a:gd name="connsiteY77" fmla="*/ 5572562 h 6876525"/>
              <a:gd name="connsiteX78" fmla="*/ 4420067 w 5706794"/>
              <a:gd name="connsiteY78" fmla="*/ 5414422 h 6876525"/>
              <a:gd name="connsiteX79" fmla="*/ 4390331 w 5706794"/>
              <a:gd name="connsiteY79" fmla="*/ 5321507 h 6876525"/>
              <a:gd name="connsiteX80" fmla="*/ 4390331 w 5706794"/>
              <a:gd name="connsiteY80" fmla="*/ 6876525 h 6876525"/>
              <a:gd name="connsiteX81" fmla="*/ 0 w 5706794"/>
              <a:gd name="connsiteY81" fmla="*/ 6876525 h 68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706794" h="6876525">
                <a:moveTo>
                  <a:pt x="5039839" y="4977832"/>
                </a:moveTo>
                <a:cubicBezTo>
                  <a:pt x="4885492" y="4977553"/>
                  <a:pt x="4772260" y="4995397"/>
                  <a:pt x="4700150" y="5031345"/>
                </a:cubicBezTo>
                <a:cubicBezTo>
                  <a:pt x="4628032" y="5067295"/>
                  <a:pt x="4592369" y="5122991"/>
                  <a:pt x="4593146" y="5198436"/>
                </a:cubicBezTo>
                <a:cubicBezTo>
                  <a:pt x="4592369" y="5272982"/>
                  <a:pt x="4628032" y="5328131"/>
                  <a:pt x="4700150" y="5363891"/>
                </a:cubicBezTo>
                <a:cubicBezTo>
                  <a:pt x="4772260" y="5399644"/>
                  <a:pt x="4885492" y="5417406"/>
                  <a:pt x="5039839" y="5417168"/>
                </a:cubicBezTo>
                <a:cubicBezTo>
                  <a:pt x="5195012" y="5417406"/>
                  <a:pt x="5308482" y="5399644"/>
                  <a:pt x="5380240" y="5363891"/>
                </a:cubicBezTo>
                <a:cubicBezTo>
                  <a:pt x="5452007" y="5328131"/>
                  <a:pt x="5487441" y="5272982"/>
                  <a:pt x="5486541" y="5198436"/>
                </a:cubicBezTo>
                <a:cubicBezTo>
                  <a:pt x="5487441" y="5122991"/>
                  <a:pt x="5452007" y="5067295"/>
                  <a:pt x="5380240" y="5031345"/>
                </a:cubicBezTo>
                <a:cubicBezTo>
                  <a:pt x="5308482" y="4995397"/>
                  <a:pt x="5195012" y="4977553"/>
                  <a:pt x="5039839" y="4977832"/>
                </a:cubicBezTo>
                <a:close/>
                <a:moveTo>
                  <a:pt x="5039839" y="2642149"/>
                </a:moveTo>
                <a:cubicBezTo>
                  <a:pt x="4885492" y="2641872"/>
                  <a:pt x="4772260" y="2659714"/>
                  <a:pt x="4700150" y="2695664"/>
                </a:cubicBezTo>
                <a:cubicBezTo>
                  <a:pt x="4628032" y="2731612"/>
                  <a:pt x="4592369" y="2787309"/>
                  <a:pt x="4593146" y="2862754"/>
                </a:cubicBezTo>
                <a:cubicBezTo>
                  <a:pt x="4592369" y="2937299"/>
                  <a:pt x="4628032" y="2992449"/>
                  <a:pt x="4700150" y="3028210"/>
                </a:cubicBezTo>
                <a:cubicBezTo>
                  <a:pt x="4772260" y="3063962"/>
                  <a:pt x="4885492" y="3081723"/>
                  <a:pt x="5039839" y="3081487"/>
                </a:cubicBezTo>
                <a:cubicBezTo>
                  <a:pt x="5195012" y="3081723"/>
                  <a:pt x="5308482" y="3063962"/>
                  <a:pt x="5380240" y="3028210"/>
                </a:cubicBezTo>
                <a:cubicBezTo>
                  <a:pt x="5452007" y="2992449"/>
                  <a:pt x="5487441" y="2937299"/>
                  <a:pt x="5486541" y="2862754"/>
                </a:cubicBezTo>
                <a:cubicBezTo>
                  <a:pt x="5487441" y="2787309"/>
                  <a:pt x="5452007" y="2731612"/>
                  <a:pt x="5380240" y="2695664"/>
                </a:cubicBezTo>
                <a:cubicBezTo>
                  <a:pt x="5308482" y="2659714"/>
                  <a:pt x="5195012" y="2641872"/>
                  <a:pt x="5039839" y="2642149"/>
                </a:cubicBezTo>
                <a:close/>
                <a:moveTo>
                  <a:pt x="0" y="0"/>
                </a:moveTo>
                <a:lnTo>
                  <a:pt x="4390331" y="0"/>
                </a:lnTo>
                <a:lnTo>
                  <a:pt x="4390331" y="1207333"/>
                </a:lnTo>
                <a:lnTo>
                  <a:pt x="4587580" y="1207333"/>
                </a:lnTo>
                <a:lnTo>
                  <a:pt x="5086569" y="1691292"/>
                </a:lnTo>
                <a:cubicBezTo>
                  <a:pt x="5129285" y="1733992"/>
                  <a:pt x="5171423" y="1768175"/>
                  <a:pt x="5212970" y="1793825"/>
                </a:cubicBezTo>
                <a:cubicBezTo>
                  <a:pt x="5254517" y="1819483"/>
                  <a:pt x="5291512" y="1832634"/>
                  <a:pt x="5323946" y="1833296"/>
                </a:cubicBezTo>
                <a:cubicBezTo>
                  <a:pt x="5366271" y="1832945"/>
                  <a:pt x="5398900" y="1817300"/>
                  <a:pt x="5421837" y="1786354"/>
                </a:cubicBezTo>
                <a:cubicBezTo>
                  <a:pt x="5444773" y="1755407"/>
                  <a:pt x="5456371" y="1711260"/>
                  <a:pt x="5456649" y="1653920"/>
                </a:cubicBezTo>
                <a:cubicBezTo>
                  <a:pt x="5456102" y="1597046"/>
                  <a:pt x="5441307" y="1537018"/>
                  <a:pt x="5412257" y="1473834"/>
                </a:cubicBezTo>
                <a:cubicBezTo>
                  <a:pt x="5383207" y="1410658"/>
                  <a:pt x="5343180" y="1349231"/>
                  <a:pt x="5292175" y="1289554"/>
                </a:cubicBezTo>
                <a:lnTo>
                  <a:pt x="5512648" y="1173706"/>
                </a:lnTo>
                <a:cubicBezTo>
                  <a:pt x="5573830" y="1254243"/>
                  <a:pt x="5621352" y="1338410"/>
                  <a:pt x="5655225" y="1426189"/>
                </a:cubicBezTo>
                <a:cubicBezTo>
                  <a:pt x="5689106" y="1513976"/>
                  <a:pt x="5706295" y="1604207"/>
                  <a:pt x="5706794" y="1696899"/>
                </a:cubicBezTo>
                <a:cubicBezTo>
                  <a:pt x="5705551" y="1829904"/>
                  <a:pt x="5674907" y="1936982"/>
                  <a:pt x="5614846" y="2018132"/>
                </a:cubicBezTo>
                <a:cubicBezTo>
                  <a:pt x="5554784" y="2099290"/>
                  <a:pt x="5472776" y="2140994"/>
                  <a:pt x="5368805" y="2143241"/>
                </a:cubicBezTo>
                <a:cubicBezTo>
                  <a:pt x="5298673" y="2141803"/>
                  <a:pt x="5227258" y="2118074"/>
                  <a:pt x="5154560" y="2072063"/>
                </a:cubicBezTo>
                <a:cubicBezTo>
                  <a:pt x="5081862" y="2026044"/>
                  <a:pt x="5008108" y="1966375"/>
                  <a:pt x="4933310" y="1893048"/>
                </a:cubicBezTo>
                <a:lnTo>
                  <a:pt x="4632380" y="1588522"/>
                </a:lnTo>
                <a:lnTo>
                  <a:pt x="4632380" y="2189954"/>
                </a:lnTo>
                <a:lnTo>
                  <a:pt x="4390331" y="2189954"/>
                </a:lnTo>
                <a:lnTo>
                  <a:pt x="4390331" y="2739036"/>
                </a:lnTo>
                <a:lnTo>
                  <a:pt x="4420067" y="2645683"/>
                </a:lnTo>
                <a:cubicBezTo>
                  <a:pt x="4448585" y="2583055"/>
                  <a:pt x="4491140" y="2530155"/>
                  <a:pt x="4547732" y="2486985"/>
                </a:cubicBezTo>
                <a:cubicBezTo>
                  <a:pt x="4660915" y="2400644"/>
                  <a:pt x="4824957" y="2357143"/>
                  <a:pt x="5039839" y="2356489"/>
                </a:cubicBezTo>
                <a:cubicBezTo>
                  <a:pt x="5253913" y="2357143"/>
                  <a:pt x="5417717" y="2400644"/>
                  <a:pt x="5531252" y="2486985"/>
                </a:cubicBezTo>
                <a:cubicBezTo>
                  <a:pt x="5644795" y="2573325"/>
                  <a:pt x="5702061" y="2698581"/>
                  <a:pt x="5703059" y="2862754"/>
                </a:cubicBezTo>
                <a:cubicBezTo>
                  <a:pt x="5702061" y="3026027"/>
                  <a:pt x="5644795" y="3150735"/>
                  <a:pt x="5531252" y="3236880"/>
                </a:cubicBezTo>
                <a:cubicBezTo>
                  <a:pt x="5417717" y="3323025"/>
                  <a:pt x="5253913" y="3366443"/>
                  <a:pt x="5039839" y="3367138"/>
                </a:cubicBezTo>
                <a:cubicBezTo>
                  <a:pt x="4824957" y="3366443"/>
                  <a:pt x="4660915" y="3323025"/>
                  <a:pt x="4547732" y="3236880"/>
                </a:cubicBezTo>
                <a:cubicBezTo>
                  <a:pt x="4491140" y="3193808"/>
                  <a:pt x="4448585" y="3141094"/>
                  <a:pt x="4420067" y="3078741"/>
                </a:cubicBezTo>
                <a:lnTo>
                  <a:pt x="4390331" y="2985825"/>
                </a:lnTo>
                <a:lnTo>
                  <a:pt x="4390331" y="3543015"/>
                </a:lnTo>
                <a:lnTo>
                  <a:pt x="4587580" y="3543015"/>
                </a:lnTo>
                <a:lnTo>
                  <a:pt x="5086569" y="4026974"/>
                </a:lnTo>
                <a:cubicBezTo>
                  <a:pt x="5129285" y="4069674"/>
                  <a:pt x="5171423" y="4103858"/>
                  <a:pt x="5212970" y="4129507"/>
                </a:cubicBezTo>
                <a:cubicBezTo>
                  <a:pt x="5254517" y="4155164"/>
                  <a:pt x="5291512" y="4168316"/>
                  <a:pt x="5323946" y="4168979"/>
                </a:cubicBezTo>
                <a:cubicBezTo>
                  <a:pt x="5366271" y="4168627"/>
                  <a:pt x="5398900" y="4152982"/>
                  <a:pt x="5421837" y="4122035"/>
                </a:cubicBezTo>
                <a:cubicBezTo>
                  <a:pt x="5444773" y="4091089"/>
                  <a:pt x="5456371" y="4046943"/>
                  <a:pt x="5456649" y="3989603"/>
                </a:cubicBezTo>
                <a:cubicBezTo>
                  <a:pt x="5456102" y="3932729"/>
                  <a:pt x="5441307" y="3872700"/>
                  <a:pt x="5412257" y="3809516"/>
                </a:cubicBezTo>
                <a:cubicBezTo>
                  <a:pt x="5383207" y="3746341"/>
                  <a:pt x="5343180" y="3684914"/>
                  <a:pt x="5292175" y="3625237"/>
                </a:cubicBezTo>
                <a:lnTo>
                  <a:pt x="5512648" y="3509388"/>
                </a:lnTo>
                <a:cubicBezTo>
                  <a:pt x="5573830" y="3589925"/>
                  <a:pt x="5621352" y="3674092"/>
                  <a:pt x="5655225" y="3761871"/>
                </a:cubicBezTo>
                <a:cubicBezTo>
                  <a:pt x="5689106" y="3849658"/>
                  <a:pt x="5706295" y="3939890"/>
                  <a:pt x="5706794" y="4032581"/>
                </a:cubicBezTo>
                <a:cubicBezTo>
                  <a:pt x="5705551" y="4165586"/>
                  <a:pt x="5674907" y="4272664"/>
                  <a:pt x="5614846" y="4353815"/>
                </a:cubicBezTo>
                <a:cubicBezTo>
                  <a:pt x="5554784" y="4434964"/>
                  <a:pt x="5472776" y="4476675"/>
                  <a:pt x="5368805" y="4478923"/>
                </a:cubicBezTo>
                <a:cubicBezTo>
                  <a:pt x="5298673" y="4477485"/>
                  <a:pt x="5227258" y="4453756"/>
                  <a:pt x="5154560" y="4407745"/>
                </a:cubicBezTo>
                <a:cubicBezTo>
                  <a:pt x="5081862" y="4361727"/>
                  <a:pt x="5008108" y="4302057"/>
                  <a:pt x="4933310" y="4228729"/>
                </a:cubicBezTo>
                <a:lnTo>
                  <a:pt x="4632380" y="3924204"/>
                </a:lnTo>
                <a:lnTo>
                  <a:pt x="4632380" y="4525637"/>
                </a:lnTo>
                <a:lnTo>
                  <a:pt x="4390331" y="4525637"/>
                </a:lnTo>
                <a:lnTo>
                  <a:pt x="4390331" y="5074720"/>
                </a:lnTo>
                <a:lnTo>
                  <a:pt x="4420067" y="4981365"/>
                </a:lnTo>
                <a:cubicBezTo>
                  <a:pt x="4448585" y="4918737"/>
                  <a:pt x="4491140" y="4865837"/>
                  <a:pt x="4547732" y="4822667"/>
                </a:cubicBezTo>
                <a:cubicBezTo>
                  <a:pt x="4660915" y="4736326"/>
                  <a:pt x="4824957" y="4692825"/>
                  <a:pt x="5039839" y="4692172"/>
                </a:cubicBezTo>
                <a:cubicBezTo>
                  <a:pt x="5253913" y="4692825"/>
                  <a:pt x="5417717" y="4736326"/>
                  <a:pt x="5531252" y="4822667"/>
                </a:cubicBezTo>
                <a:cubicBezTo>
                  <a:pt x="5644795" y="4909007"/>
                  <a:pt x="5702061" y="5034264"/>
                  <a:pt x="5703059" y="5198436"/>
                </a:cubicBezTo>
                <a:cubicBezTo>
                  <a:pt x="5702061" y="5361709"/>
                  <a:pt x="5644795" y="5486417"/>
                  <a:pt x="5531252" y="5572562"/>
                </a:cubicBezTo>
                <a:cubicBezTo>
                  <a:pt x="5417717" y="5658706"/>
                  <a:pt x="5253913" y="5702126"/>
                  <a:pt x="5039839" y="5702820"/>
                </a:cubicBezTo>
                <a:cubicBezTo>
                  <a:pt x="4824957" y="5702126"/>
                  <a:pt x="4660915" y="5658706"/>
                  <a:pt x="4547732" y="5572562"/>
                </a:cubicBezTo>
                <a:cubicBezTo>
                  <a:pt x="4491140" y="5529490"/>
                  <a:pt x="4448585" y="5476776"/>
                  <a:pt x="4420067" y="5414422"/>
                </a:cubicBezTo>
                <a:lnTo>
                  <a:pt x="4390331" y="5321507"/>
                </a:lnTo>
                <a:lnTo>
                  <a:pt x="4390331" y="6876525"/>
                </a:lnTo>
                <a:lnTo>
                  <a:pt x="0" y="6876525"/>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912716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1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AB9A102-247E-4F43-94B3-DF656980F20B}"/>
              </a:ext>
            </a:extLst>
          </p:cNvPr>
          <p:cNvSpPr>
            <a:spLocks noGrp="1"/>
          </p:cNvSpPr>
          <p:nvPr>
            <p:ph type="pic" sz="quarter" idx="22" hasCustomPrompt="1"/>
          </p:nvPr>
        </p:nvSpPr>
        <p:spPr>
          <a:xfrm>
            <a:off x="723900" y="723900"/>
            <a:ext cx="10744200" cy="5410200"/>
          </a:xfrm>
          <a:custGeom>
            <a:avLst/>
            <a:gdLst>
              <a:gd name="connsiteX0" fmla="*/ 0 w 10744200"/>
              <a:gd name="connsiteY0" fmla="*/ 0 h 5410200"/>
              <a:gd name="connsiteX1" fmla="*/ 10744200 w 10744200"/>
              <a:gd name="connsiteY1" fmla="*/ 0 h 5410200"/>
              <a:gd name="connsiteX2" fmla="*/ 10744200 w 10744200"/>
              <a:gd name="connsiteY2" fmla="*/ 5410200 h 5410200"/>
              <a:gd name="connsiteX3" fmla="*/ 0 w 10744200"/>
              <a:gd name="connsiteY3" fmla="*/ 5410200 h 5410200"/>
            </a:gdLst>
            <a:ahLst/>
            <a:cxnLst>
              <a:cxn ang="0">
                <a:pos x="connsiteX0" y="connsiteY0"/>
              </a:cxn>
              <a:cxn ang="0">
                <a:pos x="connsiteX1" y="connsiteY1"/>
              </a:cxn>
              <a:cxn ang="0">
                <a:pos x="connsiteX2" y="connsiteY2"/>
              </a:cxn>
              <a:cxn ang="0">
                <a:pos x="connsiteX3" y="connsiteY3"/>
              </a:cxn>
            </a:cxnLst>
            <a:rect l="l" t="t" r="r" b="b"/>
            <a:pathLst>
              <a:path w="10744200" h="5410200">
                <a:moveTo>
                  <a:pt x="0" y="0"/>
                </a:moveTo>
                <a:lnTo>
                  <a:pt x="10744200" y="0"/>
                </a:lnTo>
                <a:lnTo>
                  <a:pt x="10744200" y="5410200"/>
                </a:lnTo>
                <a:lnTo>
                  <a:pt x="0" y="54102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310049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317018-1619-450A-A92E-4F9F1CC6EA4F}"/>
              </a:ext>
            </a:extLst>
          </p:cNvPr>
          <p:cNvSpPr>
            <a:spLocks noGrp="1"/>
          </p:cNvSpPr>
          <p:nvPr>
            <p:ph type="pic" sz="quarter" idx="27" hasCustomPrompt="1"/>
          </p:nvPr>
        </p:nvSpPr>
        <p:spPr>
          <a:xfrm>
            <a:off x="5036923"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751F63E6-6B49-4D7D-8008-F0D85733FB9C}"/>
              </a:ext>
            </a:extLst>
          </p:cNvPr>
          <p:cNvSpPr>
            <a:spLocks noGrp="1"/>
          </p:cNvSpPr>
          <p:nvPr>
            <p:ph type="pic" sz="quarter" idx="28" hasCustomPrompt="1"/>
          </p:nvPr>
        </p:nvSpPr>
        <p:spPr>
          <a:xfrm>
            <a:off x="723901"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793B4AB0-CA2E-43AE-BA6F-59B8B8DE445D}"/>
              </a:ext>
            </a:extLst>
          </p:cNvPr>
          <p:cNvSpPr>
            <a:spLocks noGrp="1"/>
          </p:cNvSpPr>
          <p:nvPr>
            <p:ph type="pic" sz="quarter" idx="29" hasCustomPrompt="1"/>
          </p:nvPr>
        </p:nvSpPr>
        <p:spPr>
          <a:xfrm>
            <a:off x="9351472" y="3449385"/>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2" name="Picture Placeholder 21">
            <a:extLst>
              <a:ext uri="{FF2B5EF4-FFF2-40B4-BE49-F238E27FC236}">
                <a16:creationId xmlns:a16="http://schemas.microsoft.com/office/drawing/2014/main" id="{40E903F5-40DC-4D6C-90C3-F7B45F8E176E}"/>
              </a:ext>
            </a:extLst>
          </p:cNvPr>
          <p:cNvSpPr>
            <a:spLocks noGrp="1"/>
          </p:cNvSpPr>
          <p:nvPr>
            <p:ph type="pic" sz="quarter" idx="23" hasCustomPrompt="1"/>
          </p:nvPr>
        </p:nvSpPr>
        <p:spPr>
          <a:xfrm>
            <a:off x="723901" y="710886"/>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457A1F35-D4E4-427C-8719-1264A0AB7AC8}"/>
              </a:ext>
            </a:extLst>
          </p:cNvPr>
          <p:cNvSpPr>
            <a:spLocks noGrp="1"/>
          </p:cNvSpPr>
          <p:nvPr>
            <p:ph type="pic" sz="quarter" idx="24" hasCustomPrompt="1"/>
          </p:nvPr>
        </p:nvSpPr>
        <p:spPr>
          <a:xfrm>
            <a:off x="5036923" y="710885"/>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4197B21A-BB76-4D93-8FA4-FC86A730ABF3}"/>
              </a:ext>
            </a:extLst>
          </p:cNvPr>
          <p:cNvSpPr>
            <a:spLocks noGrp="1"/>
          </p:cNvSpPr>
          <p:nvPr>
            <p:ph type="pic" sz="quarter" idx="25" hasCustomPrompt="1"/>
          </p:nvPr>
        </p:nvSpPr>
        <p:spPr>
          <a:xfrm>
            <a:off x="7194197" y="710886"/>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a:extLst>
              <a:ext uri="{FF2B5EF4-FFF2-40B4-BE49-F238E27FC236}">
                <a16:creationId xmlns:a16="http://schemas.microsoft.com/office/drawing/2014/main" id="{3235C126-C680-4A4C-99E5-6A35E59BA9DD}"/>
              </a:ext>
            </a:extLst>
          </p:cNvPr>
          <p:cNvSpPr>
            <a:spLocks noGrp="1"/>
          </p:cNvSpPr>
          <p:nvPr>
            <p:ph type="pic" sz="quarter" idx="26" hasCustomPrompt="1"/>
          </p:nvPr>
        </p:nvSpPr>
        <p:spPr>
          <a:xfrm>
            <a:off x="9351472" y="710884"/>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FED41CF-00DB-4D13-9E8B-7ED774578F45}"/>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495535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9E8BDBB-D59B-430B-913D-99B1719AE8B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7" name="Picture Placeholder 15">
            <a:extLst>
              <a:ext uri="{FF2B5EF4-FFF2-40B4-BE49-F238E27FC236}">
                <a16:creationId xmlns:a16="http://schemas.microsoft.com/office/drawing/2014/main" id="{47B8DCE8-55AA-4E7C-AA2F-3D779A786421}"/>
              </a:ext>
            </a:extLst>
          </p:cNvPr>
          <p:cNvSpPr>
            <a:spLocks noGrp="1"/>
          </p:cNvSpPr>
          <p:nvPr>
            <p:ph type="pic" sz="quarter" idx="21" hasCustomPrompt="1"/>
          </p:nvPr>
        </p:nvSpPr>
        <p:spPr>
          <a:xfrm>
            <a:off x="1051472"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1" name="Picture Placeholder 14">
            <a:extLst>
              <a:ext uri="{FF2B5EF4-FFF2-40B4-BE49-F238E27FC236}">
                <a16:creationId xmlns:a16="http://schemas.microsoft.com/office/drawing/2014/main" id="{A66EC822-E1A6-46FC-92A9-6C35B1720DDA}"/>
              </a:ext>
            </a:extLst>
          </p:cNvPr>
          <p:cNvSpPr>
            <a:spLocks noGrp="1"/>
          </p:cNvSpPr>
          <p:nvPr>
            <p:ph type="pic" sz="quarter" idx="22" hasCustomPrompt="1"/>
          </p:nvPr>
        </p:nvSpPr>
        <p:spPr>
          <a:xfrm>
            <a:off x="4917926"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3">
            <a:extLst>
              <a:ext uri="{FF2B5EF4-FFF2-40B4-BE49-F238E27FC236}">
                <a16:creationId xmlns:a16="http://schemas.microsoft.com/office/drawing/2014/main" id="{C570D56D-7F26-4F87-9DD2-5E31DF5DA017}"/>
              </a:ext>
            </a:extLst>
          </p:cNvPr>
          <p:cNvSpPr>
            <a:spLocks noGrp="1"/>
          </p:cNvSpPr>
          <p:nvPr>
            <p:ph type="pic" sz="quarter" idx="23" hasCustomPrompt="1"/>
          </p:nvPr>
        </p:nvSpPr>
        <p:spPr>
          <a:xfrm>
            <a:off x="8784380"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4067989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69CDB6-1A76-4C4C-962F-BC12CB0D685E}"/>
              </a:ext>
            </a:extLst>
          </p:cNvPr>
          <p:cNvSpPr>
            <a:spLocks noGrp="1"/>
          </p:cNvSpPr>
          <p:nvPr>
            <p:ph type="pic" sz="quarter" idx="23" hasCustomPrompt="1"/>
          </p:nvPr>
        </p:nvSpPr>
        <p:spPr>
          <a:xfrm>
            <a:off x="-1" y="0"/>
            <a:ext cx="5655732" cy="6858000"/>
          </a:xfrm>
          <a:custGeom>
            <a:avLst/>
            <a:gdLst>
              <a:gd name="connsiteX0" fmla="*/ 0 w 5655732"/>
              <a:gd name="connsiteY0" fmla="*/ 0 h 6858000"/>
              <a:gd name="connsiteX1" fmla="*/ 4184160 w 5655732"/>
              <a:gd name="connsiteY1" fmla="*/ 0 h 6858000"/>
              <a:gd name="connsiteX2" fmla="*/ 4268832 w 5655732"/>
              <a:gd name="connsiteY2" fmla="*/ 80727 h 6858000"/>
              <a:gd name="connsiteX3" fmla="*/ 5655732 w 5655732"/>
              <a:gd name="connsiteY3" fmla="*/ 3429000 h 6858000"/>
              <a:gd name="connsiteX4" fmla="*/ 4268832 w 5655732"/>
              <a:gd name="connsiteY4" fmla="*/ 6777274 h 6858000"/>
              <a:gd name="connsiteX5" fmla="*/ 4184161 w 5655732"/>
              <a:gd name="connsiteY5" fmla="*/ 6858000 h 6858000"/>
              <a:gd name="connsiteX6" fmla="*/ 0 w 56557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5732" h="6858000">
                <a:moveTo>
                  <a:pt x="0" y="0"/>
                </a:moveTo>
                <a:lnTo>
                  <a:pt x="4184160" y="0"/>
                </a:lnTo>
                <a:lnTo>
                  <a:pt x="4268832" y="80727"/>
                </a:lnTo>
                <a:cubicBezTo>
                  <a:pt x="5125730" y="937625"/>
                  <a:pt x="5655732" y="2121418"/>
                  <a:pt x="5655732" y="3429000"/>
                </a:cubicBezTo>
                <a:cubicBezTo>
                  <a:pt x="5655732" y="4736582"/>
                  <a:pt x="5125730" y="5920375"/>
                  <a:pt x="4268832" y="6777274"/>
                </a:cubicBezTo>
                <a:lnTo>
                  <a:pt x="4184161"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BB1F09E7-25B1-4E37-9CEE-8C3C9BD6E90E}"/>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49552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E661-04AE-4BE9-B4A2-A9C3B6A8A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D9B03-90CF-4D1B-A5C3-F175FB1E4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AA0EC-3E34-44A8-A69D-11751DE89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82C600-BC15-4E88-9D09-86B01709634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C2C7BC-1A3F-497E-BE8A-3E1D02F4B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D0361-1FB3-4C5D-AAF5-3CA14C1D9BC0}"/>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3530247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65">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B7169E19-4437-4FCE-8069-10BA6C2F8082}"/>
              </a:ext>
            </a:extLst>
          </p:cNvPr>
          <p:cNvSpPr>
            <a:spLocks noGrp="1"/>
          </p:cNvSpPr>
          <p:nvPr>
            <p:ph type="pic" sz="quarter" idx="25" hasCustomPrompt="1"/>
          </p:nvPr>
        </p:nvSpPr>
        <p:spPr>
          <a:xfrm>
            <a:off x="0"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1" name="Picture Placeholder 30">
            <a:extLst>
              <a:ext uri="{FF2B5EF4-FFF2-40B4-BE49-F238E27FC236}">
                <a16:creationId xmlns:a16="http://schemas.microsoft.com/office/drawing/2014/main" id="{CA45A16F-B1B8-484B-9917-8D6BB365BAE8}"/>
              </a:ext>
            </a:extLst>
          </p:cNvPr>
          <p:cNvSpPr>
            <a:spLocks noGrp="1"/>
          </p:cNvSpPr>
          <p:nvPr>
            <p:ph type="pic" sz="quarter" idx="26" hasCustomPrompt="1"/>
          </p:nvPr>
        </p:nvSpPr>
        <p:spPr>
          <a:xfrm>
            <a:off x="3086057"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2" name="Picture Placeholder 31">
            <a:extLst>
              <a:ext uri="{FF2B5EF4-FFF2-40B4-BE49-F238E27FC236}">
                <a16:creationId xmlns:a16="http://schemas.microsoft.com/office/drawing/2014/main" id="{64409C76-6096-4B71-AD3E-9EFD780C091D}"/>
              </a:ext>
            </a:extLst>
          </p:cNvPr>
          <p:cNvSpPr>
            <a:spLocks noGrp="1"/>
          </p:cNvSpPr>
          <p:nvPr>
            <p:ph type="pic" sz="quarter" idx="27" hasCustomPrompt="1"/>
          </p:nvPr>
        </p:nvSpPr>
        <p:spPr>
          <a:xfrm>
            <a:off x="6172113"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23A6A8E9-9D20-46ED-B669-4330B21631AA}"/>
              </a:ext>
            </a:extLst>
          </p:cNvPr>
          <p:cNvSpPr>
            <a:spLocks noGrp="1"/>
          </p:cNvSpPr>
          <p:nvPr>
            <p:ph type="pic" sz="quarter" idx="22" hasCustomPrompt="1"/>
          </p:nvPr>
        </p:nvSpPr>
        <p:spPr>
          <a:xfrm>
            <a:off x="3086057"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50DA2EE0-28B7-479E-A933-28F5D39FBB5D}"/>
              </a:ext>
            </a:extLst>
          </p:cNvPr>
          <p:cNvSpPr>
            <a:spLocks noGrp="1"/>
          </p:cNvSpPr>
          <p:nvPr>
            <p:ph type="pic" sz="quarter" idx="23" hasCustomPrompt="1"/>
          </p:nvPr>
        </p:nvSpPr>
        <p:spPr>
          <a:xfrm>
            <a:off x="6172113"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9" name="Picture Placeholder 28">
            <a:extLst>
              <a:ext uri="{FF2B5EF4-FFF2-40B4-BE49-F238E27FC236}">
                <a16:creationId xmlns:a16="http://schemas.microsoft.com/office/drawing/2014/main" id="{5FB21177-B9F8-48FA-8AFC-C07D7E34BEF4}"/>
              </a:ext>
            </a:extLst>
          </p:cNvPr>
          <p:cNvSpPr>
            <a:spLocks noGrp="1"/>
          </p:cNvSpPr>
          <p:nvPr>
            <p:ph type="pic" sz="quarter" idx="24" hasCustomPrompt="1"/>
          </p:nvPr>
        </p:nvSpPr>
        <p:spPr>
          <a:xfrm>
            <a:off x="9258170"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2">
            <a:extLst>
              <a:ext uri="{FF2B5EF4-FFF2-40B4-BE49-F238E27FC236}">
                <a16:creationId xmlns:a16="http://schemas.microsoft.com/office/drawing/2014/main" id="{B7C557D1-8784-47C4-8C10-8674A5AF69F1}"/>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169938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Blank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7FC77C-57EC-4B1A-95D6-27BA2D209F94}"/>
              </a:ext>
            </a:extLst>
          </p:cNvPr>
          <p:cNvSpPr>
            <a:spLocks noGrp="1"/>
          </p:cNvSpPr>
          <p:nvPr>
            <p:ph type="pic" sz="quarter" idx="14"/>
          </p:nvPr>
        </p:nvSpPr>
        <p:spPr>
          <a:xfrm>
            <a:off x="2" y="0"/>
            <a:ext cx="5912209" cy="6858000"/>
          </a:xfrm>
          <a:custGeom>
            <a:avLst/>
            <a:gdLst>
              <a:gd name="connsiteX0" fmla="*/ 0 w 5912209"/>
              <a:gd name="connsiteY0" fmla="*/ 5606673 h 6858000"/>
              <a:gd name="connsiteX1" fmla="*/ 176295 w 5912209"/>
              <a:gd name="connsiteY1" fmla="*/ 5743920 h 6858000"/>
              <a:gd name="connsiteX2" fmla="*/ 682976 w 5912209"/>
              <a:gd name="connsiteY2" fmla="*/ 6026538 h 6858000"/>
              <a:gd name="connsiteX3" fmla="*/ 2932920 w 5912209"/>
              <a:gd name="connsiteY3" fmla="*/ 6027784 h 6858000"/>
              <a:gd name="connsiteX4" fmla="*/ 3092631 w 5912209"/>
              <a:gd name="connsiteY4" fmla="*/ 6399664 h 6858000"/>
              <a:gd name="connsiteX5" fmla="*/ 522853 w 5912209"/>
              <a:gd name="connsiteY5" fmla="*/ 6398241 h 6858000"/>
              <a:gd name="connsiteX6" fmla="*/ 224121 w 5912209"/>
              <a:gd name="connsiteY6" fmla="*/ 6250995 h 6858000"/>
              <a:gd name="connsiteX7" fmla="*/ 0 w 5912209"/>
              <a:gd name="connsiteY7" fmla="*/ 6110469 h 6858000"/>
              <a:gd name="connsiteX8" fmla="*/ 0 w 5912209"/>
              <a:gd name="connsiteY8" fmla="*/ 5277743 h 6858000"/>
              <a:gd name="connsiteX9" fmla="*/ 88477 w 5912209"/>
              <a:gd name="connsiteY9" fmla="*/ 5364257 h 6858000"/>
              <a:gd name="connsiteX10" fmla="*/ 1284374 w 5912209"/>
              <a:gd name="connsiteY10" fmla="*/ 5960894 h 6858000"/>
              <a:gd name="connsiteX11" fmla="*/ 1241732 w 5912209"/>
              <a:gd name="connsiteY11" fmla="*/ 6167942 h 6858000"/>
              <a:gd name="connsiteX12" fmla="*/ 176357 w 5912209"/>
              <a:gd name="connsiteY12" fmla="*/ 5703484 h 6858000"/>
              <a:gd name="connsiteX13" fmla="*/ 0 w 5912209"/>
              <a:gd name="connsiteY13" fmla="*/ 5563550 h 6858000"/>
              <a:gd name="connsiteX14" fmla="*/ 0 w 5912209"/>
              <a:gd name="connsiteY14" fmla="*/ 5074191 h 6858000"/>
              <a:gd name="connsiteX15" fmla="*/ 95604 w 5912209"/>
              <a:gd name="connsiteY15" fmla="*/ 5173778 h 6858000"/>
              <a:gd name="connsiteX16" fmla="*/ 353730 w 5912209"/>
              <a:gd name="connsiteY16" fmla="*/ 5392367 h 6858000"/>
              <a:gd name="connsiteX17" fmla="*/ 282868 w 5912209"/>
              <a:gd name="connsiteY17" fmla="*/ 5488784 h 6858000"/>
              <a:gd name="connsiteX18" fmla="*/ 12176 w 5912209"/>
              <a:gd name="connsiteY18" fmla="*/ 5259554 h 6858000"/>
              <a:gd name="connsiteX19" fmla="*/ 0 w 5912209"/>
              <a:gd name="connsiteY19" fmla="*/ 5246871 h 6858000"/>
              <a:gd name="connsiteX20" fmla="*/ 4308595 w 5912209"/>
              <a:gd name="connsiteY20" fmla="*/ 2797752 h 6858000"/>
              <a:gd name="connsiteX21" fmla="*/ 4022511 w 5912209"/>
              <a:gd name="connsiteY21" fmla="*/ 4750585 h 6858000"/>
              <a:gd name="connsiteX22" fmla="*/ 2438961 w 5912209"/>
              <a:gd name="connsiteY22" fmla="*/ 5928624 h 6858000"/>
              <a:gd name="connsiteX23" fmla="*/ 2409737 w 5912209"/>
              <a:gd name="connsiteY23" fmla="*/ 5812591 h 6858000"/>
              <a:gd name="connsiteX24" fmla="*/ 3919778 w 5912209"/>
              <a:gd name="connsiteY24" fmla="*/ 4689237 h 6858000"/>
              <a:gd name="connsiteX25" fmla="*/ 4192582 w 5912209"/>
              <a:gd name="connsiteY25" fmla="*/ 2827054 h 6858000"/>
              <a:gd name="connsiteX26" fmla="*/ 3778956 w 5912209"/>
              <a:gd name="connsiteY26" fmla="*/ 1419068 h 6858000"/>
              <a:gd name="connsiteX27" fmla="*/ 4621598 w 5912209"/>
              <a:gd name="connsiteY27" fmla="*/ 3531541 h 6858000"/>
              <a:gd name="connsiteX28" fmla="*/ 3627344 w 5912209"/>
              <a:gd name="connsiteY28" fmla="*/ 5577035 h 6858000"/>
              <a:gd name="connsiteX29" fmla="*/ 3490780 w 5912209"/>
              <a:gd name="connsiteY29" fmla="*/ 5415676 h 6858000"/>
              <a:gd name="connsiteX30" fmla="*/ 4410344 w 5912209"/>
              <a:gd name="connsiteY30" fmla="*/ 3523839 h 6858000"/>
              <a:gd name="connsiteX31" fmla="*/ 3631003 w 5912209"/>
              <a:gd name="connsiteY31" fmla="*/ 1570055 h 6858000"/>
              <a:gd name="connsiteX32" fmla="*/ 1809389 w 5912209"/>
              <a:gd name="connsiteY32" fmla="*/ 1115568 h 6858000"/>
              <a:gd name="connsiteX33" fmla="*/ 4122821 w 5912209"/>
              <a:gd name="connsiteY33" fmla="*/ 3429000 h 6858000"/>
              <a:gd name="connsiteX34" fmla="*/ 1809389 w 5912209"/>
              <a:gd name="connsiteY34" fmla="*/ 5742433 h 6858000"/>
              <a:gd name="connsiteX35" fmla="*/ 24232 w 5912209"/>
              <a:gd name="connsiteY35" fmla="*/ 4900559 h 6858000"/>
              <a:gd name="connsiteX36" fmla="*/ 0 w 5912209"/>
              <a:gd name="connsiteY36" fmla="*/ 4868154 h 6858000"/>
              <a:gd name="connsiteX37" fmla="*/ 0 w 5912209"/>
              <a:gd name="connsiteY37" fmla="*/ 1989847 h 6858000"/>
              <a:gd name="connsiteX38" fmla="*/ 24232 w 5912209"/>
              <a:gd name="connsiteY38" fmla="*/ 1957443 h 6858000"/>
              <a:gd name="connsiteX39" fmla="*/ 1809389 w 5912209"/>
              <a:gd name="connsiteY39" fmla="*/ 1115568 h 6858000"/>
              <a:gd name="connsiteX40" fmla="*/ 2534973 w 5912209"/>
              <a:gd name="connsiteY40" fmla="*/ 259137 h 6858000"/>
              <a:gd name="connsiteX41" fmla="*/ 5013272 w 5912209"/>
              <a:gd name="connsiteY41" fmla="*/ 3985475 h 6858000"/>
              <a:gd name="connsiteX42" fmla="*/ 4634637 w 5912209"/>
              <a:gd name="connsiteY42" fmla="*/ 3919711 h 6858000"/>
              <a:gd name="connsiteX43" fmla="*/ 2449224 w 5912209"/>
              <a:gd name="connsiteY43" fmla="*/ 633752 h 6858000"/>
              <a:gd name="connsiteX44" fmla="*/ 0 w 5912209"/>
              <a:gd name="connsiteY44" fmla="*/ 0 h 6858000"/>
              <a:gd name="connsiteX45" fmla="*/ 4061540 w 5912209"/>
              <a:gd name="connsiteY45" fmla="*/ 0 h 6858000"/>
              <a:gd name="connsiteX46" fmla="*/ 4115906 w 5912209"/>
              <a:gd name="connsiteY46" fmla="*/ 34856 h 6858000"/>
              <a:gd name="connsiteX47" fmla="*/ 4953214 w 5912209"/>
              <a:gd name="connsiteY47" fmla="*/ 792893 h 6858000"/>
              <a:gd name="connsiteX48" fmla="*/ 4564143 w 5912209"/>
              <a:gd name="connsiteY48" fmla="*/ 6469400 h 6858000"/>
              <a:gd name="connsiteX49" fmla="*/ 4083017 w 5912209"/>
              <a:gd name="connsiteY49" fmla="*/ 6844757 h 6858000"/>
              <a:gd name="connsiteX50" fmla="*/ 4062076 w 5912209"/>
              <a:gd name="connsiteY50" fmla="*/ 6858000 h 6858000"/>
              <a:gd name="connsiteX51" fmla="*/ 0 w 5912209"/>
              <a:gd name="connsiteY51" fmla="*/ 6858000 h 6858000"/>
              <a:gd name="connsiteX52" fmla="*/ 0 w 5912209"/>
              <a:gd name="connsiteY52" fmla="*/ 6151563 h 6858000"/>
              <a:gd name="connsiteX53" fmla="*/ 235156 w 5912209"/>
              <a:gd name="connsiteY53" fmla="*/ 6296066 h 6858000"/>
              <a:gd name="connsiteX54" fmla="*/ 4005038 w 5912209"/>
              <a:gd name="connsiteY54" fmla="*/ 5852320 h 6858000"/>
              <a:gd name="connsiteX55" fmla="*/ 4315143 w 5912209"/>
              <a:gd name="connsiteY55" fmla="*/ 1327918 h 6858000"/>
              <a:gd name="connsiteX56" fmla="*/ 73069 w 5912209"/>
              <a:gd name="connsiteY56" fmla="*/ 657725 h 6858000"/>
              <a:gd name="connsiteX57" fmla="*/ 0 w 5912209"/>
              <a:gd name="connsiteY57" fmla="*/ 7061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12209" h="6858000">
                <a:moveTo>
                  <a:pt x="0" y="5606673"/>
                </a:moveTo>
                <a:lnTo>
                  <a:pt x="176295" y="5743920"/>
                </a:lnTo>
                <a:cubicBezTo>
                  <a:pt x="333899" y="5854285"/>
                  <a:pt x="503476" y="5949213"/>
                  <a:pt x="682976" y="6026538"/>
                </a:cubicBezTo>
                <a:cubicBezTo>
                  <a:pt x="1400978" y="6335842"/>
                  <a:pt x="2214576" y="6336292"/>
                  <a:pt x="2932920" y="6027784"/>
                </a:cubicBezTo>
                <a:lnTo>
                  <a:pt x="3092631" y="6399664"/>
                </a:lnTo>
                <a:cubicBezTo>
                  <a:pt x="2272173" y="6752028"/>
                  <a:pt x="1342920" y="6751513"/>
                  <a:pt x="522853" y="6398241"/>
                </a:cubicBezTo>
                <a:cubicBezTo>
                  <a:pt x="420345" y="6354082"/>
                  <a:pt x="320670" y="6304897"/>
                  <a:pt x="224121" y="6250995"/>
                </a:cubicBezTo>
                <a:lnTo>
                  <a:pt x="0" y="6110469"/>
                </a:lnTo>
                <a:close/>
                <a:moveTo>
                  <a:pt x="0" y="5277743"/>
                </a:moveTo>
                <a:lnTo>
                  <a:pt x="88477" y="5364257"/>
                </a:lnTo>
                <a:cubicBezTo>
                  <a:pt x="424987" y="5660827"/>
                  <a:pt x="836039" y="5868555"/>
                  <a:pt x="1284374" y="5960894"/>
                </a:cubicBezTo>
                <a:lnTo>
                  <a:pt x="1241732" y="6167942"/>
                </a:lnTo>
                <a:cubicBezTo>
                  <a:pt x="853932" y="6088072"/>
                  <a:pt x="491932" y="5928353"/>
                  <a:pt x="176357" y="5703484"/>
                </a:cubicBezTo>
                <a:lnTo>
                  <a:pt x="0" y="5563550"/>
                </a:lnTo>
                <a:close/>
                <a:moveTo>
                  <a:pt x="0" y="5074191"/>
                </a:moveTo>
                <a:lnTo>
                  <a:pt x="95604" y="5173778"/>
                </a:lnTo>
                <a:cubicBezTo>
                  <a:pt x="176239" y="5252205"/>
                  <a:pt x="262444" y="5325277"/>
                  <a:pt x="353730" y="5392367"/>
                </a:cubicBezTo>
                <a:lnTo>
                  <a:pt x="282868" y="5488784"/>
                </a:lnTo>
                <a:cubicBezTo>
                  <a:pt x="187138" y="5418428"/>
                  <a:pt x="96736" y="5341798"/>
                  <a:pt x="12176" y="5259554"/>
                </a:cubicBezTo>
                <a:lnTo>
                  <a:pt x="0" y="5246871"/>
                </a:lnTo>
                <a:close/>
                <a:moveTo>
                  <a:pt x="4308595" y="2797752"/>
                </a:moveTo>
                <a:cubicBezTo>
                  <a:pt x="4476085" y="3460871"/>
                  <a:pt x="4373171" y="4163372"/>
                  <a:pt x="4022511" y="4750585"/>
                </a:cubicBezTo>
                <a:cubicBezTo>
                  <a:pt x="3671850" y="5337798"/>
                  <a:pt x="3102194" y="5761579"/>
                  <a:pt x="2438961" y="5928624"/>
                </a:cubicBezTo>
                <a:lnTo>
                  <a:pt x="2409737" y="5812591"/>
                </a:lnTo>
                <a:cubicBezTo>
                  <a:pt x="3042182" y="5653300"/>
                  <a:pt x="3585395" y="5249192"/>
                  <a:pt x="3919778" y="4689237"/>
                </a:cubicBezTo>
                <a:cubicBezTo>
                  <a:pt x="4254161" y="4129283"/>
                  <a:pt x="4352297" y="3459392"/>
                  <a:pt x="4192582" y="2827054"/>
                </a:cubicBezTo>
                <a:close/>
                <a:moveTo>
                  <a:pt x="3778956" y="1419068"/>
                </a:moveTo>
                <a:cubicBezTo>
                  <a:pt x="4344550" y="1973302"/>
                  <a:pt x="4650452" y="2740189"/>
                  <a:pt x="4621598" y="3531541"/>
                </a:cubicBezTo>
                <a:cubicBezTo>
                  <a:pt x="4592742" y="4322893"/>
                  <a:pt x="4231800" y="5065465"/>
                  <a:pt x="3627344" y="5577035"/>
                </a:cubicBezTo>
                <a:lnTo>
                  <a:pt x="3490780" y="5415676"/>
                </a:lnTo>
                <a:cubicBezTo>
                  <a:pt x="4049829" y="4942535"/>
                  <a:pt x="4383657" y="4255745"/>
                  <a:pt x="4410344" y="3523839"/>
                </a:cubicBezTo>
                <a:cubicBezTo>
                  <a:pt x="4437032" y="2791933"/>
                  <a:pt x="4154109" y="2082655"/>
                  <a:pt x="3631003" y="1570055"/>
                </a:cubicBezTo>
                <a:close/>
                <a:moveTo>
                  <a:pt x="1809389" y="1115568"/>
                </a:moveTo>
                <a:cubicBezTo>
                  <a:pt x="3087062" y="1115568"/>
                  <a:pt x="4122821" y="2151327"/>
                  <a:pt x="4122821" y="3429000"/>
                </a:cubicBezTo>
                <a:cubicBezTo>
                  <a:pt x="4122821" y="4706674"/>
                  <a:pt x="3087062" y="5742433"/>
                  <a:pt x="1809389" y="5742433"/>
                </a:cubicBezTo>
                <a:cubicBezTo>
                  <a:pt x="1090698" y="5742433"/>
                  <a:pt x="448549" y="5414713"/>
                  <a:pt x="24232" y="4900559"/>
                </a:cubicBezTo>
                <a:lnTo>
                  <a:pt x="0" y="4868154"/>
                </a:lnTo>
                <a:lnTo>
                  <a:pt x="0" y="1989847"/>
                </a:lnTo>
                <a:lnTo>
                  <a:pt x="24232" y="1957443"/>
                </a:lnTo>
                <a:cubicBezTo>
                  <a:pt x="448549" y="1443289"/>
                  <a:pt x="1090698" y="1115568"/>
                  <a:pt x="1809389" y="1115568"/>
                </a:cubicBezTo>
                <a:close/>
                <a:moveTo>
                  <a:pt x="2534973" y="259137"/>
                </a:moveTo>
                <a:cubicBezTo>
                  <a:pt x="4220324" y="644912"/>
                  <a:pt x="5309137" y="2282040"/>
                  <a:pt x="5013272" y="3985475"/>
                </a:cubicBezTo>
                <a:lnTo>
                  <a:pt x="4634637" y="3919711"/>
                </a:lnTo>
                <a:cubicBezTo>
                  <a:pt x="4895537" y="2417588"/>
                  <a:pt x="3935399" y="973936"/>
                  <a:pt x="2449224" y="633752"/>
                </a:cubicBezTo>
                <a:close/>
                <a:moveTo>
                  <a:pt x="0" y="0"/>
                </a:moveTo>
                <a:lnTo>
                  <a:pt x="4061540" y="0"/>
                </a:lnTo>
                <a:lnTo>
                  <a:pt x="4115906" y="34856"/>
                </a:lnTo>
                <a:cubicBezTo>
                  <a:pt x="4421783" y="242898"/>
                  <a:pt x="4704213" y="495934"/>
                  <a:pt x="4953214" y="792893"/>
                </a:cubicBezTo>
                <a:cubicBezTo>
                  <a:pt x="6369754" y="2482261"/>
                  <a:pt x="6197934" y="4989103"/>
                  <a:pt x="4564143" y="6469400"/>
                </a:cubicBezTo>
                <a:cubicBezTo>
                  <a:pt x="4410976" y="6608178"/>
                  <a:pt x="4250093" y="6733282"/>
                  <a:pt x="4083017" y="6844757"/>
                </a:cubicBezTo>
                <a:lnTo>
                  <a:pt x="4062076" y="6858000"/>
                </a:lnTo>
                <a:lnTo>
                  <a:pt x="0" y="6858000"/>
                </a:lnTo>
                <a:lnTo>
                  <a:pt x="0" y="6151563"/>
                </a:lnTo>
                <a:lnTo>
                  <a:pt x="235156" y="6296066"/>
                </a:lnTo>
                <a:cubicBezTo>
                  <a:pt x="1427097" y="6950950"/>
                  <a:pt x="2947003" y="6810953"/>
                  <a:pt x="4005038" y="5852320"/>
                </a:cubicBezTo>
                <a:cubicBezTo>
                  <a:pt x="5307235" y="4672465"/>
                  <a:pt x="5444183" y="2674412"/>
                  <a:pt x="4315143" y="1327918"/>
                </a:cubicBezTo>
                <a:cubicBezTo>
                  <a:pt x="3256668" y="65579"/>
                  <a:pt x="1440321" y="-200950"/>
                  <a:pt x="73069" y="657725"/>
                </a:cubicBezTo>
                <a:lnTo>
                  <a:pt x="0" y="706168"/>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spTree>
    <p:extLst>
      <p:ext uri="{BB962C8B-B14F-4D97-AF65-F5344CB8AC3E}">
        <p14:creationId xmlns:p14="http://schemas.microsoft.com/office/powerpoint/2010/main" val="248132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Blank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78C59FA-6E9F-422D-9958-189DDE3D7D4A}"/>
              </a:ext>
            </a:extLst>
          </p:cNvPr>
          <p:cNvSpPr>
            <a:spLocks noGrp="1"/>
          </p:cNvSpPr>
          <p:nvPr>
            <p:ph type="pic" sz="quarter" idx="14"/>
          </p:nvPr>
        </p:nvSpPr>
        <p:spPr>
          <a:xfrm>
            <a:off x="2" y="-1"/>
            <a:ext cx="5671459" cy="6854935"/>
          </a:xfrm>
          <a:custGeom>
            <a:avLst/>
            <a:gdLst>
              <a:gd name="connsiteX0" fmla="*/ 113079 w 5671459"/>
              <a:gd name="connsiteY0" fmla="*/ 5248248 h 6854935"/>
              <a:gd name="connsiteX1" fmla="*/ 1285581 w 5671459"/>
              <a:gd name="connsiteY1" fmla="*/ 6414748 h 6854935"/>
              <a:gd name="connsiteX2" fmla="*/ 845394 w 5671459"/>
              <a:gd name="connsiteY2" fmla="*/ 6854935 h 6854935"/>
              <a:gd name="connsiteX3" fmla="*/ 0 w 5671459"/>
              <a:gd name="connsiteY3" fmla="*/ 6854935 h 6854935"/>
              <a:gd name="connsiteX4" fmla="*/ 0 w 5671459"/>
              <a:gd name="connsiteY4" fmla="*/ 5361134 h 6854935"/>
              <a:gd name="connsiteX5" fmla="*/ 4773074 w 5671459"/>
              <a:gd name="connsiteY5" fmla="*/ 3567528 h 6854935"/>
              <a:gd name="connsiteX6" fmla="*/ 5671459 w 5671459"/>
              <a:gd name="connsiteY6" fmla="*/ 4463912 h 6854935"/>
              <a:gd name="connsiteX7" fmla="*/ 3280436 w 5671459"/>
              <a:gd name="connsiteY7" fmla="*/ 6854935 h 6854935"/>
              <a:gd name="connsiteX8" fmla="*/ 1979877 w 5671459"/>
              <a:gd name="connsiteY8" fmla="*/ 6854935 h 6854935"/>
              <a:gd name="connsiteX9" fmla="*/ 1729771 w 5671459"/>
              <a:gd name="connsiteY9" fmla="*/ 6606830 h 6854935"/>
              <a:gd name="connsiteX10" fmla="*/ 4745062 w 5671459"/>
              <a:gd name="connsiteY10" fmla="*/ 1572674 h 6854935"/>
              <a:gd name="connsiteX11" fmla="*/ 5641446 w 5671459"/>
              <a:gd name="connsiteY11" fmla="*/ 2471059 h 6854935"/>
              <a:gd name="connsiteX12" fmla="*/ 4745062 w 5671459"/>
              <a:gd name="connsiteY12" fmla="*/ 3371444 h 6854935"/>
              <a:gd name="connsiteX13" fmla="*/ 3846677 w 5671459"/>
              <a:gd name="connsiteY13" fmla="*/ 2471059 h 6854935"/>
              <a:gd name="connsiteX14" fmla="*/ 0 w 5671459"/>
              <a:gd name="connsiteY14" fmla="*/ 464965 h 6854935"/>
              <a:gd name="connsiteX15" fmla="*/ 661314 w 5671459"/>
              <a:gd name="connsiteY15" fmla="*/ 1124483 h 6854935"/>
              <a:gd name="connsiteX16" fmla="*/ 0 w 5671459"/>
              <a:gd name="connsiteY16" fmla="*/ 1785797 h 6854935"/>
              <a:gd name="connsiteX17" fmla="*/ 1625727 w 5671459"/>
              <a:gd name="connsiteY17" fmla="*/ 414179 h 6854935"/>
              <a:gd name="connsiteX18" fmla="*/ 4673031 w 5671459"/>
              <a:gd name="connsiteY18" fmla="*/ 3459482 h 6854935"/>
              <a:gd name="connsiteX19" fmla="*/ 1625727 w 5671459"/>
              <a:gd name="connsiteY19" fmla="*/ 6502785 h 6854935"/>
              <a:gd name="connsiteX20" fmla="*/ 0 w 5671459"/>
              <a:gd name="connsiteY20" fmla="*/ 4877058 h 6854935"/>
              <a:gd name="connsiteX21" fmla="*/ 0 w 5671459"/>
              <a:gd name="connsiteY21" fmla="*/ 2040975 h 6854935"/>
              <a:gd name="connsiteX22" fmla="*/ 3676605 w 5671459"/>
              <a:gd name="connsiteY22" fmla="*/ 1 h 6854935"/>
              <a:gd name="connsiteX23" fmla="*/ 3888696 w 5671459"/>
              <a:gd name="connsiteY23" fmla="*/ 1 h 6854935"/>
              <a:gd name="connsiteX24" fmla="*/ 5035187 w 5671459"/>
              <a:gd name="connsiteY24" fmla="*/ 1146492 h 6854935"/>
              <a:gd name="connsiteX25" fmla="*/ 3784651 w 5671459"/>
              <a:gd name="connsiteY25" fmla="*/ 2399028 h 6854935"/>
              <a:gd name="connsiteX26" fmla="*/ 2528113 w 5671459"/>
              <a:gd name="connsiteY26" fmla="*/ 1146492 h 6854935"/>
              <a:gd name="connsiteX27" fmla="*/ 1705762 w 5671459"/>
              <a:gd name="connsiteY27" fmla="*/ 1 h 6854935"/>
              <a:gd name="connsiteX28" fmla="*/ 3168388 w 5671459"/>
              <a:gd name="connsiteY28" fmla="*/ 1 h 6854935"/>
              <a:gd name="connsiteX29" fmla="*/ 3334459 w 5671459"/>
              <a:gd name="connsiteY29" fmla="*/ 166072 h 6854935"/>
              <a:gd name="connsiteX30" fmla="*/ 2436074 w 5671459"/>
              <a:gd name="connsiteY30" fmla="*/ 1066458 h 6854935"/>
              <a:gd name="connsiteX31" fmla="*/ 1539690 w 5671459"/>
              <a:gd name="connsiteY31" fmla="*/ 166072 h 6854935"/>
              <a:gd name="connsiteX32" fmla="*/ 313165 w 5671459"/>
              <a:gd name="connsiteY32" fmla="*/ 0 h 6854935"/>
              <a:gd name="connsiteX33" fmla="*/ 1243564 w 5671459"/>
              <a:gd name="connsiteY33" fmla="*/ 0 h 6854935"/>
              <a:gd name="connsiteX34" fmla="*/ 1513679 w 5671459"/>
              <a:gd name="connsiteY34" fmla="*/ 270116 h 6854935"/>
              <a:gd name="connsiteX35" fmla="*/ 777364 w 5671459"/>
              <a:gd name="connsiteY35" fmla="*/ 1004430 h 6854935"/>
              <a:gd name="connsiteX36" fmla="*/ 43049 w 5671459"/>
              <a:gd name="connsiteY36" fmla="*/ 270116 h 68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71459" h="6854935">
                <a:moveTo>
                  <a:pt x="113079" y="5248248"/>
                </a:moveTo>
                <a:lnTo>
                  <a:pt x="1285581" y="6414748"/>
                </a:lnTo>
                <a:lnTo>
                  <a:pt x="845394" y="6854935"/>
                </a:lnTo>
                <a:lnTo>
                  <a:pt x="0" y="6854935"/>
                </a:lnTo>
                <a:lnTo>
                  <a:pt x="0" y="5361134"/>
                </a:lnTo>
                <a:close/>
                <a:moveTo>
                  <a:pt x="4773074" y="3567528"/>
                </a:moveTo>
                <a:lnTo>
                  <a:pt x="5671459" y="4463912"/>
                </a:lnTo>
                <a:lnTo>
                  <a:pt x="3280436" y="6854935"/>
                </a:lnTo>
                <a:lnTo>
                  <a:pt x="1979877" y="6854935"/>
                </a:lnTo>
                <a:lnTo>
                  <a:pt x="1729771" y="6606830"/>
                </a:lnTo>
                <a:close/>
                <a:moveTo>
                  <a:pt x="4745062" y="1572674"/>
                </a:moveTo>
                <a:lnTo>
                  <a:pt x="5641446" y="2471059"/>
                </a:lnTo>
                <a:lnTo>
                  <a:pt x="4745062" y="3371444"/>
                </a:lnTo>
                <a:lnTo>
                  <a:pt x="3846677" y="2471059"/>
                </a:lnTo>
                <a:close/>
                <a:moveTo>
                  <a:pt x="0" y="464965"/>
                </a:moveTo>
                <a:lnTo>
                  <a:pt x="661314" y="1124483"/>
                </a:lnTo>
                <a:lnTo>
                  <a:pt x="0" y="1785797"/>
                </a:lnTo>
                <a:close/>
                <a:moveTo>
                  <a:pt x="1625727" y="414179"/>
                </a:moveTo>
                <a:lnTo>
                  <a:pt x="4673031" y="3459482"/>
                </a:lnTo>
                <a:lnTo>
                  <a:pt x="1625727" y="6502785"/>
                </a:lnTo>
                <a:lnTo>
                  <a:pt x="0" y="4877058"/>
                </a:lnTo>
                <a:lnTo>
                  <a:pt x="0" y="2040975"/>
                </a:lnTo>
                <a:close/>
                <a:moveTo>
                  <a:pt x="3676605" y="1"/>
                </a:moveTo>
                <a:lnTo>
                  <a:pt x="3888696" y="1"/>
                </a:lnTo>
                <a:lnTo>
                  <a:pt x="5035187" y="1146492"/>
                </a:lnTo>
                <a:lnTo>
                  <a:pt x="3784651" y="2399028"/>
                </a:lnTo>
                <a:lnTo>
                  <a:pt x="2528113" y="1146492"/>
                </a:lnTo>
                <a:close/>
                <a:moveTo>
                  <a:pt x="1705762" y="1"/>
                </a:moveTo>
                <a:lnTo>
                  <a:pt x="3168388" y="1"/>
                </a:lnTo>
                <a:lnTo>
                  <a:pt x="3334459" y="166072"/>
                </a:lnTo>
                <a:lnTo>
                  <a:pt x="2436074" y="1066458"/>
                </a:lnTo>
                <a:lnTo>
                  <a:pt x="1539690" y="166072"/>
                </a:lnTo>
                <a:close/>
                <a:moveTo>
                  <a:pt x="313165" y="0"/>
                </a:moveTo>
                <a:lnTo>
                  <a:pt x="1243564" y="0"/>
                </a:lnTo>
                <a:lnTo>
                  <a:pt x="1513679" y="270116"/>
                </a:lnTo>
                <a:lnTo>
                  <a:pt x="777364" y="1004430"/>
                </a:lnTo>
                <a:lnTo>
                  <a:pt x="43049" y="27011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spTree>
    <p:extLst>
      <p:ext uri="{BB962C8B-B14F-4D97-AF65-F5344CB8AC3E}">
        <p14:creationId xmlns:p14="http://schemas.microsoft.com/office/powerpoint/2010/main" val="4209155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90243FA-0F50-4A55-A5A2-701512037544}"/>
              </a:ext>
            </a:extLst>
          </p:cNvPr>
          <p:cNvSpPr>
            <a:spLocks noGrp="1"/>
          </p:cNvSpPr>
          <p:nvPr>
            <p:ph type="pic" sz="quarter" idx="21" hasCustomPrompt="1"/>
          </p:nvPr>
        </p:nvSpPr>
        <p:spPr>
          <a:xfrm>
            <a:off x="1808268" y="3611393"/>
            <a:ext cx="2481683" cy="5390035"/>
          </a:xfrm>
          <a:custGeom>
            <a:avLst/>
            <a:gdLst>
              <a:gd name="connsiteX0" fmla="*/ 1976434 w 2481683"/>
              <a:gd name="connsiteY0" fmla="*/ 0 h 5390035"/>
              <a:gd name="connsiteX1" fmla="*/ 2230180 w 2481683"/>
              <a:gd name="connsiteY1" fmla="*/ 0 h 5390035"/>
              <a:gd name="connsiteX2" fmla="*/ 2481683 w 2481683"/>
              <a:gd name="connsiteY2" fmla="*/ 254151 h 5390035"/>
              <a:gd name="connsiteX3" fmla="*/ 2481683 w 2481683"/>
              <a:gd name="connsiteY3" fmla="*/ 5135885 h 5390035"/>
              <a:gd name="connsiteX4" fmla="*/ 2230180 w 2481683"/>
              <a:gd name="connsiteY4" fmla="*/ 5390035 h 5390035"/>
              <a:gd name="connsiteX5" fmla="*/ 1282367 w 2481683"/>
              <a:gd name="connsiteY5" fmla="*/ 5390035 h 5390035"/>
              <a:gd name="connsiteX6" fmla="*/ 251505 w 2481683"/>
              <a:gd name="connsiteY6" fmla="*/ 5390035 h 5390035"/>
              <a:gd name="connsiteX7" fmla="*/ 0 w 2481683"/>
              <a:gd name="connsiteY7" fmla="*/ 5135887 h 5390035"/>
              <a:gd name="connsiteX8" fmla="*/ 0 w 2481683"/>
              <a:gd name="connsiteY8" fmla="*/ 254151 h 5390035"/>
              <a:gd name="connsiteX9" fmla="*/ 251505 w 2481683"/>
              <a:gd name="connsiteY9" fmla="*/ 2 h 5390035"/>
              <a:gd name="connsiteX10" fmla="*/ 505252 w 2481683"/>
              <a:gd name="connsiteY10" fmla="*/ 2 h 5390035"/>
              <a:gd name="connsiteX11" fmla="*/ 549345 w 2481683"/>
              <a:gd name="connsiteY11" fmla="*/ 47175 h 5390035"/>
              <a:gd name="connsiteX12" fmla="*/ 708809 w 2481683"/>
              <a:gd name="connsiteY12" fmla="*/ 203149 h 5390035"/>
              <a:gd name="connsiteX13" fmla="*/ 1199319 w 2481683"/>
              <a:gd name="connsiteY13" fmla="*/ 203149 h 5390035"/>
              <a:gd name="connsiteX14" fmla="*/ 1772877 w 2481683"/>
              <a:gd name="connsiteY14" fmla="*/ 203149 h 5390035"/>
              <a:gd name="connsiteX15" fmla="*/ 1932341 w 2481683"/>
              <a:gd name="connsiteY15" fmla="*/ 47175 h 5390035"/>
              <a:gd name="connsiteX16" fmla="*/ 1976434 w 2481683"/>
              <a:gd name="connsiteY16" fmla="*/ 0 h 539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1683" h="5390035">
                <a:moveTo>
                  <a:pt x="1976434" y="0"/>
                </a:moveTo>
                <a:lnTo>
                  <a:pt x="2230180" y="0"/>
                </a:lnTo>
                <a:cubicBezTo>
                  <a:pt x="2369081" y="0"/>
                  <a:pt x="2481683" y="113787"/>
                  <a:pt x="2481683" y="254151"/>
                </a:cubicBezTo>
                <a:lnTo>
                  <a:pt x="2481683" y="5135885"/>
                </a:lnTo>
                <a:cubicBezTo>
                  <a:pt x="2481683" y="5276251"/>
                  <a:pt x="2369081" y="5390035"/>
                  <a:pt x="2230180" y="5390035"/>
                </a:cubicBezTo>
                <a:lnTo>
                  <a:pt x="1282367" y="5390035"/>
                </a:lnTo>
                <a:lnTo>
                  <a:pt x="251505" y="5390035"/>
                </a:lnTo>
                <a:cubicBezTo>
                  <a:pt x="112604" y="5390035"/>
                  <a:pt x="0" y="5276251"/>
                  <a:pt x="0" y="5135887"/>
                </a:cubicBezTo>
                <a:lnTo>
                  <a:pt x="0" y="254151"/>
                </a:lnTo>
                <a:cubicBezTo>
                  <a:pt x="0" y="113787"/>
                  <a:pt x="112604" y="2"/>
                  <a:pt x="251505" y="2"/>
                </a:cubicBezTo>
                <a:lnTo>
                  <a:pt x="505252" y="2"/>
                </a:lnTo>
                <a:cubicBezTo>
                  <a:pt x="530333" y="155"/>
                  <a:pt x="548489" y="19341"/>
                  <a:pt x="549345" y="47175"/>
                </a:cubicBezTo>
                <a:cubicBezTo>
                  <a:pt x="549345" y="137141"/>
                  <a:pt x="619782" y="203149"/>
                  <a:pt x="708809" y="203149"/>
                </a:cubicBezTo>
                <a:lnTo>
                  <a:pt x="1199319" y="203149"/>
                </a:lnTo>
                <a:lnTo>
                  <a:pt x="1772877" y="203149"/>
                </a:lnTo>
                <a:cubicBezTo>
                  <a:pt x="1861901" y="203149"/>
                  <a:pt x="1932341" y="137139"/>
                  <a:pt x="1932341" y="47175"/>
                </a:cubicBezTo>
                <a:cubicBezTo>
                  <a:pt x="1933196" y="19341"/>
                  <a:pt x="1951354" y="154"/>
                  <a:pt x="197643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Picture Placeholder 9">
            <a:extLst>
              <a:ext uri="{FF2B5EF4-FFF2-40B4-BE49-F238E27FC236}">
                <a16:creationId xmlns:a16="http://schemas.microsoft.com/office/drawing/2014/main" id="{ECCE95B2-0EA0-4736-B8E5-9C6068B87CD0}"/>
              </a:ext>
            </a:extLst>
          </p:cNvPr>
          <p:cNvSpPr>
            <a:spLocks noGrp="1"/>
          </p:cNvSpPr>
          <p:nvPr>
            <p:ph type="pic" sz="quarter" idx="22" hasCustomPrompt="1"/>
          </p:nvPr>
        </p:nvSpPr>
        <p:spPr>
          <a:xfrm>
            <a:off x="7904267" y="3611393"/>
            <a:ext cx="2481683" cy="5390035"/>
          </a:xfrm>
          <a:custGeom>
            <a:avLst/>
            <a:gdLst>
              <a:gd name="connsiteX0" fmla="*/ 1976433 w 2481683"/>
              <a:gd name="connsiteY0" fmla="*/ 0 h 5390035"/>
              <a:gd name="connsiteX1" fmla="*/ 2230180 w 2481683"/>
              <a:gd name="connsiteY1" fmla="*/ 0 h 5390035"/>
              <a:gd name="connsiteX2" fmla="*/ 2481683 w 2481683"/>
              <a:gd name="connsiteY2" fmla="*/ 254151 h 5390035"/>
              <a:gd name="connsiteX3" fmla="*/ 2481683 w 2481683"/>
              <a:gd name="connsiteY3" fmla="*/ 5135885 h 5390035"/>
              <a:gd name="connsiteX4" fmla="*/ 2230180 w 2481683"/>
              <a:gd name="connsiteY4" fmla="*/ 5390035 h 5390035"/>
              <a:gd name="connsiteX5" fmla="*/ 1282367 w 2481683"/>
              <a:gd name="connsiteY5" fmla="*/ 5390035 h 5390035"/>
              <a:gd name="connsiteX6" fmla="*/ 251505 w 2481683"/>
              <a:gd name="connsiteY6" fmla="*/ 5390035 h 5390035"/>
              <a:gd name="connsiteX7" fmla="*/ 0 w 2481683"/>
              <a:gd name="connsiteY7" fmla="*/ 5135887 h 5390035"/>
              <a:gd name="connsiteX8" fmla="*/ 0 w 2481683"/>
              <a:gd name="connsiteY8" fmla="*/ 254151 h 5390035"/>
              <a:gd name="connsiteX9" fmla="*/ 251505 w 2481683"/>
              <a:gd name="connsiteY9" fmla="*/ 2 h 5390035"/>
              <a:gd name="connsiteX10" fmla="*/ 505252 w 2481683"/>
              <a:gd name="connsiteY10" fmla="*/ 2 h 5390035"/>
              <a:gd name="connsiteX11" fmla="*/ 549344 w 2481683"/>
              <a:gd name="connsiteY11" fmla="*/ 47175 h 5390035"/>
              <a:gd name="connsiteX12" fmla="*/ 708809 w 2481683"/>
              <a:gd name="connsiteY12" fmla="*/ 203149 h 5390035"/>
              <a:gd name="connsiteX13" fmla="*/ 1199319 w 2481683"/>
              <a:gd name="connsiteY13" fmla="*/ 203149 h 5390035"/>
              <a:gd name="connsiteX14" fmla="*/ 1772876 w 2481683"/>
              <a:gd name="connsiteY14" fmla="*/ 203149 h 5390035"/>
              <a:gd name="connsiteX15" fmla="*/ 1932341 w 2481683"/>
              <a:gd name="connsiteY15" fmla="*/ 47175 h 5390035"/>
              <a:gd name="connsiteX16" fmla="*/ 1976433 w 2481683"/>
              <a:gd name="connsiteY16" fmla="*/ 0 h 539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1683" h="5390035">
                <a:moveTo>
                  <a:pt x="1976433" y="0"/>
                </a:moveTo>
                <a:lnTo>
                  <a:pt x="2230180" y="0"/>
                </a:lnTo>
                <a:cubicBezTo>
                  <a:pt x="2369081" y="0"/>
                  <a:pt x="2481683" y="113787"/>
                  <a:pt x="2481683" y="254151"/>
                </a:cubicBezTo>
                <a:lnTo>
                  <a:pt x="2481683" y="5135885"/>
                </a:lnTo>
                <a:cubicBezTo>
                  <a:pt x="2481683" y="5276251"/>
                  <a:pt x="2369081" y="5390035"/>
                  <a:pt x="2230180" y="5390035"/>
                </a:cubicBezTo>
                <a:lnTo>
                  <a:pt x="1282367" y="5390035"/>
                </a:lnTo>
                <a:lnTo>
                  <a:pt x="251505" y="5390035"/>
                </a:lnTo>
                <a:cubicBezTo>
                  <a:pt x="112604" y="5390035"/>
                  <a:pt x="0" y="5276251"/>
                  <a:pt x="0" y="5135887"/>
                </a:cubicBezTo>
                <a:lnTo>
                  <a:pt x="0" y="254151"/>
                </a:lnTo>
                <a:cubicBezTo>
                  <a:pt x="0" y="113787"/>
                  <a:pt x="112604" y="2"/>
                  <a:pt x="251505" y="2"/>
                </a:cubicBezTo>
                <a:lnTo>
                  <a:pt x="505252" y="2"/>
                </a:lnTo>
                <a:cubicBezTo>
                  <a:pt x="530333" y="155"/>
                  <a:pt x="548489" y="19341"/>
                  <a:pt x="549344" y="47175"/>
                </a:cubicBezTo>
                <a:cubicBezTo>
                  <a:pt x="549344" y="137141"/>
                  <a:pt x="619782" y="203149"/>
                  <a:pt x="708809" y="203149"/>
                </a:cubicBezTo>
                <a:lnTo>
                  <a:pt x="1199319" y="203149"/>
                </a:lnTo>
                <a:lnTo>
                  <a:pt x="1772876" y="203149"/>
                </a:lnTo>
                <a:cubicBezTo>
                  <a:pt x="1861901" y="203149"/>
                  <a:pt x="1932341" y="137139"/>
                  <a:pt x="1932341" y="47175"/>
                </a:cubicBezTo>
                <a:cubicBezTo>
                  <a:pt x="1933196" y="19341"/>
                  <a:pt x="1951354" y="154"/>
                  <a:pt x="1976433"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5">
            <a:extLst>
              <a:ext uri="{FF2B5EF4-FFF2-40B4-BE49-F238E27FC236}">
                <a16:creationId xmlns:a16="http://schemas.microsoft.com/office/drawing/2014/main" id="{5FEC52CF-7DAB-4019-AB50-7F8467949662}"/>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spTree>
    <p:extLst>
      <p:ext uri="{BB962C8B-B14F-4D97-AF65-F5344CB8AC3E}">
        <p14:creationId xmlns:p14="http://schemas.microsoft.com/office/powerpoint/2010/main" val="3399585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4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CFA6113-0092-4A3C-AC5C-583719F52657}"/>
              </a:ext>
            </a:extLst>
          </p:cNvPr>
          <p:cNvSpPr>
            <a:spLocks noGrp="1"/>
          </p:cNvSpPr>
          <p:nvPr>
            <p:ph type="pic" sz="quarter" idx="21" hasCustomPrompt="1"/>
          </p:nvPr>
        </p:nvSpPr>
        <p:spPr>
          <a:xfrm>
            <a:off x="1244872" y="759962"/>
            <a:ext cx="2450352" cy="5321988"/>
          </a:xfrm>
          <a:custGeom>
            <a:avLst/>
            <a:gdLst>
              <a:gd name="connsiteX0" fmla="*/ 1951480 w 2450352"/>
              <a:gd name="connsiteY0" fmla="*/ 0 h 5321988"/>
              <a:gd name="connsiteX1" fmla="*/ 2202025 w 2450352"/>
              <a:gd name="connsiteY1" fmla="*/ 0 h 5321988"/>
              <a:gd name="connsiteX2" fmla="*/ 2450352 w 2450352"/>
              <a:gd name="connsiteY2" fmla="*/ 250941 h 5321988"/>
              <a:gd name="connsiteX3" fmla="*/ 2450352 w 2450352"/>
              <a:gd name="connsiteY3" fmla="*/ 5071046 h 5321988"/>
              <a:gd name="connsiteX4" fmla="*/ 2202025 w 2450352"/>
              <a:gd name="connsiteY4" fmla="*/ 5321988 h 5321988"/>
              <a:gd name="connsiteX5" fmla="*/ 1266176 w 2450352"/>
              <a:gd name="connsiteY5" fmla="*/ 5321988 h 5321988"/>
              <a:gd name="connsiteX6" fmla="*/ 248329 w 2450352"/>
              <a:gd name="connsiteY6" fmla="*/ 5321988 h 5321988"/>
              <a:gd name="connsiteX7" fmla="*/ 0 w 2450352"/>
              <a:gd name="connsiteY7" fmla="*/ 5071047 h 5321988"/>
              <a:gd name="connsiteX8" fmla="*/ 0 w 2450352"/>
              <a:gd name="connsiteY8" fmla="*/ 250941 h 5321988"/>
              <a:gd name="connsiteX9" fmla="*/ 248329 w 2450352"/>
              <a:gd name="connsiteY9" fmla="*/ 1 h 5321988"/>
              <a:gd name="connsiteX10" fmla="*/ 498873 w 2450352"/>
              <a:gd name="connsiteY10" fmla="*/ 1 h 5321988"/>
              <a:gd name="connsiteX11" fmla="*/ 542409 w 2450352"/>
              <a:gd name="connsiteY11" fmla="*/ 46580 h 5321988"/>
              <a:gd name="connsiteX12" fmla="*/ 699859 w 2450352"/>
              <a:gd name="connsiteY12" fmla="*/ 200584 h 5321988"/>
              <a:gd name="connsiteX13" fmla="*/ 1184177 w 2450352"/>
              <a:gd name="connsiteY13" fmla="*/ 200584 h 5321988"/>
              <a:gd name="connsiteX14" fmla="*/ 1750493 w 2450352"/>
              <a:gd name="connsiteY14" fmla="*/ 200584 h 5321988"/>
              <a:gd name="connsiteX15" fmla="*/ 1907945 w 2450352"/>
              <a:gd name="connsiteY15" fmla="*/ 46579 h 5321988"/>
              <a:gd name="connsiteX16" fmla="*/ 1951480 w 2450352"/>
              <a:gd name="connsiteY16" fmla="*/ 0 h 532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352" h="5321988">
                <a:moveTo>
                  <a:pt x="1951480" y="0"/>
                </a:moveTo>
                <a:lnTo>
                  <a:pt x="2202025" y="0"/>
                </a:lnTo>
                <a:cubicBezTo>
                  <a:pt x="2339171" y="0"/>
                  <a:pt x="2450352" y="112350"/>
                  <a:pt x="2450352" y="250941"/>
                </a:cubicBezTo>
                <a:lnTo>
                  <a:pt x="2450352" y="5071046"/>
                </a:lnTo>
                <a:cubicBezTo>
                  <a:pt x="2450352" y="5209640"/>
                  <a:pt x="2339171" y="5321988"/>
                  <a:pt x="2202025" y="5321988"/>
                </a:cubicBezTo>
                <a:lnTo>
                  <a:pt x="1266176" y="5321988"/>
                </a:lnTo>
                <a:lnTo>
                  <a:pt x="248329" y="5321988"/>
                </a:lnTo>
                <a:cubicBezTo>
                  <a:pt x="111183" y="5321988"/>
                  <a:pt x="0" y="5209640"/>
                  <a:pt x="0" y="5071047"/>
                </a:cubicBezTo>
                <a:lnTo>
                  <a:pt x="0" y="250941"/>
                </a:lnTo>
                <a:cubicBezTo>
                  <a:pt x="0" y="112350"/>
                  <a:pt x="111183" y="1"/>
                  <a:pt x="248329" y="1"/>
                </a:cubicBezTo>
                <a:lnTo>
                  <a:pt x="498873" y="1"/>
                </a:lnTo>
                <a:cubicBezTo>
                  <a:pt x="523637" y="153"/>
                  <a:pt x="541564" y="19096"/>
                  <a:pt x="542409" y="46580"/>
                </a:cubicBezTo>
                <a:cubicBezTo>
                  <a:pt x="542409" y="135410"/>
                  <a:pt x="611957" y="200584"/>
                  <a:pt x="699859" y="200584"/>
                </a:cubicBezTo>
                <a:lnTo>
                  <a:pt x="1184177" y="200584"/>
                </a:lnTo>
                <a:lnTo>
                  <a:pt x="1750493" y="200584"/>
                </a:lnTo>
                <a:cubicBezTo>
                  <a:pt x="1838395" y="200584"/>
                  <a:pt x="1907945" y="135407"/>
                  <a:pt x="1907945" y="46579"/>
                </a:cubicBezTo>
                <a:cubicBezTo>
                  <a:pt x="1908790" y="19096"/>
                  <a:pt x="1926718" y="151"/>
                  <a:pt x="1951480" y="0"/>
                </a:cubicBezTo>
                <a:close/>
              </a:path>
            </a:pathLst>
          </a:custGeom>
          <a:solidFill>
            <a:schemeClr val="bg1">
              <a:lumMod val="8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Picture Placeholder 8">
            <a:extLst>
              <a:ext uri="{FF2B5EF4-FFF2-40B4-BE49-F238E27FC236}">
                <a16:creationId xmlns:a16="http://schemas.microsoft.com/office/drawing/2014/main" id="{9E431A02-6CE0-4723-95C7-360CABA10FF4}"/>
              </a:ext>
            </a:extLst>
          </p:cNvPr>
          <p:cNvSpPr>
            <a:spLocks noGrp="1"/>
          </p:cNvSpPr>
          <p:nvPr>
            <p:ph type="pic" sz="quarter" idx="22" hasCustomPrompt="1"/>
          </p:nvPr>
        </p:nvSpPr>
        <p:spPr>
          <a:xfrm>
            <a:off x="2467772" y="1831301"/>
            <a:ext cx="3328871" cy="2302347"/>
          </a:xfrm>
          <a:custGeom>
            <a:avLst/>
            <a:gdLst>
              <a:gd name="connsiteX0" fmla="*/ 255607 w 3328871"/>
              <a:gd name="connsiteY0" fmla="*/ 0 h 2302347"/>
              <a:gd name="connsiteX1" fmla="*/ 3073264 w 3328871"/>
              <a:gd name="connsiteY1" fmla="*/ 0 h 2302347"/>
              <a:gd name="connsiteX2" fmla="*/ 3328871 w 3328871"/>
              <a:gd name="connsiteY2" fmla="*/ 255607 h 2302347"/>
              <a:gd name="connsiteX3" fmla="*/ 3328871 w 3328871"/>
              <a:gd name="connsiteY3" fmla="*/ 2046740 h 2302347"/>
              <a:gd name="connsiteX4" fmla="*/ 3073264 w 3328871"/>
              <a:gd name="connsiteY4" fmla="*/ 2302347 h 2302347"/>
              <a:gd name="connsiteX5" fmla="*/ 255607 w 3328871"/>
              <a:gd name="connsiteY5" fmla="*/ 2302347 h 2302347"/>
              <a:gd name="connsiteX6" fmla="*/ 0 w 3328871"/>
              <a:gd name="connsiteY6" fmla="*/ 2046740 h 2302347"/>
              <a:gd name="connsiteX7" fmla="*/ 0 w 3328871"/>
              <a:gd name="connsiteY7" fmla="*/ 255607 h 2302347"/>
              <a:gd name="connsiteX8" fmla="*/ 255607 w 3328871"/>
              <a:gd name="connsiteY8" fmla="*/ 0 h 23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871" h="2302347">
                <a:moveTo>
                  <a:pt x="255607" y="0"/>
                </a:moveTo>
                <a:lnTo>
                  <a:pt x="3073264" y="0"/>
                </a:lnTo>
                <a:cubicBezTo>
                  <a:pt x="3214432" y="0"/>
                  <a:pt x="3328871" y="114439"/>
                  <a:pt x="3328871" y="255607"/>
                </a:cubicBezTo>
                <a:lnTo>
                  <a:pt x="3328871" y="2046740"/>
                </a:lnTo>
                <a:cubicBezTo>
                  <a:pt x="3328871" y="2187908"/>
                  <a:pt x="3214432" y="2302347"/>
                  <a:pt x="3073264" y="2302347"/>
                </a:cubicBezTo>
                <a:lnTo>
                  <a:pt x="255607" y="2302347"/>
                </a:lnTo>
                <a:cubicBezTo>
                  <a:pt x="114439" y="2302347"/>
                  <a:pt x="0" y="2187908"/>
                  <a:pt x="0" y="2046740"/>
                </a:cubicBezTo>
                <a:lnTo>
                  <a:pt x="0" y="255607"/>
                </a:lnTo>
                <a:cubicBezTo>
                  <a:pt x="0" y="114439"/>
                  <a:pt x="114439" y="0"/>
                  <a:pt x="25560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5">
            <a:extLst>
              <a:ext uri="{FF2B5EF4-FFF2-40B4-BE49-F238E27FC236}">
                <a16:creationId xmlns:a16="http://schemas.microsoft.com/office/drawing/2014/main" id="{0323F6BD-44AD-4882-B6C7-66C45DF0B7C4}"/>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spTree>
    <p:extLst>
      <p:ext uri="{BB962C8B-B14F-4D97-AF65-F5344CB8AC3E}">
        <p14:creationId xmlns:p14="http://schemas.microsoft.com/office/powerpoint/2010/main" val="480284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3_Blank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F31893-E204-41AF-AC6A-5E66943DAF33}"/>
              </a:ext>
            </a:extLst>
          </p:cNvPr>
          <p:cNvSpPr>
            <a:spLocks noGrp="1"/>
          </p:cNvSpPr>
          <p:nvPr>
            <p:ph type="pic" sz="quarter" idx="24" hasCustomPrompt="1"/>
          </p:nvPr>
        </p:nvSpPr>
        <p:spPr>
          <a:xfrm>
            <a:off x="6548718" y="-606311"/>
            <a:ext cx="4298314" cy="6857175"/>
          </a:xfrm>
          <a:custGeom>
            <a:avLst/>
            <a:gdLst>
              <a:gd name="connsiteX0" fmla="*/ 2022543 w 4298314"/>
              <a:gd name="connsiteY0" fmla="*/ 115 h 6857175"/>
              <a:gd name="connsiteX1" fmla="*/ 2178326 w 4298314"/>
              <a:gd name="connsiteY1" fmla="*/ 29492 h 6857175"/>
              <a:gd name="connsiteX2" fmla="*/ 2373408 w 4298314"/>
              <a:gd name="connsiteY2" fmla="*/ 45358 h 6857175"/>
              <a:gd name="connsiteX3" fmla="*/ 2401277 w 4298314"/>
              <a:gd name="connsiteY3" fmla="*/ 42714 h 6857175"/>
              <a:gd name="connsiteX4" fmla="*/ 2819310 w 4298314"/>
              <a:gd name="connsiteY4" fmla="*/ 79734 h 6857175"/>
              <a:gd name="connsiteX5" fmla="*/ 2868081 w 4298314"/>
              <a:gd name="connsiteY5" fmla="*/ 135265 h 6857175"/>
              <a:gd name="connsiteX6" fmla="*/ 2875048 w 4298314"/>
              <a:gd name="connsiteY6" fmla="*/ 90312 h 6857175"/>
              <a:gd name="connsiteX7" fmla="*/ 3028327 w 4298314"/>
              <a:gd name="connsiteY7" fmla="*/ 42714 h 6857175"/>
              <a:gd name="connsiteX8" fmla="*/ 3557837 w 4298314"/>
              <a:gd name="connsiteY8" fmla="*/ 137910 h 6857175"/>
              <a:gd name="connsiteX9" fmla="*/ 3592673 w 4298314"/>
              <a:gd name="connsiteY9" fmla="*/ 180219 h 6857175"/>
              <a:gd name="connsiteX10" fmla="*/ 3592673 w 4298314"/>
              <a:gd name="connsiteY10" fmla="*/ 246328 h 6857175"/>
              <a:gd name="connsiteX11" fmla="*/ 3683247 w 4298314"/>
              <a:gd name="connsiteY11" fmla="*/ 209307 h 6857175"/>
              <a:gd name="connsiteX12" fmla="*/ 3718083 w 4298314"/>
              <a:gd name="connsiteY12" fmla="*/ 278060 h 6857175"/>
              <a:gd name="connsiteX13" fmla="*/ 3752920 w 4298314"/>
              <a:gd name="connsiteY13" fmla="*/ 267482 h 6857175"/>
              <a:gd name="connsiteX14" fmla="*/ 3836526 w 4298314"/>
              <a:gd name="connsiteY14" fmla="*/ 301859 h 6857175"/>
              <a:gd name="connsiteX15" fmla="*/ 3954969 w 4298314"/>
              <a:gd name="connsiteY15" fmla="*/ 613891 h 6857175"/>
              <a:gd name="connsiteX16" fmla="*/ 4010707 w 4298314"/>
              <a:gd name="connsiteY16" fmla="*/ 933856 h 6857175"/>
              <a:gd name="connsiteX17" fmla="*/ 4150052 w 4298314"/>
              <a:gd name="connsiteY17" fmla="*/ 1502389 h 6857175"/>
              <a:gd name="connsiteX18" fmla="*/ 4261527 w 4298314"/>
              <a:gd name="connsiteY18" fmla="*/ 2176695 h 6857175"/>
              <a:gd name="connsiteX19" fmla="*/ 4289396 w 4298314"/>
              <a:gd name="connsiteY19" fmla="*/ 2488727 h 6857175"/>
              <a:gd name="connsiteX20" fmla="*/ 4289396 w 4298314"/>
              <a:gd name="connsiteY20" fmla="*/ 3194766 h 6857175"/>
              <a:gd name="connsiteX21" fmla="*/ 4296364 w 4298314"/>
              <a:gd name="connsiteY21" fmla="*/ 3438045 h 6857175"/>
              <a:gd name="connsiteX22" fmla="*/ 4247593 w 4298314"/>
              <a:gd name="connsiteY22" fmla="*/ 4241924 h 6857175"/>
              <a:gd name="connsiteX23" fmla="*/ 4240626 w 4298314"/>
              <a:gd name="connsiteY23" fmla="*/ 4292166 h 6857175"/>
              <a:gd name="connsiteX24" fmla="*/ 4198822 w 4298314"/>
              <a:gd name="connsiteY24" fmla="*/ 4289522 h 6857175"/>
              <a:gd name="connsiteX25" fmla="*/ 4198822 w 4298314"/>
              <a:gd name="connsiteY25" fmla="*/ 3919315 h 6857175"/>
              <a:gd name="connsiteX26" fmla="*/ 4170953 w 4298314"/>
              <a:gd name="connsiteY26" fmla="*/ 3916670 h 6857175"/>
              <a:gd name="connsiteX27" fmla="*/ 4150052 w 4298314"/>
              <a:gd name="connsiteY27" fmla="*/ 3956335 h 6857175"/>
              <a:gd name="connsiteX28" fmla="*/ 4129150 w 4298314"/>
              <a:gd name="connsiteY28" fmla="*/ 4294811 h 6857175"/>
              <a:gd name="connsiteX29" fmla="*/ 4087347 w 4298314"/>
              <a:gd name="connsiteY29" fmla="*/ 4831612 h 6857175"/>
              <a:gd name="connsiteX30" fmla="*/ 3948002 w 4298314"/>
              <a:gd name="connsiteY30" fmla="*/ 5241484 h 6857175"/>
              <a:gd name="connsiteX31" fmla="*/ 3927100 w 4298314"/>
              <a:gd name="connsiteY31" fmla="*/ 5460964 h 6857175"/>
              <a:gd name="connsiteX32" fmla="*/ 3871362 w 4298314"/>
              <a:gd name="connsiteY32" fmla="*/ 5572027 h 6857175"/>
              <a:gd name="connsiteX33" fmla="*/ 3843493 w 4298314"/>
              <a:gd name="connsiteY33" fmla="*/ 5706888 h 6857175"/>
              <a:gd name="connsiteX34" fmla="*/ 3836526 w 4298314"/>
              <a:gd name="connsiteY34" fmla="*/ 5881414 h 6857175"/>
              <a:gd name="connsiteX35" fmla="*/ 3787756 w 4298314"/>
              <a:gd name="connsiteY35" fmla="*/ 5907858 h 6857175"/>
              <a:gd name="connsiteX36" fmla="*/ 3787756 w 4298314"/>
              <a:gd name="connsiteY36" fmla="*/ 5355191 h 6857175"/>
              <a:gd name="connsiteX37" fmla="*/ 3745952 w 4298314"/>
              <a:gd name="connsiteY37" fmla="*/ 5355191 h 6857175"/>
              <a:gd name="connsiteX38" fmla="*/ 3745952 w 4298314"/>
              <a:gd name="connsiteY38" fmla="*/ 5749197 h 6857175"/>
              <a:gd name="connsiteX39" fmla="*/ 3641444 w 4298314"/>
              <a:gd name="connsiteY39" fmla="*/ 5929012 h 6857175"/>
              <a:gd name="connsiteX40" fmla="*/ 3592673 w 4298314"/>
              <a:gd name="connsiteY40" fmla="*/ 5981899 h 6857175"/>
              <a:gd name="connsiteX41" fmla="*/ 3523001 w 4298314"/>
              <a:gd name="connsiteY41" fmla="*/ 5603759 h 6857175"/>
              <a:gd name="connsiteX42" fmla="*/ 3495132 w 4298314"/>
              <a:gd name="connsiteY42" fmla="*/ 5680444 h 6857175"/>
              <a:gd name="connsiteX43" fmla="*/ 3383656 w 4298314"/>
              <a:gd name="connsiteY43" fmla="*/ 5537650 h 6857175"/>
              <a:gd name="connsiteX44" fmla="*/ 3341853 w 4298314"/>
              <a:gd name="connsiteY44" fmla="*/ 5688377 h 6857175"/>
              <a:gd name="connsiteX45" fmla="*/ 3244312 w 4298314"/>
              <a:gd name="connsiteY45" fmla="*/ 6225178 h 6857175"/>
              <a:gd name="connsiteX46" fmla="*/ 3181606 w 4298314"/>
              <a:gd name="connsiteY46" fmla="*/ 6494901 h 6857175"/>
              <a:gd name="connsiteX47" fmla="*/ 3063164 w 4298314"/>
              <a:gd name="connsiteY47" fmla="*/ 6650917 h 6857175"/>
              <a:gd name="connsiteX48" fmla="*/ 3063164 w 4298314"/>
              <a:gd name="connsiteY48" fmla="*/ 6391772 h 6857175"/>
              <a:gd name="connsiteX49" fmla="*/ 3091033 w 4298314"/>
              <a:gd name="connsiteY49" fmla="*/ 6127338 h 6857175"/>
              <a:gd name="connsiteX50" fmla="*/ 3098000 w 4298314"/>
              <a:gd name="connsiteY50" fmla="*/ 5868192 h 6857175"/>
              <a:gd name="connsiteX51" fmla="*/ 3056196 w 4298314"/>
              <a:gd name="connsiteY51" fmla="*/ 5609047 h 6857175"/>
              <a:gd name="connsiteX52" fmla="*/ 3063164 w 4298314"/>
              <a:gd name="connsiteY52" fmla="*/ 5360479 h 6857175"/>
              <a:gd name="connsiteX53" fmla="*/ 3000458 w 4298314"/>
              <a:gd name="connsiteY53" fmla="*/ 5360479 h 6857175"/>
              <a:gd name="connsiteX54" fmla="*/ 2965622 w 4298314"/>
              <a:gd name="connsiteY54" fmla="*/ 5527073 h 6857175"/>
              <a:gd name="connsiteX55" fmla="*/ 2916852 w 4298314"/>
              <a:gd name="connsiteY55" fmla="*/ 6246333 h 6857175"/>
              <a:gd name="connsiteX56" fmla="*/ 2882016 w 4298314"/>
              <a:gd name="connsiteY56" fmla="*/ 6407638 h 6857175"/>
              <a:gd name="connsiteX57" fmla="*/ 2826278 w 4298314"/>
              <a:gd name="connsiteY57" fmla="*/ 6460524 h 6857175"/>
              <a:gd name="connsiteX58" fmla="*/ 2798409 w 4298314"/>
              <a:gd name="connsiteY58" fmla="*/ 6018920 h 6857175"/>
              <a:gd name="connsiteX59" fmla="*/ 2756606 w 4298314"/>
              <a:gd name="connsiteY59" fmla="*/ 6018920 h 6857175"/>
              <a:gd name="connsiteX60" fmla="*/ 2700868 w 4298314"/>
              <a:gd name="connsiteY60" fmla="*/ 6243689 h 6857175"/>
              <a:gd name="connsiteX61" fmla="*/ 2582425 w 4298314"/>
              <a:gd name="connsiteY61" fmla="*/ 6288642 h 6857175"/>
              <a:gd name="connsiteX62" fmla="*/ 2422179 w 4298314"/>
              <a:gd name="connsiteY62" fmla="*/ 6193446 h 6857175"/>
              <a:gd name="connsiteX63" fmla="*/ 2422179 w 4298314"/>
              <a:gd name="connsiteY63" fmla="*/ 5839105 h 6857175"/>
              <a:gd name="connsiteX64" fmla="*/ 2373408 w 4298314"/>
              <a:gd name="connsiteY64" fmla="*/ 5836460 h 6857175"/>
              <a:gd name="connsiteX65" fmla="*/ 2317670 w 4298314"/>
              <a:gd name="connsiteY65" fmla="*/ 6037430 h 6857175"/>
              <a:gd name="connsiteX66" fmla="*/ 2296769 w 4298314"/>
              <a:gd name="connsiteY66" fmla="*/ 5976610 h 6857175"/>
              <a:gd name="connsiteX67" fmla="*/ 2261933 w 4298314"/>
              <a:gd name="connsiteY67" fmla="*/ 5973966 h 6857175"/>
              <a:gd name="connsiteX68" fmla="*/ 2220129 w 4298314"/>
              <a:gd name="connsiteY68" fmla="*/ 6034786 h 6857175"/>
              <a:gd name="connsiteX69" fmla="*/ 2199227 w 4298314"/>
              <a:gd name="connsiteY69" fmla="*/ 6190802 h 6857175"/>
              <a:gd name="connsiteX70" fmla="*/ 2087752 w 4298314"/>
              <a:gd name="connsiteY70" fmla="*/ 6270132 h 6857175"/>
              <a:gd name="connsiteX71" fmla="*/ 2038981 w 4298314"/>
              <a:gd name="connsiteY71" fmla="*/ 6317730 h 6857175"/>
              <a:gd name="connsiteX72" fmla="*/ 2004145 w 4298314"/>
              <a:gd name="connsiteY72" fmla="*/ 6463169 h 6857175"/>
              <a:gd name="connsiteX73" fmla="*/ 1955375 w 4298314"/>
              <a:gd name="connsiteY73" fmla="*/ 6508123 h 6857175"/>
              <a:gd name="connsiteX74" fmla="*/ 1920538 w 4298314"/>
              <a:gd name="connsiteY74" fmla="*/ 6489612 h 6857175"/>
              <a:gd name="connsiteX75" fmla="*/ 1836932 w 4298314"/>
              <a:gd name="connsiteY75" fmla="*/ 5735976 h 6857175"/>
              <a:gd name="connsiteX76" fmla="*/ 1788161 w 4298314"/>
              <a:gd name="connsiteY76" fmla="*/ 5603759 h 6857175"/>
              <a:gd name="connsiteX77" fmla="*/ 1802096 w 4298314"/>
              <a:gd name="connsiteY77" fmla="*/ 5572027 h 6857175"/>
              <a:gd name="connsiteX78" fmla="*/ 2129555 w 4298314"/>
              <a:gd name="connsiteY78" fmla="*/ 5550872 h 6857175"/>
              <a:gd name="connsiteX79" fmla="*/ 1920538 w 4298314"/>
              <a:gd name="connsiteY79" fmla="*/ 5474186 h 6857175"/>
              <a:gd name="connsiteX80" fmla="*/ 1781194 w 4298314"/>
              <a:gd name="connsiteY80" fmla="*/ 5405433 h 6857175"/>
              <a:gd name="connsiteX81" fmla="*/ 1753325 w 4298314"/>
              <a:gd name="connsiteY81" fmla="*/ 5267928 h 6857175"/>
              <a:gd name="connsiteX82" fmla="*/ 1753325 w 4298314"/>
              <a:gd name="connsiteY82" fmla="*/ 5775641 h 6857175"/>
              <a:gd name="connsiteX83" fmla="*/ 1711521 w 4298314"/>
              <a:gd name="connsiteY83" fmla="*/ 5775641 h 6857175"/>
              <a:gd name="connsiteX84" fmla="*/ 1711521 w 4298314"/>
              <a:gd name="connsiteY84" fmla="*/ 5616980 h 6857175"/>
              <a:gd name="connsiteX85" fmla="*/ 1676686 w 4298314"/>
              <a:gd name="connsiteY85" fmla="*/ 5616980 h 6857175"/>
              <a:gd name="connsiteX86" fmla="*/ 1669719 w 4298314"/>
              <a:gd name="connsiteY86" fmla="*/ 5661934 h 6857175"/>
              <a:gd name="connsiteX87" fmla="*/ 1572177 w 4298314"/>
              <a:gd name="connsiteY87" fmla="*/ 6267488 h 6857175"/>
              <a:gd name="connsiteX88" fmla="*/ 1432832 w 4298314"/>
              <a:gd name="connsiteY88" fmla="*/ 6677360 h 6857175"/>
              <a:gd name="connsiteX89" fmla="*/ 1418898 w 4298314"/>
              <a:gd name="connsiteY89" fmla="*/ 6791067 h 6857175"/>
              <a:gd name="connsiteX90" fmla="*/ 1377094 w 4298314"/>
              <a:gd name="connsiteY90" fmla="*/ 6857175 h 6857175"/>
              <a:gd name="connsiteX91" fmla="*/ 1335292 w 4298314"/>
              <a:gd name="connsiteY91" fmla="*/ 6857175 h 6857175"/>
              <a:gd name="connsiteX92" fmla="*/ 1342259 w 4298314"/>
              <a:gd name="connsiteY92" fmla="*/ 6740824 h 6857175"/>
              <a:gd name="connsiteX93" fmla="*/ 1411930 w 4298314"/>
              <a:gd name="connsiteY93" fmla="*/ 6071807 h 6857175"/>
              <a:gd name="connsiteX94" fmla="*/ 1307422 w 4298314"/>
              <a:gd name="connsiteY94" fmla="*/ 5751842 h 6857175"/>
              <a:gd name="connsiteX95" fmla="*/ 1230782 w 4298314"/>
              <a:gd name="connsiteY95" fmla="*/ 5931657 h 6857175"/>
              <a:gd name="connsiteX96" fmla="*/ 1188980 w 4298314"/>
              <a:gd name="connsiteY96" fmla="*/ 5677800 h 6857175"/>
              <a:gd name="connsiteX97" fmla="*/ 1154143 w 4298314"/>
              <a:gd name="connsiteY97" fmla="*/ 5677800 h 6857175"/>
              <a:gd name="connsiteX98" fmla="*/ 1133242 w 4298314"/>
              <a:gd name="connsiteY98" fmla="*/ 5698955 h 6857175"/>
              <a:gd name="connsiteX99" fmla="*/ 1056602 w 4298314"/>
              <a:gd name="connsiteY99" fmla="*/ 6135271 h 6857175"/>
              <a:gd name="connsiteX100" fmla="*/ 910290 w 4298314"/>
              <a:gd name="connsiteY100" fmla="*/ 6510767 h 6857175"/>
              <a:gd name="connsiteX101" fmla="*/ 896355 w 4298314"/>
              <a:gd name="connsiteY101" fmla="*/ 6444658 h 6857175"/>
              <a:gd name="connsiteX102" fmla="*/ 910290 w 4298314"/>
              <a:gd name="connsiteY102" fmla="*/ 5775641 h 6857175"/>
              <a:gd name="connsiteX103" fmla="*/ 868487 w 4298314"/>
              <a:gd name="connsiteY103" fmla="*/ 5384278 h 6857175"/>
              <a:gd name="connsiteX104" fmla="*/ 819716 w 4298314"/>
              <a:gd name="connsiteY104" fmla="*/ 5315526 h 6857175"/>
              <a:gd name="connsiteX105" fmla="*/ 673405 w 4298314"/>
              <a:gd name="connsiteY105" fmla="*/ 5735976 h 6857175"/>
              <a:gd name="connsiteX106" fmla="*/ 617667 w 4298314"/>
              <a:gd name="connsiteY106" fmla="*/ 5735976 h 6857175"/>
              <a:gd name="connsiteX107" fmla="*/ 582830 w 4298314"/>
              <a:gd name="connsiteY107" fmla="*/ 5619625 h 6857175"/>
              <a:gd name="connsiteX108" fmla="*/ 589797 w 4298314"/>
              <a:gd name="connsiteY108" fmla="*/ 5133066 h 6857175"/>
              <a:gd name="connsiteX109" fmla="*/ 520126 w 4298314"/>
              <a:gd name="connsiteY109" fmla="*/ 4977050 h 6857175"/>
              <a:gd name="connsiteX110" fmla="*/ 492257 w 4298314"/>
              <a:gd name="connsiteY110" fmla="*/ 4799880 h 6857175"/>
              <a:gd name="connsiteX111" fmla="*/ 471355 w 4298314"/>
              <a:gd name="connsiteY111" fmla="*/ 4236635 h 6857175"/>
              <a:gd name="connsiteX112" fmla="*/ 457420 w 4298314"/>
              <a:gd name="connsiteY112" fmla="*/ 3665458 h 6857175"/>
              <a:gd name="connsiteX113" fmla="*/ 408650 w 4298314"/>
              <a:gd name="connsiteY113" fmla="*/ 2745228 h 6857175"/>
              <a:gd name="connsiteX114" fmla="*/ 255371 w 4298314"/>
              <a:gd name="connsiteY114" fmla="*/ 1737735 h 6857175"/>
              <a:gd name="connsiteX115" fmla="*/ 157830 w 4298314"/>
              <a:gd name="connsiteY115" fmla="*/ 1243244 h 6857175"/>
              <a:gd name="connsiteX116" fmla="*/ 11518 w 4298314"/>
              <a:gd name="connsiteY116" fmla="*/ 666778 h 6857175"/>
              <a:gd name="connsiteX117" fmla="*/ 4551 w 4298314"/>
              <a:gd name="connsiteY117" fmla="*/ 362679 h 6857175"/>
              <a:gd name="connsiteX118" fmla="*/ 53321 w 4298314"/>
              <a:gd name="connsiteY118" fmla="*/ 360034 h 6857175"/>
              <a:gd name="connsiteX119" fmla="*/ 143895 w 4298314"/>
              <a:gd name="connsiteY119" fmla="*/ 582159 h 6857175"/>
              <a:gd name="connsiteX120" fmla="*/ 304141 w 4298314"/>
              <a:gd name="connsiteY120" fmla="*/ 219884 h 6857175"/>
              <a:gd name="connsiteX121" fmla="*/ 366847 w 4298314"/>
              <a:gd name="connsiteY121" fmla="*/ 222529 h 6857175"/>
              <a:gd name="connsiteX122" fmla="*/ 352912 w 4298314"/>
              <a:gd name="connsiteY122" fmla="*/ 280704 h 6857175"/>
              <a:gd name="connsiteX123" fmla="*/ 352912 w 4298314"/>
              <a:gd name="connsiteY123" fmla="*/ 341524 h 6857175"/>
              <a:gd name="connsiteX124" fmla="*/ 422584 w 4298314"/>
              <a:gd name="connsiteY124" fmla="*/ 280704 h 6857175"/>
              <a:gd name="connsiteX125" fmla="*/ 722175 w 4298314"/>
              <a:gd name="connsiteY125" fmla="*/ 198730 h 6857175"/>
              <a:gd name="connsiteX126" fmla="*/ 770946 w 4298314"/>
              <a:gd name="connsiteY126" fmla="*/ 193441 h 6857175"/>
              <a:gd name="connsiteX127" fmla="*/ 1230782 w 4298314"/>
              <a:gd name="connsiteY127" fmla="*/ 90312 h 6857175"/>
              <a:gd name="connsiteX128" fmla="*/ 1586111 w 4298314"/>
              <a:gd name="connsiteY128" fmla="*/ 8337 h 6857175"/>
              <a:gd name="connsiteX129" fmla="*/ 1767259 w 4298314"/>
              <a:gd name="connsiteY129" fmla="*/ 3048 h 6857175"/>
              <a:gd name="connsiteX130" fmla="*/ 1955375 w 4298314"/>
              <a:gd name="connsiteY130" fmla="*/ 5693 h 6857175"/>
              <a:gd name="connsiteX131" fmla="*/ 2022543 w 4298314"/>
              <a:gd name="connsiteY131" fmla="*/ 115 h 68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298314" h="6857175">
                <a:moveTo>
                  <a:pt x="2022543" y="115"/>
                </a:moveTo>
                <a:cubicBezTo>
                  <a:pt x="2084268" y="-1249"/>
                  <a:pt x="2131297" y="9659"/>
                  <a:pt x="2178326" y="29492"/>
                </a:cubicBezTo>
                <a:cubicBezTo>
                  <a:pt x="2234063" y="53291"/>
                  <a:pt x="2289801" y="77090"/>
                  <a:pt x="2373408" y="45358"/>
                </a:cubicBezTo>
                <a:cubicBezTo>
                  <a:pt x="2380375" y="45358"/>
                  <a:pt x="2387342" y="42714"/>
                  <a:pt x="2401277" y="42714"/>
                </a:cubicBezTo>
                <a:cubicBezTo>
                  <a:pt x="2540621" y="53291"/>
                  <a:pt x="2679966" y="63868"/>
                  <a:pt x="2819310" y="79734"/>
                </a:cubicBezTo>
                <a:cubicBezTo>
                  <a:pt x="2840212" y="82379"/>
                  <a:pt x="2840212" y="106178"/>
                  <a:pt x="2868081" y="135265"/>
                </a:cubicBezTo>
                <a:cubicBezTo>
                  <a:pt x="2875048" y="108822"/>
                  <a:pt x="2875048" y="98245"/>
                  <a:pt x="2875048" y="90312"/>
                </a:cubicBezTo>
                <a:cubicBezTo>
                  <a:pt x="2875048" y="48002"/>
                  <a:pt x="2930787" y="34781"/>
                  <a:pt x="3028327" y="42714"/>
                </a:cubicBezTo>
                <a:cubicBezTo>
                  <a:pt x="3230377" y="55935"/>
                  <a:pt x="3432427" y="66513"/>
                  <a:pt x="3557837" y="137910"/>
                </a:cubicBezTo>
                <a:cubicBezTo>
                  <a:pt x="3578739" y="148487"/>
                  <a:pt x="3592673" y="164353"/>
                  <a:pt x="3592673" y="180219"/>
                </a:cubicBezTo>
                <a:cubicBezTo>
                  <a:pt x="3599641" y="198730"/>
                  <a:pt x="3592673" y="217240"/>
                  <a:pt x="3592673" y="246328"/>
                </a:cubicBezTo>
                <a:cubicBezTo>
                  <a:pt x="3634476" y="230462"/>
                  <a:pt x="3655378" y="222529"/>
                  <a:pt x="3683247" y="209307"/>
                </a:cubicBezTo>
                <a:cubicBezTo>
                  <a:pt x="3697181" y="235750"/>
                  <a:pt x="3711116" y="256905"/>
                  <a:pt x="3718083" y="278060"/>
                </a:cubicBezTo>
                <a:cubicBezTo>
                  <a:pt x="3732018" y="275415"/>
                  <a:pt x="3738985" y="270127"/>
                  <a:pt x="3752920" y="267482"/>
                </a:cubicBezTo>
                <a:cubicBezTo>
                  <a:pt x="3780789" y="278060"/>
                  <a:pt x="3829559" y="288637"/>
                  <a:pt x="3836526" y="301859"/>
                </a:cubicBezTo>
                <a:cubicBezTo>
                  <a:pt x="3885297" y="404988"/>
                  <a:pt x="3927100" y="510762"/>
                  <a:pt x="3954969" y="613891"/>
                </a:cubicBezTo>
                <a:cubicBezTo>
                  <a:pt x="3982838" y="719664"/>
                  <a:pt x="3982838" y="828082"/>
                  <a:pt x="4010707" y="933856"/>
                </a:cubicBezTo>
                <a:cubicBezTo>
                  <a:pt x="4052510" y="1124248"/>
                  <a:pt x="4115216" y="1311996"/>
                  <a:pt x="4150052" y="1502389"/>
                </a:cubicBezTo>
                <a:cubicBezTo>
                  <a:pt x="4198822" y="1727158"/>
                  <a:pt x="4226691" y="1951926"/>
                  <a:pt x="4261527" y="2176695"/>
                </a:cubicBezTo>
                <a:cubicBezTo>
                  <a:pt x="4275462" y="2279824"/>
                  <a:pt x="4282428" y="2382954"/>
                  <a:pt x="4289396" y="2488727"/>
                </a:cubicBezTo>
                <a:cubicBezTo>
                  <a:pt x="4289396" y="2724073"/>
                  <a:pt x="4289396" y="2959419"/>
                  <a:pt x="4289396" y="3194766"/>
                </a:cubicBezTo>
                <a:cubicBezTo>
                  <a:pt x="4289396" y="3276740"/>
                  <a:pt x="4303330" y="3356071"/>
                  <a:pt x="4296364" y="3438045"/>
                </a:cubicBezTo>
                <a:cubicBezTo>
                  <a:pt x="4282428" y="3705123"/>
                  <a:pt x="4268494" y="3974846"/>
                  <a:pt x="4247593" y="4241924"/>
                </a:cubicBezTo>
                <a:cubicBezTo>
                  <a:pt x="4247593" y="4257790"/>
                  <a:pt x="4240626" y="4273656"/>
                  <a:pt x="4240626" y="4292166"/>
                </a:cubicBezTo>
                <a:cubicBezTo>
                  <a:pt x="4226691" y="4289522"/>
                  <a:pt x="4212756" y="4289522"/>
                  <a:pt x="4198822" y="4289522"/>
                </a:cubicBezTo>
                <a:cubicBezTo>
                  <a:pt x="4198822" y="4165238"/>
                  <a:pt x="4198822" y="4043598"/>
                  <a:pt x="4198822" y="3919315"/>
                </a:cubicBezTo>
                <a:cubicBezTo>
                  <a:pt x="4191855" y="3919315"/>
                  <a:pt x="4177920" y="3916670"/>
                  <a:pt x="4170953" y="3916670"/>
                </a:cubicBezTo>
                <a:cubicBezTo>
                  <a:pt x="4163986" y="3929892"/>
                  <a:pt x="4157018" y="3943114"/>
                  <a:pt x="4150052" y="3956335"/>
                </a:cubicBezTo>
                <a:cubicBezTo>
                  <a:pt x="4143084" y="4070042"/>
                  <a:pt x="4136116" y="4181104"/>
                  <a:pt x="4129150" y="4294811"/>
                </a:cubicBezTo>
                <a:cubicBezTo>
                  <a:pt x="4115216" y="4474626"/>
                  <a:pt x="4122182" y="4654441"/>
                  <a:pt x="4087347" y="4831612"/>
                </a:cubicBezTo>
                <a:cubicBezTo>
                  <a:pt x="4066445" y="4969117"/>
                  <a:pt x="3989805" y="5103979"/>
                  <a:pt x="3948002" y="5241484"/>
                </a:cubicBezTo>
                <a:cubicBezTo>
                  <a:pt x="3927100" y="5312881"/>
                  <a:pt x="3934068" y="5386923"/>
                  <a:pt x="3927100" y="5460964"/>
                </a:cubicBezTo>
                <a:cubicBezTo>
                  <a:pt x="3927100" y="5497985"/>
                  <a:pt x="3920133" y="5532361"/>
                  <a:pt x="3871362" y="5572027"/>
                </a:cubicBezTo>
                <a:cubicBezTo>
                  <a:pt x="3815624" y="5606403"/>
                  <a:pt x="3850460" y="5659290"/>
                  <a:pt x="3843493" y="5706888"/>
                </a:cubicBezTo>
                <a:cubicBezTo>
                  <a:pt x="3843493" y="5765063"/>
                  <a:pt x="3836526" y="5823239"/>
                  <a:pt x="3836526" y="5881414"/>
                </a:cubicBezTo>
                <a:cubicBezTo>
                  <a:pt x="3836526" y="5891992"/>
                  <a:pt x="3822592" y="5899925"/>
                  <a:pt x="3787756" y="5907858"/>
                </a:cubicBezTo>
                <a:cubicBezTo>
                  <a:pt x="3787756" y="5725398"/>
                  <a:pt x="3787756" y="5540294"/>
                  <a:pt x="3787756" y="5355191"/>
                </a:cubicBezTo>
                <a:cubicBezTo>
                  <a:pt x="3773821" y="5355191"/>
                  <a:pt x="3759887" y="5355191"/>
                  <a:pt x="3745952" y="5355191"/>
                </a:cubicBezTo>
                <a:cubicBezTo>
                  <a:pt x="3745952" y="5487408"/>
                  <a:pt x="3759887" y="5616980"/>
                  <a:pt x="3745952" y="5749197"/>
                </a:cubicBezTo>
                <a:cubicBezTo>
                  <a:pt x="3738985" y="5810017"/>
                  <a:pt x="3759887" y="5876125"/>
                  <a:pt x="3641444" y="5929012"/>
                </a:cubicBezTo>
                <a:cubicBezTo>
                  <a:pt x="3613575" y="5942234"/>
                  <a:pt x="3620542" y="5966033"/>
                  <a:pt x="3592673" y="5981899"/>
                </a:cubicBezTo>
                <a:cubicBezTo>
                  <a:pt x="3564804" y="5860259"/>
                  <a:pt x="3641444" y="5733331"/>
                  <a:pt x="3523001" y="5603759"/>
                </a:cubicBezTo>
                <a:cubicBezTo>
                  <a:pt x="3509066" y="5635491"/>
                  <a:pt x="3502099" y="5654001"/>
                  <a:pt x="3495132" y="5680444"/>
                </a:cubicBezTo>
                <a:cubicBezTo>
                  <a:pt x="3369722" y="5638135"/>
                  <a:pt x="3460296" y="5582604"/>
                  <a:pt x="3383656" y="5537650"/>
                </a:cubicBezTo>
                <a:cubicBezTo>
                  <a:pt x="3369722" y="5587893"/>
                  <a:pt x="3355787" y="5638135"/>
                  <a:pt x="3341853" y="5688377"/>
                </a:cubicBezTo>
                <a:cubicBezTo>
                  <a:pt x="3307016" y="5868192"/>
                  <a:pt x="3279148" y="6045363"/>
                  <a:pt x="3244312" y="6225178"/>
                </a:cubicBezTo>
                <a:cubicBezTo>
                  <a:pt x="3223410" y="6315086"/>
                  <a:pt x="3209475" y="6404993"/>
                  <a:pt x="3181606" y="6494901"/>
                </a:cubicBezTo>
                <a:cubicBezTo>
                  <a:pt x="3160704" y="6547788"/>
                  <a:pt x="3111935" y="6600674"/>
                  <a:pt x="3063164" y="6650917"/>
                </a:cubicBezTo>
                <a:cubicBezTo>
                  <a:pt x="3063164" y="6563654"/>
                  <a:pt x="3056196" y="6476390"/>
                  <a:pt x="3063164" y="6391772"/>
                </a:cubicBezTo>
                <a:cubicBezTo>
                  <a:pt x="3070131" y="6304508"/>
                  <a:pt x="3084066" y="6214601"/>
                  <a:pt x="3091033" y="6127338"/>
                </a:cubicBezTo>
                <a:cubicBezTo>
                  <a:pt x="3098000" y="6040075"/>
                  <a:pt x="3104967" y="5955456"/>
                  <a:pt x="3098000" y="5868192"/>
                </a:cubicBezTo>
                <a:cubicBezTo>
                  <a:pt x="3091033" y="5780929"/>
                  <a:pt x="3077098" y="5693666"/>
                  <a:pt x="3056196" y="5609047"/>
                </a:cubicBezTo>
                <a:cubicBezTo>
                  <a:pt x="3042262" y="5527073"/>
                  <a:pt x="3084066" y="5442454"/>
                  <a:pt x="3063164" y="5360479"/>
                </a:cubicBezTo>
                <a:cubicBezTo>
                  <a:pt x="3042262" y="5360479"/>
                  <a:pt x="3021360" y="5360479"/>
                  <a:pt x="3000458" y="5360479"/>
                </a:cubicBezTo>
                <a:cubicBezTo>
                  <a:pt x="2986524" y="5416011"/>
                  <a:pt x="2972590" y="5471542"/>
                  <a:pt x="2965622" y="5527073"/>
                </a:cubicBezTo>
                <a:cubicBezTo>
                  <a:pt x="2951688" y="5767708"/>
                  <a:pt x="2937754" y="6005698"/>
                  <a:pt x="2916852" y="6246333"/>
                </a:cubicBezTo>
                <a:cubicBezTo>
                  <a:pt x="2916852" y="6299220"/>
                  <a:pt x="2902917" y="6354751"/>
                  <a:pt x="2882016" y="6407638"/>
                </a:cubicBezTo>
                <a:cubicBezTo>
                  <a:pt x="2882016" y="6420859"/>
                  <a:pt x="2854146" y="6434081"/>
                  <a:pt x="2826278" y="6460524"/>
                </a:cubicBezTo>
                <a:cubicBezTo>
                  <a:pt x="2826278" y="6304508"/>
                  <a:pt x="2875048" y="6159070"/>
                  <a:pt x="2798409" y="6018920"/>
                </a:cubicBezTo>
                <a:cubicBezTo>
                  <a:pt x="2784475" y="6018920"/>
                  <a:pt x="2770540" y="6018920"/>
                  <a:pt x="2756606" y="6018920"/>
                </a:cubicBezTo>
                <a:cubicBezTo>
                  <a:pt x="2735704" y="6092961"/>
                  <a:pt x="2721769" y="6169647"/>
                  <a:pt x="2700868" y="6243689"/>
                </a:cubicBezTo>
                <a:cubicBezTo>
                  <a:pt x="2693900" y="6270132"/>
                  <a:pt x="2686933" y="6299220"/>
                  <a:pt x="2582425" y="6288642"/>
                </a:cubicBezTo>
                <a:cubicBezTo>
                  <a:pt x="2540621" y="6172291"/>
                  <a:pt x="2540621" y="6172291"/>
                  <a:pt x="2422179" y="6193446"/>
                </a:cubicBezTo>
                <a:cubicBezTo>
                  <a:pt x="2422179" y="6074451"/>
                  <a:pt x="2422179" y="5958100"/>
                  <a:pt x="2422179" y="5839105"/>
                </a:cubicBezTo>
                <a:cubicBezTo>
                  <a:pt x="2401277" y="5839105"/>
                  <a:pt x="2387342" y="5839105"/>
                  <a:pt x="2373408" y="5836460"/>
                </a:cubicBezTo>
                <a:cubicBezTo>
                  <a:pt x="2359473" y="5902569"/>
                  <a:pt x="2338572" y="5968677"/>
                  <a:pt x="2317670" y="6037430"/>
                </a:cubicBezTo>
                <a:cubicBezTo>
                  <a:pt x="2310704" y="6016275"/>
                  <a:pt x="2303736" y="5997765"/>
                  <a:pt x="2296769" y="5976610"/>
                </a:cubicBezTo>
                <a:cubicBezTo>
                  <a:pt x="2289801" y="5976610"/>
                  <a:pt x="2275867" y="5976610"/>
                  <a:pt x="2261933" y="5973966"/>
                </a:cubicBezTo>
                <a:cubicBezTo>
                  <a:pt x="2247998" y="5995121"/>
                  <a:pt x="2227096" y="6013631"/>
                  <a:pt x="2220129" y="6034786"/>
                </a:cubicBezTo>
                <a:cubicBezTo>
                  <a:pt x="2213162" y="6087673"/>
                  <a:pt x="2206194" y="6140559"/>
                  <a:pt x="2199227" y="6190802"/>
                </a:cubicBezTo>
                <a:cubicBezTo>
                  <a:pt x="2192260" y="6222534"/>
                  <a:pt x="2206194" y="6259555"/>
                  <a:pt x="2087752" y="6270132"/>
                </a:cubicBezTo>
                <a:cubicBezTo>
                  <a:pt x="2059883" y="6272776"/>
                  <a:pt x="2038981" y="6299220"/>
                  <a:pt x="2038981" y="6317730"/>
                </a:cubicBezTo>
                <a:cubicBezTo>
                  <a:pt x="2018079" y="6365328"/>
                  <a:pt x="2018079" y="6415571"/>
                  <a:pt x="2004145" y="6463169"/>
                </a:cubicBezTo>
                <a:cubicBezTo>
                  <a:pt x="2004145" y="6476390"/>
                  <a:pt x="1976276" y="6489612"/>
                  <a:pt x="1955375" y="6508123"/>
                </a:cubicBezTo>
                <a:cubicBezTo>
                  <a:pt x="1934473" y="6494901"/>
                  <a:pt x="1920538" y="6492256"/>
                  <a:pt x="1920538" y="6489612"/>
                </a:cubicBezTo>
                <a:cubicBezTo>
                  <a:pt x="1892669" y="6238400"/>
                  <a:pt x="1864800" y="5987188"/>
                  <a:pt x="1836932" y="5735976"/>
                </a:cubicBezTo>
                <a:cubicBezTo>
                  <a:pt x="1829965" y="5691022"/>
                  <a:pt x="1802096" y="5648712"/>
                  <a:pt x="1788161" y="5603759"/>
                </a:cubicBezTo>
                <a:cubicBezTo>
                  <a:pt x="1788161" y="5593181"/>
                  <a:pt x="1795128" y="5582604"/>
                  <a:pt x="1802096" y="5572027"/>
                </a:cubicBezTo>
                <a:cubicBezTo>
                  <a:pt x="2045948" y="5611692"/>
                  <a:pt x="2129555" y="5606403"/>
                  <a:pt x="2129555" y="5550872"/>
                </a:cubicBezTo>
                <a:cubicBezTo>
                  <a:pt x="2018079" y="5548227"/>
                  <a:pt x="1864800" y="5556160"/>
                  <a:pt x="1920538" y="5474186"/>
                </a:cubicBezTo>
                <a:cubicBezTo>
                  <a:pt x="1781194" y="5474186"/>
                  <a:pt x="1774226" y="5442454"/>
                  <a:pt x="1781194" y="5405433"/>
                </a:cubicBezTo>
                <a:cubicBezTo>
                  <a:pt x="1788161" y="5360479"/>
                  <a:pt x="1781194" y="5312881"/>
                  <a:pt x="1753325" y="5267928"/>
                </a:cubicBezTo>
                <a:cubicBezTo>
                  <a:pt x="1753325" y="5437165"/>
                  <a:pt x="1753325" y="5606403"/>
                  <a:pt x="1753325" y="5775641"/>
                </a:cubicBezTo>
                <a:cubicBezTo>
                  <a:pt x="1739390" y="5775641"/>
                  <a:pt x="1725456" y="5775641"/>
                  <a:pt x="1711521" y="5775641"/>
                </a:cubicBezTo>
                <a:cubicBezTo>
                  <a:pt x="1711521" y="5722754"/>
                  <a:pt x="1711521" y="5669867"/>
                  <a:pt x="1711521" y="5616980"/>
                </a:cubicBezTo>
                <a:cubicBezTo>
                  <a:pt x="1697587" y="5616980"/>
                  <a:pt x="1690620" y="5616980"/>
                  <a:pt x="1676686" y="5616980"/>
                </a:cubicBezTo>
                <a:cubicBezTo>
                  <a:pt x="1676686" y="5630202"/>
                  <a:pt x="1676686" y="5646068"/>
                  <a:pt x="1669719" y="5661934"/>
                </a:cubicBezTo>
                <a:cubicBezTo>
                  <a:pt x="1641849" y="5862904"/>
                  <a:pt x="1613980" y="6063874"/>
                  <a:pt x="1572177" y="6267488"/>
                </a:cubicBezTo>
                <a:cubicBezTo>
                  <a:pt x="1544308" y="6402349"/>
                  <a:pt x="1481603" y="6539855"/>
                  <a:pt x="1432832" y="6677360"/>
                </a:cubicBezTo>
                <a:cubicBezTo>
                  <a:pt x="1425865" y="6714381"/>
                  <a:pt x="1425865" y="6754046"/>
                  <a:pt x="1418898" y="6791067"/>
                </a:cubicBezTo>
                <a:cubicBezTo>
                  <a:pt x="1411930" y="6814866"/>
                  <a:pt x="1391029" y="6836021"/>
                  <a:pt x="1377094" y="6857175"/>
                </a:cubicBezTo>
                <a:cubicBezTo>
                  <a:pt x="1363160" y="6857175"/>
                  <a:pt x="1349226" y="6857175"/>
                  <a:pt x="1335292" y="6857175"/>
                </a:cubicBezTo>
                <a:cubicBezTo>
                  <a:pt x="1335292" y="6817510"/>
                  <a:pt x="1335292" y="6780489"/>
                  <a:pt x="1342259" y="6740824"/>
                </a:cubicBezTo>
                <a:cubicBezTo>
                  <a:pt x="1363160" y="6518700"/>
                  <a:pt x="1384061" y="6293931"/>
                  <a:pt x="1411930" y="6071807"/>
                </a:cubicBezTo>
                <a:cubicBezTo>
                  <a:pt x="1272586" y="5968677"/>
                  <a:pt x="1370127" y="5860259"/>
                  <a:pt x="1307422" y="5751842"/>
                </a:cubicBezTo>
                <a:cubicBezTo>
                  <a:pt x="1279553" y="5817950"/>
                  <a:pt x="1251684" y="5881414"/>
                  <a:pt x="1230782" y="5931657"/>
                </a:cubicBezTo>
                <a:cubicBezTo>
                  <a:pt x="1216848" y="5857615"/>
                  <a:pt x="1202914" y="5767708"/>
                  <a:pt x="1188980" y="5677800"/>
                </a:cubicBezTo>
                <a:cubicBezTo>
                  <a:pt x="1175045" y="5677800"/>
                  <a:pt x="1161111" y="5677800"/>
                  <a:pt x="1154143" y="5677800"/>
                </a:cubicBezTo>
                <a:cubicBezTo>
                  <a:pt x="1147176" y="5683089"/>
                  <a:pt x="1140209" y="5691022"/>
                  <a:pt x="1133242" y="5698955"/>
                </a:cubicBezTo>
                <a:cubicBezTo>
                  <a:pt x="1112340" y="5844393"/>
                  <a:pt x="1098405" y="5989832"/>
                  <a:pt x="1056602" y="6135271"/>
                </a:cubicBezTo>
                <a:cubicBezTo>
                  <a:pt x="1028734" y="6259555"/>
                  <a:pt x="972995" y="6383839"/>
                  <a:pt x="910290" y="6510767"/>
                </a:cubicBezTo>
                <a:cubicBezTo>
                  <a:pt x="903323" y="6489612"/>
                  <a:pt x="889388" y="6468457"/>
                  <a:pt x="896355" y="6444658"/>
                </a:cubicBezTo>
                <a:cubicBezTo>
                  <a:pt x="896355" y="6222534"/>
                  <a:pt x="910290" y="5997765"/>
                  <a:pt x="910290" y="5775641"/>
                </a:cubicBezTo>
                <a:cubicBezTo>
                  <a:pt x="910290" y="5646068"/>
                  <a:pt x="882421" y="5513851"/>
                  <a:pt x="868487" y="5384278"/>
                </a:cubicBezTo>
                <a:cubicBezTo>
                  <a:pt x="868487" y="5363124"/>
                  <a:pt x="854553" y="5339325"/>
                  <a:pt x="819716" y="5315526"/>
                </a:cubicBezTo>
                <a:cubicBezTo>
                  <a:pt x="777913" y="5458320"/>
                  <a:pt x="812749" y="5601114"/>
                  <a:pt x="673405" y="5735976"/>
                </a:cubicBezTo>
                <a:cubicBezTo>
                  <a:pt x="652503" y="5735976"/>
                  <a:pt x="631601" y="5735976"/>
                  <a:pt x="617667" y="5735976"/>
                </a:cubicBezTo>
                <a:cubicBezTo>
                  <a:pt x="603732" y="5696310"/>
                  <a:pt x="582830" y="5659290"/>
                  <a:pt x="582830" y="5619625"/>
                </a:cubicBezTo>
                <a:cubicBezTo>
                  <a:pt x="582830" y="5458320"/>
                  <a:pt x="596765" y="5297015"/>
                  <a:pt x="589797" y="5133066"/>
                </a:cubicBezTo>
                <a:cubicBezTo>
                  <a:pt x="582830" y="5082824"/>
                  <a:pt x="603732" y="5032581"/>
                  <a:pt x="520126" y="4977050"/>
                </a:cubicBezTo>
                <a:cubicBezTo>
                  <a:pt x="443486" y="4932096"/>
                  <a:pt x="492257" y="4860699"/>
                  <a:pt x="492257" y="4799880"/>
                </a:cubicBezTo>
                <a:cubicBezTo>
                  <a:pt x="478322" y="4612131"/>
                  <a:pt x="471355" y="4424383"/>
                  <a:pt x="471355" y="4236635"/>
                </a:cubicBezTo>
                <a:cubicBezTo>
                  <a:pt x="464388" y="4046243"/>
                  <a:pt x="464388" y="3855850"/>
                  <a:pt x="457420" y="3665458"/>
                </a:cubicBezTo>
                <a:cubicBezTo>
                  <a:pt x="443486" y="3358715"/>
                  <a:pt x="443486" y="3051971"/>
                  <a:pt x="408650" y="2745228"/>
                </a:cubicBezTo>
                <a:cubicBezTo>
                  <a:pt x="373814" y="2409397"/>
                  <a:pt x="311109" y="2073566"/>
                  <a:pt x="255371" y="1737735"/>
                </a:cubicBezTo>
                <a:cubicBezTo>
                  <a:pt x="227502" y="1573786"/>
                  <a:pt x="199633" y="1409837"/>
                  <a:pt x="157830" y="1243244"/>
                </a:cubicBezTo>
                <a:cubicBezTo>
                  <a:pt x="116026" y="1050207"/>
                  <a:pt x="46354" y="859814"/>
                  <a:pt x="11518" y="666778"/>
                </a:cubicBezTo>
                <a:cubicBezTo>
                  <a:pt x="-9384" y="566293"/>
                  <a:pt x="4551" y="463163"/>
                  <a:pt x="4551" y="362679"/>
                </a:cubicBezTo>
                <a:cubicBezTo>
                  <a:pt x="18485" y="360034"/>
                  <a:pt x="32420" y="360034"/>
                  <a:pt x="53321" y="360034"/>
                </a:cubicBezTo>
                <a:cubicBezTo>
                  <a:pt x="122993" y="428787"/>
                  <a:pt x="88157" y="508117"/>
                  <a:pt x="143895" y="582159"/>
                </a:cubicBezTo>
                <a:cubicBezTo>
                  <a:pt x="192666" y="457875"/>
                  <a:pt x="102092" y="328302"/>
                  <a:pt x="304141" y="219884"/>
                </a:cubicBezTo>
                <a:cubicBezTo>
                  <a:pt x="325043" y="219884"/>
                  <a:pt x="345945" y="222529"/>
                  <a:pt x="366847" y="222529"/>
                </a:cubicBezTo>
                <a:cubicBezTo>
                  <a:pt x="359880" y="241039"/>
                  <a:pt x="359880" y="262194"/>
                  <a:pt x="352912" y="280704"/>
                </a:cubicBezTo>
                <a:cubicBezTo>
                  <a:pt x="345945" y="299214"/>
                  <a:pt x="338978" y="317725"/>
                  <a:pt x="352912" y="341524"/>
                </a:cubicBezTo>
                <a:cubicBezTo>
                  <a:pt x="373814" y="320369"/>
                  <a:pt x="408650" y="301859"/>
                  <a:pt x="422584" y="280704"/>
                </a:cubicBezTo>
                <a:cubicBezTo>
                  <a:pt x="464388" y="222529"/>
                  <a:pt x="561928" y="196085"/>
                  <a:pt x="722175" y="198730"/>
                </a:cubicBezTo>
                <a:cubicBezTo>
                  <a:pt x="736109" y="201374"/>
                  <a:pt x="763978" y="198730"/>
                  <a:pt x="770946" y="193441"/>
                </a:cubicBezTo>
                <a:cubicBezTo>
                  <a:pt x="868487" y="122044"/>
                  <a:pt x="1077503" y="122044"/>
                  <a:pt x="1230782" y="90312"/>
                </a:cubicBezTo>
                <a:cubicBezTo>
                  <a:pt x="1349226" y="66513"/>
                  <a:pt x="1460701" y="32136"/>
                  <a:pt x="1586111" y="8337"/>
                </a:cubicBezTo>
                <a:cubicBezTo>
                  <a:pt x="1634882" y="404"/>
                  <a:pt x="1704554" y="3048"/>
                  <a:pt x="1767259" y="3048"/>
                </a:cubicBezTo>
                <a:cubicBezTo>
                  <a:pt x="1829965" y="3048"/>
                  <a:pt x="1899636" y="10982"/>
                  <a:pt x="1955375" y="5693"/>
                </a:cubicBezTo>
                <a:cubicBezTo>
                  <a:pt x="1979760" y="2387"/>
                  <a:pt x="2001967" y="569"/>
                  <a:pt x="2022543" y="11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spTree>
    <p:extLst>
      <p:ext uri="{BB962C8B-B14F-4D97-AF65-F5344CB8AC3E}">
        <p14:creationId xmlns:p14="http://schemas.microsoft.com/office/powerpoint/2010/main" val="275357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6_Blank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EA78A33-DAF3-4F0C-AEF7-3FB83F89B60A}"/>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sp>
        <p:nvSpPr>
          <p:cNvPr id="11" name="Picture Placeholder 13">
            <a:extLst>
              <a:ext uri="{FF2B5EF4-FFF2-40B4-BE49-F238E27FC236}">
                <a16:creationId xmlns:a16="http://schemas.microsoft.com/office/drawing/2014/main" id="{85E2C673-50A5-405E-B2C2-344318B49A0B}"/>
              </a:ext>
            </a:extLst>
          </p:cNvPr>
          <p:cNvSpPr>
            <a:spLocks noGrp="1"/>
          </p:cNvSpPr>
          <p:nvPr>
            <p:ph type="pic" sz="quarter" idx="26" hasCustomPrompt="1"/>
          </p:nvPr>
        </p:nvSpPr>
        <p:spPr>
          <a:xfrm>
            <a:off x="7164208" y="0"/>
            <a:ext cx="5027792" cy="6858000"/>
          </a:xfrm>
          <a:custGeom>
            <a:avLst/>
            <a:gdLst>
              <a:gd name="connsiteX0" fmla="*/ 0 w 5027792"/>
              <a:gd name="connsiteY0" fmla="*/ 0 h 6858000"/>
              <a:gd name="connsiteX1" fmla="*/ 5027792 w 5027792"/>
              <a:gd name="connsiteY1" fmla="*/ 0 h 6858000"/>
              <a:gd name="connsiteX2" fmla="*/ 5027792 w 5027792"/>
              <a:gd name="connsiteY2" fmla="*/ 6858000 h 6858000"/>
              <a:gd name="connsiteX3" fmla="*/ 0 w 5027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27792" h="6858000">
                <a:moveTo>
                  <a:pt x="0" y="0"/>
                </a:moveTo>
                <a:lnTo>
                  <a:pt x="5027792" y="0"/>
                </a:lnTo>
                <a:lnTo>
                  <a:pt x="5027792"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621048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9_Blank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9B17EF1-58E3-4726-A744-5C4B59E908DD}"/>
              </a:ext>
            </a:extLst>
          </p:cNvPr>
          <p:cNvSpPr>
            <a:spLocks noGrp="1"/>
          </p:cNvSpPr>
          <p:nvPr>
            <p:ph type="pic" sz="quarter" idx="28" hasCustomPrompt="1"/>
          </p:nvPr>
        </p:nvSpPr>
        <p:spPr>
          <a:xfrm>
            <a:off x="3949192"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a:extLst>
              <a:ext uri="{FF2B5EF4-FFF2-40B4-BE49-F238E27FC236}">
                <a16:creationId xmlns:a16="http://schemas.microsoft.com/office/drawing/2014/main" id="{960C1A28-0D7A-4912-A692-C7E0BFB1EB33}"/>
              </a:ext>
            </a:extLst>
          </p:cNvPr>
          <p:cNvSpPr>
            <a:spLocks noGrp="1"/>
          </p:cNvSpPr>
          <p:nvPr>
            <p:ph type="pic" sz="quarter" idx="29" hasCustomPrompt="1"/>
          </p:nvPr>
        </p:nvSpPr>
        <p:spPr>
          <a:xfrm>
            <a:off x="6670997"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383409A0-FDA0-4A35-99D7-17946E8F259A}"/>
              </a:ext>
            </a:extLst>
          </p:cNvPr>
          <p:cNvSpPr>
            <a:spLocks noGrp="1"/>
          </p:cNvSpPr>
          <p:nvPr>
            <p:ph type="pic" sz="quarter" idx="30" hasCustomPrompt="1"/>
          </p:nvPr>
        </p:nvSpPr>
        <p:spPr>
          <a:xfrm>
            <a:off x="9392802"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71ADA25E-D8A2-41A6-8D82-E542E2226031}"/>
              </a:ext>
            </a:extLst>
          </p:cNvPr>
          <p:cNvSpPr>
            <a:spLocks noGrp="1"/>
          </p:cNvSpPr>
          <p:nvPr>
            <p:ph type="pic" sz="quarter" idx="27" hasCustomPrompt="1"/>
          </p:nvPr>
        </p:nvSpPr>
        <p:spPr>
          <a:xfrm>
            <a:off x="1227387" y="2628153"/>
            <a:ext cx="1571812" cy="1571812"/>
          </a:xfrm>
          <a:custGeom>
            <a:avLst/>
            <a:gdLst>
              <a:gd name="connsiteX0" fmla="*/ 785906 w 1571812"/>
              <a:gd name="connsiteY0" fmla="*/ 0 h 1571812"/>
              <a:gd name="connsiteX1" fmla="*/ 1571812 w 1571812"/>
              <a:gd name="connsiteY1" fmla="*/ 785906 h 1571812"/>
              <a:gd name="connsiteX2" fmla="*/ 785906 w 1571812"/>
              <a:gd name="connsiteY2" fmla="*/ 1571812 h 1571812"/>
              <a:gd name="connsiteX3" fmla="*/ 0 w 1571812"/>
              <a:gd name="connsiteY3" fmla="*/ 785906 h 1571812"/>
              <a:gd name="connsiteX4" fmla="*/ 785906 w 1571812"/>
              <a:gd name="connsiteY4" fmla="*/ 0 h 1571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12" h="1571812">
                <a:moveTo>
                  <a:pt x="785906" y="0"/>
                </a:moveTo>
                <a:cubicBezTo>
                  <a:pt x="1219950" y="0"/>
                  <a:pt x="1571812" y="351862"/>
                  <a:pt x="1571812" y="785906"/>
                </a:cubicBezTo>
                <a:cubicBezTo>
                  <a:pt x="1571812" y="1219950"/>
                  <a:pt x="1219950" y="1571812"/>
                  <a:pt x="785906" y="1571812"/>
                </a:cubicBezTo>
                <a:cubicBezTo>
                  <a:pt x="351862" y="1571812"/>
                  <a:pt x="0" y="1219950"/>
                  <a:pt x="0" y="785906"/>
                </a:cubicBezTo>
                <a:cubicBezTo>
                  <a:pt x="0" y="351862"/>
                  <a:pt x="351862" y="0"/>
                  <a:pt x="7859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5">
            <a:extLst>
              <a:ext uri="{FF2B5EF4-FFF2-40B4-BE49-F238E27FC236}">
                <a16:creationId xmlns:a16="http://schemas.microsoft.com/office/drawing/2014/main" id="{EEA78A33-DAF3-4F0C-AEF7-3FB83F89B60A}"/>
              </a:ext>
            </a:extLst>
          </p:cNvPr>
          <p:cNvSpPr>
            <a:spLocks noGrp="1"/>
          </p:cNvSpPr>
          <p:nvPr userDrawn="1">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spTree>
    <p:extLst>
      <p:ext uri="{BB962C8B-B14F-4D97-AF65-F5344CB8AC3E}">
        <p14:creationId xmlns:p14="http://schemas.microsoft.com/office/powerpoint/2010/main" val="3928654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5F2AC75-F675-4B86-8D0D-7CA4C4C30CC4}"/>
              </a:ext>
            </a:extLst>
          </p:cNvPr>
          <p:cNvSpPr>
            <a:spLocks noGrp="1"/>
          </p:cNvSpPr>
          <p:nvPr>
            <p:ph type="pic" sz="quarter" idx="34" hasCustomPrompt="1"/>
          </p:nvPr>
        </p:nvSpPr>
        <p:spPr>
          <a:xfrm>
            <a:off x="7863840" y="1179560"/>
            <a:ext cx="3378799" cy="4498880"/>
          </a:xfrm>
          <a:custGeom>
            <a:avLst/>
            <a:gdLst>
              <a:gd name="connsiteX0" fmla="*/ 0 w 3378799"/>
              <a:gd name="connsiteY0" fmla="*/ 0 h 4498880"/>
              <a:gd name="connsiteX1" fmla="*/ 3378799 w 3378799"/>
              <a:gd name="connsiteY1" fmla="*/ 0 h 4498880"/>
              <a:gd name="connsiteX2" fmla="*/ 3378799 w 3378799"/>
              <a:gd name="connsiteY2" fmla="*/ 4498880 h 4498880"/>
              <a:gd name="connsiteX3" fmla="*/ 0 w 3378799"/>
              <a:gd name="connsiteY3" fmla="*/ 4498880 h 4498880"/>
            </a:gdLst>
            <a:ahLst/>
            <a:cxnLst>
              <a:cxn ang="0">
                <a:pos x="connsiteX0" y="connsiteY0"/>
              </a:cxn>
              <a:cxn ang="0">
                <a:pos x="connsiteX1" y="connsiteY1"/>
              </a:cxn>
              <a:cxn ang="0">
                <a:pos x="connsiteX2" y="connsiteY2"/>
              </a:cxn>
              <a:cxn ang="0">
                <a:pos x="connsiteX3" y="connsiteY3"/>
              </a:cxn>
            </a:cxnLst>
            <a:rect l="l" t="t" r="r" b="b"/>
            <a:pathLst>
              <a:path w="3378799" h="4498880">
                <a:moveTo>
                  <a:pt x="0" y="0"/>
                </a:moveTo>
                <a:lnTo>
                  <a:pt x="3378799" y="0"/>
                </a:lnTo>
                <a:lnTo>
                  <a:pt x="3378799" y="4498880"/>
                </a:lnTo>
                <a:lnTo>
                  <a:pt x="0" y="449888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Picture Placeholder 7">
            <a:extLst>
              <a:ext uri="{FF2B5EF4-FFF2-40B4-BE49-F238E27FC236}">
                <a16:creationId xmlns:a16="http://schemas.microsoft.com/office/drawing/2014/main" id="{1FABC2D0-2FD0-4DE0-BD1E-A7B0206A8A6E}"/>
              </a:ext>
            </a:extLst>
          </p:cNvPr>
          <p:cNvSpPr>
            <a:spLocks noGrp="1"/>
          </p:cNvSpPr>
          <p:nvPr>
            <p:ph type="pic" sz="quarter" idx="33" hasCustomPrompt="1"/>
          </p:nvPr>
        </p:nvSpPr>
        <p:spPr>
          <a:xfrm>
            <a:off x="5363412" y="2385037"/>
            <a:ext cx="1465175" cy="2606631"/>
          </a:xfrm>
          <a:custGeom>
            <a:avLst/>
            <a:gdLst>
              <a:gd name="connsiteX0" fmla="*/ 0 w 1465175"/>
              <a:gd name="connsiteY0" fmla="*/ 0 h 2606631"/>
              <a:gd name="connsiteX1" fmla="*/ 1465175 w 1465175"/>
              <a:gd name="connsiteY1" fmla="*/ 0 h 2606631"/>
              <a:gd name="connsiteX2" fmla="*/ 1465175 w 1465175"/>
              <a:gd name="connsiteY2" fmla="*/ 2606631 h 2606631"/>
              <a:gd name="connsiteX3" fmla="*/ 0 w 1465175"/>
              <a:gd name="connsiteY3" fmla="*/ 2606631 h 2606631"/>
            </a:gdLst>
            <a:ahLst/>
            <a:cxnLst>
              <a:cxn ang="0">
                <a:pos x="connsiteX0" y="connsiteY0"/>
              </a:cxn>
              <a:cxn ang="0">
                <a:pos x="connsiteX1" y="connsiteY1"/>
              </a:cxn>
              <a:cxn ang="0">
                <a:pos x="connsiteX2" y="connsiteY2"/>
              </a:cxn>
              <a:cxn ang="0">
                <a:pos x="connsiteX3" y="connsiteY3"/>
              </a:cxn>
            </a:cxnLst>
            <a:rect l="l" t="t" r="r" b="b"/>
            <a:pathLst>
              <a:path w="1465175" h="2606631">
                <a:moveTo>
                  <a:pt x="0" y="0"/>
                </a:moveTo>
                <a:lnTo>
                  <a:pt x="1465175" y="0"/>
                </a:lnTo>
                <a:lnTo>
                  <a:pt x="1465175" y="2606631"/>
                </a:lnTo>
                <a:lnTo>
                  <a:pt x="0" y="26066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Date Placeholder 2">
            <a:extLst>
              <a:ext uri="{FF2B5EF4-FFF2-40B4-BE49-F238E27FC236}">
                <a16:creationId xmlns:a16="http://schemas.microsoft.com/office/drawing/2014/main" id="{4E7EE39E-C9E8-456D-8A48-2CE23AD9621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7E2EBD-7786-4D15-B2AE-79D22745A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B04E41-DA6D-43B7-951D-A48D6C29666D}"/>
              </a:ext>
            </a:extLst>
          </p:cNvPr>
          <p:cNvSpPr>
            <a:spLocks noGrp="1"/>
          </p:cNvSpPr>
          <p:nvPr>
            <p:ph type="sldNum" sz="quarter" idx="12"/>
          </p:nvPr>
        </p:nvSpPr>
        <p:spPr/>
        <p:txBody>
          <a:bodyPr/>
          <a:lstStyle/>
          <a:p>
            <a:fld id="{3C6DF47B-3BED-4C75-ACAB-4344E1B376FE}" type="slidenum">
              <a:rPr lang="en-US" smtClean="0"/>
              <a:pPr/>
              <a:t>‹#›</a:t>
            </a:fld>
            <a:endParaRPr lang="en-US"/>
          </a:p>
        </p:txBody>
      </p:sp>
    </p:spTree>
    <p:extLst>
      <p:ext uri="{BB962C8B-B14F-4D97-AF65-F5344CB8AC3E}">
        <p14:creationId xmlns:p14="http://schemas.microsoft.com/office/powerpoint/2010/main" val="644006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22F262FA-071B-4E85-80CE-50E5F1E1DBBC}"/>
              </a:ext>
            </a:extLst>
          </p:cNvPr>
          <p:cNvSpPr>
            <a:spLocks noGrp="1"/>
          </p:cNvSpPr>
          <p:nvPr>
            <p:ph type="pic" sz="quarter" idx="42" hasCustomPrompt="1"/>
          </p:nvPr>
        </p:nvSpPr>
        <p:spPr>
          <a:xfrm>
            <a:off x="7765720" y="4595115"/>
            <a:ext cx="1453610" cy="1453610"/>
          </a:xfrm>
          <a:custGeom>
            <a:avLst/>
            <a:gdLst>
              <a:gd name="connsiteX0" fmla="*/ 726805 w 1453610"/>
              <a:gd name="connsiteY0" fmla="*/ 0 h 1453610"/>
              <a:gd name="connsiteX1" fmla="*/ 1453610 w 1453610"/>
              <a:gd name="connsiteY1" fmla="*/ 726805 h 1453610"/>
              <a:gd name="connsiteX2" fmla="*/ 726805 w 1453610"/>
              <a:gd name="connsiteY2" fmla="*/ 1453610 h 1453610"/>
              <a:gd name="connsiteX3" fmla="*/ 0 w 1453610"/>
              <a:gd name="connsiteY3" fmla="*/ 726805 h 1453610"/>
              <a:gd name="connsiteX4" fmla="*/ 726805 w 1453610"/>
              <a:gd name="connsiteY4" fmla="*/ 0 h 145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10" h="1453610">
                <a:moveTo>
                  <a:pt x="726805" y="0"/>
                </a:moveTo>
                <a:cubicBezTo>
                  <a:pt x="1128208" y="0"/>
                  <a:pt x="1453610" y="325402"/>
                  <a:pt x="1453610" y="726805"/>
                </a:cubicBezTo>
                <a:cubicBezTo>
                  <a:pt x="1453610" y="1128208"/>
                  <a:pt x="1128208" y="1453610"/>
                  <a:pt x="726805" y="1453610"/>
                </a:cubicBezTo>
                <a:cubicBezTo>
                  <a:pt x="325402" y="1453610"/>
                  <a:pt x="0" y="1128208"/>
                  <a:pt x="0" y="726805"/>
                </a:cubicBezTo>
                <a:cubicBezTo>
                  <a:pt x="0" y="325402"/>
                  <a:pt x="325402" y="0"/>
                  <a:pt x="72680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5B0C8C68-1D24-4B70-B7BC-ADA9FCA5F7DD}"/>
              </a:ext>
            </a:extLst>
          </p:cNvPr>
          <p:cNvSpPr>
            <a:spLocks noGrp="1"/>
          </p:cNvSpPr>
          <p:nvPr>
            <p:ph type="pic" sz="quarter" idx="43" hasCustomPrompt="1"/>
          </p:nvPr>
        </p:nvSpPr>
        <p:spPr>
          <a:xfrm>
            <a:off x="9987235" y="3278459"/>
            <a:ext cx="1706136" cy="1706136"/>
          </a:xfrm>
          <a:custGeom>
            <a:avLst/>
            <a:gdLst>
              <a:gd name="connsiteX0" fmla="*/ 853068 w 1706136"/>
              <a:gd name="connsiteY0" fmla="*/ 0 h 1706136"/>
              <a:gd name="connsiteX1" fmla="*/ 1706136 w 1706136"/>
              <a:gd name="connsiteY1" fmla="*/ 853068 h 1706136"/>
              <a:gd name="connsiteX2" fmla="*/ 853068 w 1706136"/>
              <a:gd name="connsiteY2" fmla="*/ 1706136 h 1706136"/>
              <a:gd name="connsiteX3" fmla="*/ 0 w 1706136"/>
              <a:gd name="connsiteY3" fmla="*/ 853068 h 1706136"/>
              <a:gd name="connsiteX4" fmla="*/ 853068 w 1706136"/>
              <a:gd name="connsiteY4" fmla="*/ 0 h 1706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136" h="1706136">
                <a:moveTo>
                  <a:pt x="853068" y="0"/>
                </a:moveTo>
                <a:cubicBezTo>
                  <a:pt x="1324204" y="0"/>
                  <a:pt x="1706136" y="381932"/>
                  <a:pt x="1706136" y="853068"/>
                </a:cubicBezTo>
                <a:cubicBezTo>
                  <a:pt x="1706136" y="1324204"/>
                  <a:pt x="1324204" y="1706136"/>
                  <a:pt x="853068" y="1706136"/>
                </a:cubicBezTo>
                <a:cubicBezTo>
                  <a:pt x="381932" y="1706136"/>
                  <a:pt x="0" y="1324204"/>
                  <a:pt x="0" y="853068"/>
                </a:cubicBezTo>
                <a:cubicBezTo>
                  <a:pt x="0" y="381932"/>
                  <a:pt x="381932" y="0"/>
                  <a:pt x="853068"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57D39BC4-CEC5-4044-8367-A640D17CFA55}"/>
              </a:ext>
            </a:extLst>
          </p:cNvPr>
          <p:cNvSpPr>
            <a:spLocks noGrp="1"/>
          </p:cNvSpPr>
          <p:nvPr>
            <p:ph type="pic" sz="quarter" idx="39" hasCustomPrompt="1"/>
          </p:nvPr>
        </p:nvSpPr>
        <p:spPr>
          <a:xfrm>
            <a:off x="7237223" y="2502638"/>
            <a:ext cx="1773044" cy="1773044"/>
          </a:xfrm>
          <a:custGeom>
            <a:avLst/>
            <a:gdLst>
              <a:gd name="connsiteX0" fmla="*/ 886522 w 1773044"/>
              <a:gd name="connsiteY0" fmla="*/ 0 h 1773044"/>
              <a:gd name="connsiteX1" fmla="*/ 1773044 w 1773044"/>
              <a:gd name="connsiteY1" fmla="*/ 886522 h 1773044"/>
              <a:gd name="connsiteX2" fmla="*/ 886522 w 1773044"/>
              <a:gd name="connsiteY2" fmla="*/ 1773044 h 1773044"/>
              <a:gd name="connsiteX3" fmla="*/ 0 w 1773044"/>
              <a:gd name="connsiteY3" fmla="*/ 886522 h 1773044"/>
              <a:gd name="connsiteX4" fmla="*/ 886522 w 1773044"/>
              <a:gd name="connsiteY4" fmla="*/ 0 h 177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044" h="1773044">
                <a:moveTo>
                  <a:pt x="886522" y="0"/>
                </a:moveTo>
                <a:cubicBezTo>
                  <a:pt x="1376135" y="0"/>
                  <a:pt x="1773044" y="396909"/>
                  <a:pt x="1773044" y="886522"/>
                </a:cubicBezTo>
                <a:cubicBezTo>
                  <a:pt x="1773044" y="1376135"/>
                  <a:pt x="1376135" y="1773044"/>
                  <a:pt x="886522" y="1773044"/>
                </a:cubicBezTo>
                <a:cubicBezTo>
                  <a:pt x="396909" y="1773044"/>
                  <a:pt x="0" y="1376135"/>
                  <a:pt x="0" y="886522"/>
                </a:cubicBezTo>
                <a:cubicBezTo>
                  <a:pt x="0" y="396909"/>
                  <a:pt x="396909" y="0"/>
                  <a:pt x="8865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215F4723-2CF8-4155-90A0-79DD0FE788D8}"/>
              </a:ext>
            </a:extLst>
          </p:cNvPr>
          <p:cNvSpPr>
            <a:spLocks noGrp="1"/>
          </p:cNvSpPr>
          <p:nvPr>
            <p:ph type="pic" sz="quarter" idx="40" hasCustomPrompt="1"/>
          </p:nvPr>
        </p:nvSpPr>
        <p:spPr>
          <a:xfrm>
            <a:off x="5852991" y="809275"/>
            <a:ext cx="1773044" cy="1773044"/>
          </a:xfrm>
          <a:custGeom>
            <a:avLst/>
            <a:gdLst>
              <a:gd name="connsiteX0" fmla="*/ 886522 w 1773044"/>
              <a:gd name="connsiteY0" fmla="*/ 0 h 1773044"/>
              <a:gd name="connsiteX1" fmla="*/ 1773044 w 1773044"/>
              <a:gd name="connsiteY1" fmla="*/ 886522 h 1773044"/>
              <a:gd name="connsiteX2" fmla="*/ 886522 w 1773044"/>
              <a:gd name="connsiteY2" fmla="*/ 1773044 h 1773044"/>
              <a:gd name="connsiteX3" fmla="*/ 0 w 1773044"/>
              <a:gd name="connsiteY3" fmla="*/ 886522 h 1773044"/>
              <a:gd name="connsiteX4" fmla="*/ 886522 w 1773044"/>
              <a:gd name="connsiteY4" fmla="*/ 0 h 177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044" h="1773044">
                <a:moveTo>
                  <a:pt x="886522" y="0"/>
                </a:moveTo>
                <a:cubicBezTo>
                  <a:pt x="1376135" y="0"/>
                  <a:pt x="1773044" y="396909"/>
                  <a:pt x="1773044" y="886522"/>
                </a:cubicBezTo>
                <a:cubicBezTo>
                  <a:pt x="1773044" y="1376135"/>
                  <a:pt x="1376135" y="1773044"/>
                  <a:pt x="886522" y="1773044"/>
                </a:cubicBezTo>
                <a:cubicBezTo>
                  <a:pt x="396909" y="1773044"/>
                  <a:pt x="0" y="1376135"/>
                  <a:pt x="0" y="886522"/>
                </a:cubicBezTo>
                <a:cubicBezTo>
                  <a:pt x="0" y="396909"/>
                  <a:pt x="396909" y="0"/>
                  <a:pt x="8865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2" name="Picture Placeholder 21">
            <a:extLst>
              <a:ext uri="{FF2B5EF4-FFF2-40B4-BE49-F238E27FC236}">
                <a16:creationId xmlns:a16="http://schemas.microsoft.com/office/drawing/2014/main" id="{7BD3773A-ED2B-4DAB-88BE-3CBE0A1B4512}"/>
              </a:ext>
            </a:extLst>
          </p:cNvPr>
          <p:cNvSpPr>
            <a:spLocks noGrp="1"/>
          </p:cNvSpPr>
          <p:nvPr>
            <p:ph type="pic" sz="quarter" idx="41" hasCustomPrompt="1"/>
          </p:nvPr>
        </p:nvSpPr>
        <p:spPr>
          <a:xfrm>
            <a:off x="9498591" y="505399"/>
            <a:ext cx="1969510" cy="1969510"/>
          </a:xfrm>
          <a:custGeom>
            <a:avLst/>
            <a:gdLst>
              <a:gd name="connsiteX0" fmla="*/ 984755 w 1969510"/>
              <a:gd name="connsiteY0" fmla="*/ 0 h 1969510"/>
              <a:gd name="connsiteX1" fmla="*/ 1969510 w 1969510"/>
              <a:gd name="connsiteY1" fmla="*/ 984755 h 1969510"/>
              <a:gd name="connsiteX2" fmla="*/ 984755 w 1969510"/>
              <a:gd name="connsiteY2" fmla="*/ 1969510 h 1969510"/>
              <a:gd name="connsiteX3" fmla="*/ 0 w 1969510"/>
              <a:gd name="connsiteY3" fmla="*/ 984755 h 1969510"/>
              <a:gd name="connsiteX4" fmla="*/ 984755 w 1969510"/>
              <a:gd name="connsiteY4" fmla="*/ 0 h 196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510" h="1969510">
                <a:moveTo>
                  <a:pt x="984755" y="0"/>
                </a:moveTo>
                <a:cubicBezTo>
                  <a:pt x="1528620" y="0"/>
                  <a:pt x="1969510" y="440890"/>
                  <a:pt x="1969510" y="984755"/>
                </a:cubicBezTo>
                <a:cubicBezTo>
                  <a:pt x="1969510" y="1528620"/>
                  <a:pt x="1528620" y="1969510"/>
                  <a:pt x="984755" y="1969510"/>
                </a:cubicBezTo>
                <a:cubicBezTo>
                  <a:pt x="440890" y="1969510"/>
                  <a:pt x="0" y="1528620"/>
                  <a:pt x="0" y="984755"/>
                </a:cubicBezTo>
                <a:cubicBezTo>
                  <a:pt x="0" y="440890"/>
                  <a:pt x="440890" y="0"/>
                  <a:pt x="98475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a:extLst>
              <a:ext uri="{FF2B5EF4-FFF2-40B4-BE49-F238E27FC236}">
                <a16:creationId xmlns:a16="http://schemas.microsoft.com/office/drawing/2014/main" id="{D638B80D-931B-4B89-B0A8-19C0ACA94371}"/>
              </a:ext>
            </a:extLst>
          </p:cNvPr>
          <p:cNvSpPr>
            <a:spLocks noGrp="1"/>
          </p:cNvSpPr>
          <p:nvPr>
            <p:ph type="pic" sz="quarter" idx="38" hasCustomPrompt="1"/>
          </p:nvPr>
        </p:nvSpPr>
        <p:spPr>
          <a:xfrm>
            <a:off x="5516751" y="3535748"/>
            <a:ext cx="1585892" cy="1585892"/>
          </a:xfrm>
          <a:custGeom>
            <a:avLst/>
            <a:gdLst>
              <a:gd name="connsiteX0" fmla="*/ 792946 w 1585892"/>
              <a:gd name="connsiteY0" fmla="*/ 0 h 1585892"/>
              <a:gd name="connsiteX1" fmla="*/ 1585892 w 1585892"/>
              <a:gd name="connsiteY1" fmla="*/ 792946 h 1585892"/>
              <a:gd name="connsiteX2" fmla="*/ 792946 w 1585892"/>
              <a:gd name="connsiteY2" fmla="*/ 1585892 h 1585892"/>
              <a:gd name="connsiteX3" fmla="*/ 0 w 1585892"/>
              <a:gd name="connsiteY3" fmla="*/ 792946 h 1585892"/>
              <a:gd name="connsiteX4" fmla="*/ 792946 w 1585892"/>
              <a:gd name="connsiteY4" fmla="*/ 0 h 158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892" h="1585892">
                <a:moveTo>
                  <a:pt x="792946" y="0"/>
                </a:moveTo>
                <a:cubicBezTo>
                  <a:pt x="1230878" y="0"/>
                  <a:pt x="1585892" y="355014"/>
                  <a:pt x="1585892" y="792946"/>
                </a:cubicBezTo>
                <a:cubicBezTo>
                  <a:pt x="1585892" y="1230878"/>
                  <a:pt x="1230878" y="1585892"/>
                  <a:pt x="792946" y="1585892"/>
                </a:cubicBezTo>
                <a:cubicBezTo>
                  <a:pt x="355014" y="1585892"/>
                  <a:pt x="0" y="1230878"/>
                  <a:pt x="0" y="792946"/>
                </a:cubicBezTo>
                <a:cubicBezTo>
                  <a:pt x="0" y="355014"/>
                  <a:pt x="355014" y="0"/>
                  <a:pt x="79294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Date Placeholder 2">
            <a:extLst>
              <a:ext uri="{FF2B5EF4-FFF2-40B4-BE49-F238E27FC236}">
                <a16:creationId xmlns:a16="http://schemas.microsoft.com/office/drawing/2014/main" id="{4E7EE39E-C9E8-456D-8A48-2CE23AD9621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7E2EBD-7786-4D15-B2AE-79D22745A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B04E41-DA6D-43B7-951D-A48D6C29666D}"/>
              </a:ext>
            </a:extLst>
          </p:cNvPr>
          <p:cNvSpPr>
            <a:spLocks noGrp="1"/>
          </p:cNvSpPr>
          <p:nvPr>
            <p:ph type="sldNum" sz="quarter" idx="12"/>
          </p:nvPr>
        </p:nvSpPr>
        <p:spPr/>
        <p:txBody>
          <a:bodyPr/>
          <a:lstStyle/>
          <a:p>
            <a:fld id="{3C6DF47B-3BED-4C75-ACAB-4344E1B376FE}" type="slidenum">
              <a:rPr lang="en-US" smtClean="0"/>
              <a:pPr/>
              <a:t>‹#›</a:t>
            </a:fld>
            <a:endParaRPr lang="en-US"/>
          </a:p>
        </p:txBody>
      </p:sp>
    </p:spTree>
    <p:extLst>
      <p:ext uri="{BB962C8B-B14F-4D97-AF65-F5344CB8AC3E}">
        <p14:creationId xmlns:p14="http://schemas.microsoft.com/office/powerpoint/2010/main" val="418379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181-E0BE-406C-8344-501926B4BD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AE9C4-133E-4AB9-96A5-C4FCC5BA8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9C27F9-B853-43F7-B855-C10629AAC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4ACD0-B864-4521-9D6C-ACB477541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8B0E0-096C-4279-96BF-BB310B283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A97AC-B4A2-47F8-AD54-5F2EE5DDF0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580955E-7C85-46E4-9B1E-EC70FE5096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EF0ECF-3EFB-43DF-8CEB-42ECEBFF4791}"/>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677112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468D997-D55D-4EAF-9D0F-CBF6B5BC9DA9}"/>
              </a:ext>
            </a:extLst>
          </p:cNvPr>
          <p:cNvSpPr>
            <a:spLocks noGrp="1"/>
          </p:cNvSpPr>
          <p:nvPr>
            <p:ph type="pic" sz="quarter" idx="48" hasCustomPrompt="1"/>
          </p:nvPr>
        </p:nvSpPr>
        <p:spPr>
          <a:xfrm>
            <a:off x="5825071" y="766792"/>
            <a:ext cx="5587356" cy="5429938"/>
          </a:xfrm>
          <a:custGeom>
            <a:avLst/>
            <a:gdLst>
              <a:gd name="connsiteX0" fmla="*/ 0 w 5587356"/>
              <a:gd name="connsiteY0" fmla="*/ 0 h 5429938"/>
              <a:gd name="connsiteX1" fmla="*/ 5587356 w 5587356"/>
              <a:gd name="connsiteY1" fmla="*/ 0 h 5429938"/>
              <a:gd name="connsiteX2" fmla="*/ 5587356 w 5587356"/>
              <a:gd name="connsiteY2" fmla="*/ 5429938 h 5429938"/>
              <a:gd name="connsiteX3" fmla="*/ 0 w 5587356"/>
              <a:gd name="connsiteY3" fmla="*/ 5429938 h 5429938"/>
            </a:gdLst>
            <a:ahLst/>
            <a:cxnLst>
              <a:cxn ang="0">
                <a:pos x="connsiteX0" y="connsiteY0"/>
              </a:cxn>
              <a:cxn ang="0">
                <a:pos x="connsiteX1" y="connsiteY1"/>
              </a:cxn>
              <a:cxn ang="0">
                <a:pos x="connsiteX2" y="connsiteY2"/>
              </a:cxn>
              <a:cxn ang="0">
                <a:pos x="connsiteX3" y="connsiteY3"/>
              </a:cxn>
            </a:cxnLst>
            <a:rect l="l" t="t" r="r" b="b"/>
            <a:pathLst>
              <a:path w="5587356" h="5429938">
                <a:moveTo>
                  <a:pt x="0" y="0"/>
                </a:moveTo>
                <a:lnTo>
                  <a:pt x="5587356" y="0"/>
                </a:lnTo>
                <a:lnTo>
                  <a:pt x="5587356" y="5429938"/>
                </a:lnTo>
                <a:lnTo>
                  <a:pt x="0" y="54299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4">
            <a:extLst>
              <a:ext uri="{FF2B5EF4-FFF2-40B4-BE49-F238E27FC236}">
                <a16:creationId xmlns:a16="http://schemas.microsoft.com/office/drawing/2014/main" id="{4EBB02CF-EC69-4FDF-A128-DF90B155DE80}"/>
              </a:ext>
            </a:extLst>
          </p:cNvPr>
          <p:cNvSpPr>
            <a:spLocks noGrp="1"/>
          </p:cNvSpPr>
          <p:nvPr>
            <p:ph type="sldNum" sz="quarter" idx="12"/>
          </p:nvPr>
        </p:nvSpPr>
        <p:spPr/>
        <p:txBody>
          <a:bodyPr/>
          <a:lstStyle/>
          <a:p>
            <a:fld id="{3C6DF47B-3BED-4C75-ACAB-4344E1B376FE}" type="slidenum">
              <a:rPr lang="en-US" smtClean="0"/>
              <a:pPr/>
              <a:t>‹#›</a:t>
            </a:fld>
            <a:endParaRPr lang="en-US"/>
          </a:p>
        </p:txBody>
      </p:sp>
      <p:sp>
        <p:nvSpPr>
          <p:cNvPr id="3" name="Date Placeholder 2">
            <a:extLst>
              <a:ext uri="{FF2B5EF4-FFF2-40B4-BE49-F238E27FC236}">
                <a16:creationId xmlns:a16="http://schemas.microsoft.com/office/drawing/2014/main" id="{4FF0C2B4-8D49-4774-B4B2-93E537C534A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0009542-82DA-49C9-B902-688B782A332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8181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5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9E3EF3-D041-4522-927A-3B4C59983C04}"/>
              </a:ext>
            </a:extLst>
          </p:cNvPr>
          <p:cNvSpPr>
            <a:spLocks noGrp="1"/>
          </p:cNvSpPr>
          <p:nvPr>
            <p:ph type="pic" sz="quarter" idx="55" hasCustomPrompt="1"/>
          </p:nvPr>
        </p:nvSpPr>
        <p:spPr>
          <a:xfrm>
            <a:off x="2350111" y="1079626"/>
            <a:ext cx="2163779" cy="4698749"/>
          </a:xfrm>
          <a:custGeom>
            <a:avLst/>
            <a:gdLst>
              <a:gd name="connsiteX0" fmla="*/ 206727 w 2163779"/>
              <a:gd name="connsiteY0" fmla="*/ 0 h 4698749"/>
              <a:gd name="connsiteX1" fmla="*/ 461612 w 2163779"/>
              <a:gd name="connsiteY1" fmla="*/ 0 h 4698749"/>
              <a:gd name="connsiteX2" fmla="*/ 608139 w 2163779"/>
              <a:gd name="connsiteY2" fmla="*/ 169528 h 4698749"/>
              <a:gd name="connsiteX3" fmla="*/ 1555640 w 2163779"/>
              <a:gd name="connsiteY3" fmla="*/ 169528 h 4698749"/>
              <a:gd name="connsiteX4" fmla="*/ 1702167 w 2163779"/>
              <a:gd name="connsiteY4" fmla="*/ 0 h 4698749"/>
              <a:gd name="connsiteX5" fmla="*/ 1957052 w 2163779"/>
              <a:gd name="connsiteY5" fmla="*/ 0 h 4698749"/>
              <a:gd name="connsiteX6" fmla="*/ 2163779 w 2163779"/>
              <a:gd name="connsiteY6" fmla="*/ 206727 h 4698749"/>
              <a:gd name="connsiteX7" fmla="*/ 2163779 w 2163779"/>
              <a:gd name="connsiteY7" fmla="*/ 4492022 h 4698749"/>
              <a:gd name="connsiteX8" fmla="*/ 1957052 w 2163779"/>
              <a:gd name="connsiteY8" fmla="*/ 4698749 h 4698749"/>
              <a:gd name="connsiteX9" fmla="*/ 206727 w 2163779"/>
              <a:gd name="connsiteY9" fmla="*/ 4698749 h 4698749"/>
              <a:gd name="connsiteX10" fmla="*/ 0 w 2163779"/>
              <a:gd name="connsiteY10" fmla="*/ 4492022 h 4698749"/>
              <a:gd name="connsiteX11" fmla="*/ 0 w 2163779"/>
              <a:gd name="connsiteY11" fmla="*/ 206727 h 4698749"/>
              <a:gd name="connsiteX12" fmla="*/ 206727 w 2163779"/>
              <a:gd name="connsiteY12" fmla="*/ 0 h 469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779" h="4698749">
                <a:moveTo>
                  <a:pt x="206727" y="0"/>
                </a:moveTo>
                <a:lnTo>
                  <a:pt x="461612" y="0"/>
                </a:lnTo>
                <a:cubicBezTo>
                  <a:pt x="483270" y="25874"/>
                  <a:pt x="425801" y="141273"/>
                  <a:pt x="608139" y="169528"/>
                </a:cubicBezTo>
                <a:lnTo>
                  <a:pt x="1555640" y="169528"/>
                </a:lnTo>
                <a:cubicBezTo>
                  <a:pt x="1737978" y="141273"/>
                  <a:pt x="1659077" y="35399"/>
                  <a:pt x="1702167" y="0"/>
                </a:cubicBezTo>
                <a:lnTo>
                  <a:pt x="1957052" y="0"/>
                </a:lnTo>
                <a:cubicBezTo>
                  <a:pt x="2071224" y="0"/>
                  <a:pt x="2163779" y="92555"/>
                  <a:pt x="2163779" y="206727"/>
                </a:cubicBezTo>
                <a:lnTo>
                  <a:pt x="2163779" y="4492022"/>
                </a:lnTo>
                <a:cubicBezTo>
                  <a:pt x="2163779" y="4606194"/>
                  <a:pt x="2071224" y="4698749"/>
                  <a:pt x="1957052" y="4698749"/>
                </a:cubicBezTo>
                <a:lnTo>
                  <a:pt x="206727" y="4698749"/>
                </a:lnTo>
                <a:cubicBezTo>
                  <a:pt x="92555" y="4698749"/>
                  <a:pt x="0" y="4606194"/>
                  <a:pt x="0" y="4492022"/>
                </a:cubicBezTo>
                <a:lnTo>
                  <a:pt x="0" y="206727"/>
                </a:lnTo>
                <a:cubicBezTo>
                  <a:pt x="0" y="92555"/>
                  <a:pt x="92555" y="0"/>
                  <a:pt x="20672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4">
            <a:extLst>
              <a:ext uri="{FF2B5EF4-FFF2-40B4-BE49-F238E27FC236}">
                <a16:creationId xmlns:a16="http://schemas.microsoft.com/office/drawing/2014/main" id="{4EBB02CF-EC69-4FDF-A128-DF90B155DE80}"/>
              </a:ext>
            </a:extLst>
          </p:cNvPr>
          <p:cNvSpPr>
            <a:spLocks noGrp="1"/>
          </p:cNvSpPr>
          <p:nvPr userDrawn="1">
            <p:ph type="sldNum" sz="quarter" idx="12"/>
          </p:nvPr>
        </p:nvSpPr>
        <p:spPr/>
        <p:txBody>
          <a:bodyPr/>
          <a:lstStyle/>
          <a:p>
            <a:fld id="{3C6DF47B-3BED-4C75-ACAB-4344E1B376FE}" type="slidenum">
              <a:rPr lang="en-US" smtClean="0"/>
              <a:pPr/>
              <a:t>‹#›</a:t>
            </a:fld>
            <a:endParaRPr lang="en-US"/>
          </a:p>
        </p:txBody>
      </p:sp>
      <p:sp>
        <p:nvSpPr>
          <p:cNvPr id="3" name="Date Placeholder 2">
            <a:extLst>
              <a:ext uri="{FF2B5EF4-FFF2-40B4-BE49-F238E27FC236}">
                <a16:creationId xmlns:a16="http://schemas.microsoft.com/office/drawing/2014/main" id="{4FF0C2B4-8D49-4774-B4B2-93E537C534AB}"/>
              </a:ext>
            </a:extLst>
          </p:cNvPr>
          <p:cNvSpPr>
            <a:spLocks noGrp="1"/>
          </p:cNvSpPr>
          <p:nvPr userDrawn="1">
            <p:ph type="dt" sz="half" idx="10"/>
          </p:nvPr>
        </p:nvSpPr>
        <p:spPr/>
        <p:txBody>
          <a:bodyPr/>
          <a:lstStyle/>
          <a:p>
            <a:endParaRPr lang="en-US"/>
          </a:p>
        </p:txBody>
      </p:sp>
      <p:sp>
        <p:nvSpPr>
          <p:cNvPr id="4" name="Footer Placeholder 3">
            <a:extLst>
              <a:ext uri="{FF2B5EF4-FFF2-40B4-BE49-F238E27FC236}">
                <a16:creationId xmlns:a16="http://schemas.microsoft.com/office/drawing/2014/main" id="{F0009542-82DA-49C9-B902-688B782A3324}"/>
              </a:ext>
            </a:extLst>
          </p:cNvPr>
          <p:cNvSpPr>
            <a:spLocks noGrp="1"/>
          </p:cNvSpPr>
          <p:nvPr userDrawn="1">
            <p:ph type="ftr" sz="quarter" idx="11"/>
          </p:nvPr>
        </p:nvSpPr>
        <p:spPr/>
        <p:txBody>
          <a:bodyPr/>
          <a:lstStyle/>
          <a:p>
            <a:endParaRPr lang="en-US"/>
          </a:p>
        </p:txBody>
      </p:sp>
    </p:spTree>
    <p:extLst>
      <p:ext uri="{BB962C8B-B14F-4D97-AF65-F5344CB8AC3E}">
        <p14:creationId xmlns:p14="http://schemas.microsoft.com/office/powerpoint/2010/main" val="566075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2ACB9735-3D9E-4371-838D-F66BD4F8C505}"/>
              </a:ext>
            </a:extLst>
          </p:cNvPr>
          <p:cNvSpPr>
            <a:spLocks noGrp="1"/>
          </p:cNvSpPr>
          <p:nvPr>
            <p:ph type="pic" sz="quarter" idx="23" hasCustomPrompt="1"/>
          </p:nvPr>
        </p:nvSpPr>
        <p:spPr>
          <a:xfrm>
            <a:off x="5741205" y="4947310"/>
            <a:ext cx="2905842" cy="1910691"/>
          </a:xfrm>
          <a:custGeom>
            <a:avLst/>
            <a:gdLst>
              <a:gd name="connsiteX0" fmla="*/ 0 w 2905842"/>
              <a:gd name="connsiteY0" fmla="*/ 0 h 1910691"/>
              <a:gd name="connsiteX1" fmla="*/ 2905842 w 2905842"/>
              <a:gd name="connsiteY1" fmla="*/ 0 h 1910691"/>
              <a:gd name="connsiteX2" fmla="*/ 2905842 w 2905842"/>
              <a:gd name="connsiteY2" fmla="*/ 1910691 h 1910691"/>
              <a:gd name="connsiteX3" fmla="*/ 0 w 2905842"/>
              <a:gd name="connsiteY3" fmla="*/ 1910691 h 1910691"/>
            </a:gdLst>
            <a:ahLst/>
            <a:cxnLst>
              <a:cxn ang="0">
                <a:pos x="connsiteX0" y="connsiteY0"/>
              </a:cxn>
              <a:cxn ang="0">
                <a:pos x="connsiteX1" y="connsiteY1"/>
              </a:cxn>
              <a:cxn ang="0">
                <a:pos x="connsiteX2" y="connsiteY2"/>
              </a:cxn>
              <a:cxn ang="0">
                <a:pos x="connsiteX3" y="connsiteY3"/>
              </a:cxn>
            </a:cxnLst>
            <a:rect l="l" t="t" r="r" b="b"/>
            <a:pathLst>
              <a:path w="2905842" h="1910691">
                <a:moveTo>
                  <a:pt x="0" y="0"/>
                </a:moveTo>
                <a:lnTo>
                  <a:pt x="2905842" y="0"/>
                </a:lnTo>
                <a:lnTo>
                  <a:pt x="2905842" y="1910691"/>
                </a:lnTo>
                <a:lnTo>
                  <a:pt x="0" y="19106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6" name="Picture Placeholder 45">
            <a:extLst>
              <a:ext uri="{FF2B5EF4-FFF2-40B4-BE49-F238E27FC236}">
                <a16:creationId xmlns:a16="http://schemas.microsoft.com/office/drawing/2014/main" id="{A32318C1-01E2-4A7B-B719-3D8D1DE5416A}"/>
              </a:ext>
            </a:extLst>
          </p:cNvPr>
          <p:cNvSpPr>
            <a:spLocks noGrp="1"/>
          </p:cNvSpPr>
          <p:nvPr>
            <p:ph type="pic" sz="quarter" idx="21" hasCustomPrompt="1"/>
          </p:nvPr>
        </p:nvSpPr>
        <p:spPr>
          <a:xfrm>
            <a:off x="6528894" y="0"/>
            <a:ext cx="2171566" cy="1245458"/>
          </a:xfrm>
          <a:custGeom>
            <a:avLst/>
            <a:gdLst>
              <a:gd name="connsiteX0" fmla="*/ 0 w 2171566"/>
              <a:gd name="connsiteY0" fmla="*/ 0 h 1245458"/>
              <a:gd name="connsiteX1" fmla="*/ 2171566 w 2171566"/>
              <a:gd name="connsiteY1" fmla="*/ 0 h 1245458"/>
              <a:gd name="connsiteX2" fmla="*/ 2171566 w 2171566"/>
              <a:gd name="connsiteY2" fmla="*/ 1245458 h 1245458"/>
              <a:gd name="connsiteX3" fmla="*/ 0 w 2171566"/>
              <a:gd name="connsiteY3" fmla="*/ 1245458 h 1245458"/>
            </a:gdLst>
            <a:ahLst/>
            <a:cxnLst>
              <a:cxn ang="0">
                <a:pos x="connsiteX0" y="connsiteY0"/>
              </a:cxn>
              <a:cxn ang="0">
                <a:pos x="connsiteX1" y="connsiteY1"/>
              </a:cxn>
              <a:cxn ang="0">
                <a:pos x="connsiteX2" y="connsiteY2"/>
              </a:cxn>
              <a:cxn ang="0">
                <a:pos x="connsiteX3" y="connsiteY3"/>
              </a:cxn>
            </a:cxnLst>
            <a:rect l="l" t="t" r="r" b="b"/>
            <a:pathLst>
              <a:path w="2171566" h="1245458">
                <a:moveTo>
                  <a:pt x="0" y="0"/>
                </a:moveTo>
                <a:lnTo>
                  <a:pt x="2171566" y="0"/>
                </a:lnTo>
                <a:lnTo>
                  <a:pt x="2171566" y="1245458"/>
                </a:lnTo>
                <a:lnTo>
                  <a:pt x="0" y="12454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4" name="Picture Placeholder 43">
            <a:extLst>
              <a:ext uri="{FF2B5EF4-FFF2-40B4-BE49-F238E27FC236}">
                <a16:creationId xmlns:a16="http://schemas.microsoft.com/office/drawing/2014/main" id="{FB2F5CB4-468F-4E3E-936E-FF699DDC5584}"/>
              </a:ext>
            </a:extLst>
          </p:cNvPr>
          <p:cNvSpPr>
            <a:spLocks noGrp="1"/>
          </p:cNvSpPr>
          <p:nvPr>
            <p:ph type="pic" sz="quarter" idx="24" hasCustomPrompt="1"/>
          </p:nvPr>
        </p:nvSpPr>
        <p:spPr>
          <a:xfrm>
            <a:off x="10722998" y="1181987"/>
            <a:ext cx="1469002" cy="2182478"/>
          </a:xfrm>
          <a:custGeom>
            <a:avLst/>
            <a:gdLst>
              <a:gd name="connsiteX0" fmla="*/ 0 w 1469002"/>
              <a:gd name="connsiteY0" fmla="*/ 0 h 2182478"/>
              <a:gd name="connsiteX1" fmla="*/ 1469002 w 1469002"/>
              <a:gd name="connsiteY1" fmla="*/ 0 h 2182478"/>
              <a:gd name="connsiteX2" fmla="*/ 1469002 w 1469002"/>
              <a:gd name="connsiteY2" fmla="*/ 2182478 h 2182478"/>
              <a:gd name="connsiteX3" fmla="*/ 0 w 1469002"/>
              <a:gd name="connsiteY3" fmla="*/ 2182478 h 2182478"/>
            </a:gdLst>
            <a:ahLst/>
            <a:cxnLst>
              <a:cxn ang="0">
                <a:pos x="connsiteX0" y="connsiteY0"/>
              </a:cxn>
              <a:cxn ang="0">
                <a:pos x="connsiteX1" y="connsiteY1"/>
              </a:cxn>
              <a:cxn ang="0">
                <a:pos x="connsiteX2" y="connsiteY2"/>
              </a:cxn>
              <a:cxn ang="0">
                <a:pos x="connsiteX3" y="connsiteY3"/>
              </a:cxn>
            </a:cxnLst>
            <a:rect l="l" t="t" r="r" b="b"/>
            <a:pathLst>
              <a:path w="1469002" h="2182478">
                <a:moveTo>
                  <a:pt x="0" y="0"/>
                </a:moveTo>
                <a:lnTo>
                  <a:pt x="1469002" y="0"/>
                </a:lnTo>
                <a:lnTo>
                  <a:pt x="1469002" y="2182478"/>
                </a:lnTo>
                <a:lnTo>
                  <a:pt x="0" y="218247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5" name="Picture Placeholder 44">
            <a:extLst>
              <a:ext uri="{FF2B5EF4-FFF2-40B4-BE49-F238E27FC236}">
                <a16:creationId xmlns:a16="http://schemas.microsoft.com/office/drawing/2014/main" id="{C1F4DB3B-055D-4F9B-BE9B-4FE9AC05D115}"/>
              </a:ext>
            </a:extLst>
          </p:cNvPr>
          <p:cNvSpPr>
            <a:spLocks noGrp="1"/>
          </p:cNvSpPr>
          <p:nvPr>
            <p:ph type="pic" sz="quarter" idx="25" hasCustomPrompt="1"/>
          </p:nvPr>
        </p:nvSpPr>
        <p:spPr>
          <a:xfrm>
            <a:off x="10631474" y="4682187"/>
            <a:ext cx="1424376" cy="1366856"/>
          </a:xfrm>
          <a:custGeom>
            <a:avLst/>
            <a:gdLst>
              <a:gd name="connsiteX0" fmla="*/ 0 w 1424376"/>
              <a:gd name="connsiteY0" fmla="*/ 0 h 1366856"/>
              <a:gd name="connsiteX1" fmla="*/ 1424376 w 1424376"/>
              <a:gd name="connsiteY1" fmla="*/ 0 h 1366856"/>
              <a:gd name="connsiteX2" fmla="*/ 1424376 w 1424376"/>
              <a:gd name="connsiteY2" fmla="*/ 1366856 h 1366856"/>
              <a:gd name="connsiteX3" fmla="*/ 0 w 1424376"/>
              <a:gd name="connsiteY3" fmla="*/ 1366856 h 1366856"/>
            </a:gdLst>
            <a:ahLst/>
            <a:cxnLst>
              <a:cxn ang="0">
                <a:pos x="connsiteX0" y="connsiteY0"/>
              </a:cxn>
              <a:cxn ang="0">
                <a:pos x="connsiteX1" y="connsiteY1"/>
              </a:cxn>
              <a:cxn ang="0">
                <a:pos x="connsiteX2" y="connsiteY2"/>
              </a:cxn>
              <a:cxn ang="0">
                <a:pos x="connsiteX3" y="connsiteY3"/>
              </a:cxn>
            </a:cxnLst>
            <a:rect l="l" t="t" r="r" b="b"/>
            <a:pathLst>
              <a:path w="1424376" h="1366856">
                <a:moveTo>
                  <a:pt x="0" y="0"/>
                </a:moveTo>
                <a:lnTo>
                  <a:pt x="1424376" y="0"/>
                </a:lnTo>
                <a:lnTo>
                  <a:pt x="1424376" y="1366856"/>
                </a:lnTo>
                <a:lnTo>
                  <a:pt x="0" y="136685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1" name="Picture Placeholder 40">
            <a:extLst>
              <a:ext uri="{FF2B5EF4-FFF2-40B4-BE49-F238E27FC236}">
                <a16:creationId xmlns:a16="http://schemas.microsoft.com/office/drawing/2014/main" id="{19A77DBC-8ADA-4DA9-B864-443F72EA8EE8}"/>
              </a:ext>
            </a:extLst>
          </p:cNvPr>
          <p:cNvSpPr>
            <a:spLocks noGrp="1"/>
          </p:cNvSpPr>
          <p:nvPr>
            <p:ph type="pic" sz="quarter" idx="22" hasCustomPrompt="1"/>
          </p:nvPr>
        </p:nvSpPr>
        <p:spPr>
          <a:xfrm>
            <a:off x="7947332" y="1689883"/>
            <a:ext cx="2429706" cy="3515490"/>
          </a:xfrm>
          <a:custGeom>
            <a:avLst/>
            <a:gdLst>
              <a:gd name="connsiteX0" fmla="*/ 0 w 2429706"/>
              <a:gd name="connsiteY0" fmla="*/ 0 h 3515490"/>
              <a:gd name="connsiteX1" fmla="*/ 2429706 w 2429706"/>
              <a:gd name="connsiteY1" fmla="*/ 0 h 3515490"/>
              <a:gd name="connsiteX2" fmla="*/ 2429706 w 2429706"/>
              <a:gd name="connsiteY2" fmla="*/ 3515490 h 3515490"/>
              <a:gd name="connsiteX3" fmla="*/ 0 w 2429706"/>
              <a:gd name="connsiteY3" fmla="*/ 3515490 h 3515490"/>
            </a:gdLst>
            <a:ahLst/>
            <a:cxnLst>
              <a:cxn ang="0">
                <a:pos x="connsiteX0" y="connsiteY0"/>
              </a:cxn>
              <a:cxn ang="0">
                <a:pos x="connsiteX1" y="connsiteY1"/>
              </a:cxn>
              <a:cxn ang="0">
                <a:pos x="connsiteX2" y="connsiteY2"/>
              </a:cxn>
              <a:cxn ang="0">
                <a:pos x="connsiteX3" y="connsiteY3"/>
              </a:cxn>
            </a:cxnLst>
            <a:rect l="l" t="t" r="r" b="b"/>
            <a:pathLst>
              <a:path w="2429706" h="3515490">
                <a:moveTo>
                  <a:pt x="0" y="0"/>
                </a:moveTo>
                <a:lnTo>
                  <a:pt x="2429706" y="0"/>
                </a:lnTo>
                <a:lnTo>
                  <a:pt x="2429706" y="3515490"/>
                </a:lnTo>
                <a:lnTo>
                  <a:pt x="0" y="351549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0" name="Picture Placeholder 39">
            <a:extLst>
              <a:ext uri="{FF2B5EF4-FFF2-40B4-BE49-F238E27FC236}">
                <a16:creationId xmlns:a16="http://schemas.microsoft.com/office/drawing/2014/main" id="{FEB7F0F6-C396-4249-B89A-6640696AB002}"/>
              </a:ext>
            </a:extLst>
          </p:cNvPr>
          <p:cNvSpPr>
            <a:spLocks noGrp="1"/>
          </p:cNvSpPr>
          <p:nvPr>
            <p:ph type="pic" sz="quarter" idx="20" hasCustomPrompt="1"/>
          </p:nvPr>
        </p:nvSpPr>
        <p:spPr>
          <a:xfrm>
            <a:off x="5250046" y="2147010"/>
            <a:ext cx="1969770" cy="1969770"/>
          </a:xfrm>
          <a:custGeom>
            <a:avLst/>
            <a:gdLst>
              <a:gd name="connsiteX0" fmla="*/ 0 w 1969770"/>
              <a:gd name="connsiteY0" fmla="*/ 0 h 1969770"/>
              <a:gd name="connsiteX1" fmla="*/ 1969770 w 1969770"/>
              <a:gd name="connsiteY1" fmla="*/ 0 h 1969770"/>
              <a:gd name="connsiteX2" fmla="*/ 1969770 w 1969770"/>
              <a:gd name="connsiteY2" fmla="*/ 1969770 h 1969770"/>
              <a:gd name="connsiteX3" fmla="*/ 0 w 1969770"/>
              <a:gd name="connsiteY3" fmla="*/ 1969770 h 1969770"/>
            </a:gdLst>
            <a:ahLst/>
            <a:cxnLst>
              <a:cxn ang="0">
                <a:pos x="connsiteX0" y="connsiteY0"/>
              </a:cxn>
              <a:cxn ang="0">
                <a:pos x="connsiteX1" y="connsiteY1"/>
              </a:cxn>
              <a:cxn ang="0">
                <a:pos x="connsiteX2" y="connsiteY2"/>
              </a:cxn>
              <a:cxn ang="0">
                <a:pos x="connsiteX3" y="connsiteY3"/>
              </a:cxn>
            </a:cxnLst>
            <a:rect l="l" t="t" r="r" b="b"/>
            <a:pathLst>
              <a:path w="1969770" h="1969770">
                <a:moveTo>
                  <a:pt x="0" y="0"/>
                </a:moveTo>
                <a:lnTo>
                  <a:pt x="1969770" y="0"/>
                </a:lnTo>
                <a:lnTo>
                  <a:pt x="1969770" y="1969770"/>
                </a:lnTo>
                <a:lnTo>
                  <a:pt x="0" y="196977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41737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17BA-6EAA-4D88-B35D-C1F7747805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2DA92-39CF-4E01-B667-BF287913D1B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AD4FB57-A60F-41DA-874E-3D4D1069C2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632BFE-091B-40B4-B90D-EF42966A2D83}"/>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321249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B3791-0A39-4EFE-938D-8F419CC67DC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A2F39A4-EAA0-4F31-B165-C29E320B9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1E0ED-9985-4F9B-9180-B0469BC69064}"/>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41358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AE58-CA98-4A2F-928F-B592202C8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A6B173-3D38-4FB7-9CFB-06DAE0635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DED48-C7C4-4ECA-AFC8-A0FA78884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1BB86-6D66-4919-879D-F456864668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A2B3BD-BDCF-479E-9D69-625A7A290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85571-5D44-4A87-8C43-5B5B723E2F11}"/>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216714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579B-9CB2-4B1E-9FAF-40E483B5F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EB116-E85A-44B6-8D3C-6021A96DE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2C32D-FB27-40A2-A06D-139479C01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9AC75-309C-4565-BAA9-3984F8BD58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5E88812-1BBB-476C-8CFE-CFC986E3F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77B69-861C-4B19-99B3-745F6E7E8654}"/>
              </a:ext>
            </a:extLst>
          </p:cNvPr>
          <p:cNvSpPr>
            <a:spLocks noGrp="1"/>
          </p:cNvSpPr>
          <p:nvPr>
            <p:ph type="sldNum" sz="quarter" idx="12"/>
          </p:nvPr>
        </p:nvSpPr>
        <p:spPr/>
        <p:txBody>
          <a:bodyPr/>
          <a:lstStyle/>
          <a:p>
            <a:fld id="{3C6DF47B-3BED-4C75-ACAB-4344E1B376FE}" type="slidenum">
              <a:rPr lang="en-US" smtClean="0"/>
              <a:t>‹#›</a:t>
            </a:fld>
            <a:endParaRPr lang="en-US"/>
          </a:p>
        </p:txBody>
      </p:sp>
    </p:spTree>
    <p:extLst>
      <p:ext uri="{BB962C8B-B14F-4D97-AF65-F5344CB8AC3E}">
        <p14:creationId xmlns:p14="http://schemas.microsoft.com/office/powerpoint/2010/main" val="9948933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29E97-98DE-452D-BBEF-4B9720884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42902E2-34FB-4B44-B402-5B78BC3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Oval 6">
            <a:extLst>
              <a:ext uri="{FF2B5EF4-FFF2-40B4-BE49-F238E27FC236}">
                <a16:creationId xmlns:a16="http://schemas.microsoft.com/office/drawing/2014/main" id="{EEE04C55-60CF-4447-A637-D0A76D969E60}"/>
              </a:ext>
            </a:extLst>
          </p:cNvPr>
          <p:cNvSpPr/>
          <p:nvPr userDrawn="1"/>
        </p:nvSpPr>
        <p:spPr>
          <a:xfrm>
            <a:off x="11660949" y="277249"/>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a:extLst>
              <a:ext uri="{FF2B5EF4-FFF2-40B4-BE49-F238E27FC236}">
                <a16:creationId xmlns:a16="http://schemas.microsoft.com/office/drawing/2014/main" id="{B373FE4B-FDD7-4F22-BF43-FB06B447022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pic>
        <p:nvPicPr>
          <p:cNvPr id="10" name="Picture 9" descr="Text&#10;&#10;Description automatically generated">
            <a:extLst>
              <a:ext uri="{FF2B5EF4-FFF2-40B4-BE49-F238E27FC236}">
                <a16:creationId xmlns:a16="http://schemas.microsoft.com/office/drawing/2014/main" id="{D86E45CA-8E5D-4DC4-B239-69F13C85D1DB}"/>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10400819" y="6311900"/>
            <a:ext cx="1641126" cy="523447"/>
          </a:xfrm>
          <a:prstGeom prst="rect">
            <a:avLst/>
          </a:prstGeom>
        </p:spPr>
      </p:pic>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816" r:id="rId41"/>
    <p:sldLayoutId id="2147483817" r:id="rId42"/>
    <p:sldLayoutId id="2147483818" r:id="rId43"/>
    <p:sldLayoutId id="2147483819" r:id="rId44"/>
    <p:sldLayoutId id="2147483820" r:id="rId45"/>
    <p:sldLayoutId id="2147483865" r:id="rId46"/>
    <p:sldLayoutId id="2147483866" r:id="rId47"/>
    <p:sldLayoutId id="2147483952" r:id="rId48"/>
    <p:sldLayoutId id="2147483955" r:id="rId49"/>
    <p:sldLayoutId id="2147484002" r:id="rId50"/>
    <p:sldLayoutId id="2147484003" r:id="rId51"/>
    <p:sldLayoutId id="2147484106" r:id="rId5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D9D49C3-3EA3-445D-AC26-C08583A5FE61}"/>
              </a:ext>
            </a:extLst>
          </p:cNvPr>
          <p:cNvSpPr/>
          <p:nvPr/>
        </p:nvSpPr>
        <p:spPr>
          <a:xfrm>
            <a:off x="6290278" y="0"/>
            <a:ext cx="5901722" cy="6858000"/>
          </a:xfrm>
          <a:custGeom>
            <a:avLst/>
            <a:gdLst>
              <a:gd name="connsiteX0" fmla="*/ 1920571 w 5901722"/>
              <a:gd name="connsiteY0" fmla="*/ 0 h 6858000"/>
              <a:gd name="connsiteX1" fmla="*/ 5901722 w 5901722"/>
              <a:gd name="connsiteY1" fmla="*/ 0 h 6858000"/>
              <a:gd name="connsiteX2" fmla="*/ 5901722 w 5901722"/>
              <a:gd name="connsiteY2" fmla="*/ 6858000 h 6858000"/>
              <a:gd name="connsiteX3" fmla="*/ 1920571 w 5901722"/>
              <a:gd name="connsiteY3" fmla="*/ 6858000 h 6858000"/>
              <a:gd name="connsiteX4" fmla="*/ 1772823 w 5901722"/>
              <a:gd name="connsiteY4" fmla="*/ 6763281 h 6858000"/>
              <a:gd name="connsiteX5" fmla="*/ 0 w 5901722"/>
              <a:gd name="connsiteY5" fmla="*/ 3429000 h 6858000"/>
              <a:gd name="connsiteX6" fmla="*/ 1772823 w 5901722"/>
              <a:gd name="connsiteY6" fmla="*/ 94719 h 6858000"/>
              <a:gd name="connsiteX7" fmla="*/ 1920571 w 590172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1722" h="6858000">
                <a:moveTo>
                  <a:pt x="1920571" y="0"/>
                </a:moveTo>
                <a:lnTo>
                  <a:pt x="5901722" y="0"/>
                </a:lnTo>
                <a:lnTo>
                  <a:pt x="5901722" y="6858000"/>
                </a:lnTo>
                <a:lnTo>
                  <a:pt x="1920571" y="6858000"/>
                </a:lnTo>
                <a:lnTo>
                  <a:pt x="1772823" y="6763281"/>
                </a:lnTo>
                <a:cubicBezTo>
                  <a:pt x="703229" y="6040677"/>
                  <a:pt x="0" y="4816962"/>
                  <a:pt x="0" y="3429000"/>
                </a:cubicBezTo>
                <a:cubicBezTo>
                  <a:pt x="0" y="2041037"/>
                  <a:pt x="703229" y="817323"/>
                  <a:pt x="1772823" y="94719"/>
                </a:cubicBezTo>
                <a:lnTo>
                  <a:pt x="192057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96EC3A9-DB02-49DB-97BB-69AD65366D3D}"/>
              </a:ext>
            </a:extLst>
          </p:cNvPr>
          <p:cNvSpPr/>
          <p:nvPr/>
        </p:nvSpPr>
        <p:spPr>
          <a:xfrm>
            <a:off x="7210997" y="726495"/>
            <a:ext cx="4951827" cy="4951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EB6047C-65E5-476F-B473-A02FFDF72F9B}"/>
              </a:ext>
            </a:extLst>
          </p:cNvPr>
          <p:cNvSpPr>
            <a:spLocks noGrp="1"/>
          </p:cNvSpPr>
          <p:nvPr>
            <p:ph type="sldNum" sz="quarter" idx="12"/>
          </p:nvPr>
        </p:nvSpPr>
        <p:spPr>
          <a:xfrm>
            <a:off x="11510894" y="-695205"/>
            <a:ext cx="681106" cy="331957"/>
          </a:xfrm>
        </p:spPr>
        <p:txBody>
          <a:bodyPr/>
          <a:lstStyle/>
          <a:p>
            <a:fld id="{3C6DF47B-3BED-4C75-ACAB-4344E1B376FE}" type="slidenum">
              <a:rPr lang="en-US" smtClean="0"/>
              <a:t>1</a:t>
            </a:fld>
            <a:endParaRPr lang="en-US" dirty="0"/>
          </a:p>
        </p:txBody>
      </p:sp>
      <p:grpSp>
        <p:nvGrpSpPr>
          <p:cNvPr id="11" name="Group 10">
            <a:extLst>
              <a:ext uri="{FF2B5EF4-FFF2-40B4-BE49-F238E27FC236}">
                <a16:creationId xmlns:a16="http://schemas.microsoft.com/office/drawing/2014/main" id="{2B14F25A-B155-42AC-8B72-43A985CCB603}"/>
              </a:ext>
            </a:extLst>
          </p:cNvPr>
          <p:cNvGrpSpPr/>
          <p:nvPr/>
        </p:nvGrpSpPr>
        <p:grpSpPr>
          <a:xfrm>
            <a:off x="653555" y="1663522"/>
            <a:ext cx="4588124" cy="2662122"/>
            <a:chOff x="526091" y="1706082"/>
            <a:chExt cx="3563155" cy="2236080"/>
          </a:xfrm>
        </p:grpSpPr>
        <p:sp>
          <p:nvSpPr>
            <p:cNvPr id="9" name="TextBox 8">
              <a:extLst>
                <a:ext uri="{FF2B5EF4-FFF2-40B4-BE49-F238E27FC236}">
                  <a16:creationId xmlns:a16="http://schemas.microsoft.com/office/drawing/2014/main" id="{ED03F6E5-8EF6-4886-B7DC-F79542E1B1F8}"/>
                </a:ext>
              </a:extLst>
            </p:cNvPr>
            <p:cNvSpPr txBox="1"/>
            <p:nvPr/>
          </p:nvSpPr>
          <p:spPr>
            <a:xfrm>
              <a:off x="526091" y="1706082"/>
              <a:ext cx="3563155" cy="1101297"/>
            </a:xfrm>
            <a:prstGeom prst="rect">
              <a:avLst/>
            </a:prstGeom>
            <a:noFill/>
          </p:spPr>
          <p:txBody>
            <a:bodyPr wrap="square" rtlCol="0">
              <a:spAutoFit/>
            </a:bodyPr>
            <a:lstStyle/>
            <a:p>
              <a:pPr algn="l">
                <a:lnSpc>
                  <a:spcPct val="90000"/>
                </a:lnSpc>
              </a:pPr>
              <a:r>
                <a:rPr lang="en-US" sz="4400" b="1" dirty="0">
                  <a:ln w="0"/>
                  <a:solidFill>
                    <a:schemeClr val="accent1"/>
                  </a:solidFill>
                  <a:effectLst>
                    <a:outerShdw blurRad="38100" dist="25400" dir="5400000" algn="ctr" rotWithShape="0">
                      <a:srgbClr val="6E747A">
                        <a:alpha val="43000"/>
                      </a:srgbClr>
                    </a:outerShdw>
                  </a:effectLst>
                  <a:latin typeface="+mj-lt"/>
                </a:rPr>
                <a:t>American College of Sports Medicine</a:t>
              </a:r>
            </a:p>
          </p:txBody>
        </p:sp>
        <p:cxnSp>
          <p:nvCxnSpPr>
            <p:cNvPr id="10" name="Straight Connector 9">
              <a:extLst>
                <a:ext uri="{FF2B5EF4-FFF2-40B4-BE49-F238E27FC236}">
                  <a16:creationId xmlns:a16="http://schemas.microsoft.com/office/drawing/2014/main" id="{CCDF90F7-453A-4D8F-8E92-DB607ABD3524}"/>
                </a:ext>
              </a:extLst>
            </p:cNvPr>
            <p:cNvCxnSpPr/>
            <p:nvPr/>
          </p:nvCxnSpPr>
          <p:spPr>
            <a:xfrm>
              <a:off x="603935" y="3942162"/>
              <a:ext cx="19953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4644421A-2FD2-44AE-9B6E-513FD5AB87D4}"/>
              </a:ext>
            </a:extLst>
          </p:cNvPr>
          <p:cNvSpPr txBox="1"/>
          <p:nvPr/>
        </p:nvSpPr>
        <p:spPr>
          <a:xfrm>
            <a:off x="781704" y="4455582"/>
            <a:ext cx="4459977" cy="830997"/>
          </a:xfrm>
          <a:prstGeom prst="rect">
            <a:avLst/>
          </a:prstGeom>
          <a:noFill/>
        </p:spPr>
        <p:txBody>
          <a:bodyPr wrap="square" lIns="0" tIns="0" rIns="0" bIns="0" rtlCol="0">
            <a:spAutoFit/>
          </a:bodyPr>
          <a:lstStyle/>
          <a:p>
            <a:r>
              <a:rPr lang="en-US" b="1" dirty="0">
                <a:solidFill>
                  <a:schemeClr val="tx2"/>
                </a:solidFill>
              </a:rPr>
              <a:t>Consensus Statement for the American College of Sports Medicine</a:t>
            </a:r>
          </a:p>
          <a:p>
            <a:pPr algn="l"/>
            <a:endParaRPr lang="en-US" b="1" dirty="0">
              <a:solidFill>
                <a:schemeClr val="tx2"/>
              </a:solidFill>
            </a:endParaRPr>
          </a:p>
        </p:txBody>
      </p:sp>
      <p:sp>
        <p:nvSpPr>
          <p:cNvPr id="13" name="TextBox 12">
            <a:extLst>
              <a:ext uri="{FF2B5EF4-FFF2-40B4-BE49-F238E27FC236}">
                <a16:creationId xmlns:a16="http://schemas.microsoft.com/office/drawing/2014/main" id="{4F11A8C2-3DAD-44DD-A84C-C24A5C595680}"/>
              </a:ext>
            </a:extLst>
          </p:cNvPr>
          <p:cNvSpPr txBox="1"/>
          <p:nvPr/>
        </p:nvSpPr>
        <p:spPr>
          <a:xfrm>
            <a:off x="781705" y="3046670"/>
            <a:ext cx="5120018" cy="1107996"/>
          </a:xfrm>
          <a:prstGeom prst="rect">
            <a:avLst/>
          </a:prstGeom>
          <a:noFill/>
        </p:spPr>
        <p:txBody>
          <a:bodyPr wrap="square" lIns="0" tIns="0" rIns="0" bIns="0" rtlCol="0">
            <a:spAutoFit/>
          </a:bodyPr>
          <a:lstStyle/>
          <a:p>
            <a:pPr algn="l"/>
            <a:r>
              <a:rPr lang="en-US" sz="2400" b="1" dirty="0">
                <a:solidFill>
                  <a:schemeClr val="tx2"/>
                </a:solidFill>
              </a:rPr>
              <a:t>The Biological Basis of Sex Differences in Athletic Performance</a:t>
            </a:r>
          </a:p>
        </p:txBody>
      </p:sp>
      <p:pic>
        <p:nvPicPr>
          <p:cNvPr id="5122" name="Picture 2" descr="About ACSM">
            <a:extLst>
              <a:ext uri="{FF2B5EF4-FFF2-40B4-BE49-F238E27FC236}">
                <a16:creationId xmlns:a16="http://schemas.microsoft.com/office/drawing/2014/main" id="{B162DD1C-D5B0-8084-CED1-2572B74E8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190" y="2454498"/>
            <a:ext cx="4663440" cy="149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63506"/>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B56D7E2F-233E-4DB5-B028-8BD67B7FBE5C}"/>
              </a:ext>
            </a:extLst>
          </p:cNvPr>
          <p:cNvSpPr>
            <a:spLocks/>
          </p:cNvSpPr>
          <p:nvPr/>
        </p:nvSpPr>
        <p:spPr bwMode="auto">
          <a:xfrm>
            <a:off x="9565603"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AD6408C3-4AF7-4604-9130-17A5D107314C}"/>
              </a:ext>
            </a:extLst>
          </p:cNvPr>
          <p:cNvSpPr>
            <a:spLocks/>
          </p:cNvSpPr>
          <p:nvPr/>
        </p:nvSpPr>
        <p:spPr bwMode="auto">
          <a:xfrm>
            <a:off x="8747236"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5" name="Group 84">
            <a:extLst>
              <a:ext uri="{FF2B5EF4-FFF2-40B4-BE49-F238E27FC236}">
                <a16:creationId xmlns:a16="http://schemas.microsoft.com/office/drawing/2014/main" id="{319AFEB4-F09A-4C41-86F7-D2A31A1D156E}"/>
              </a:ext>
            </a:extLst>
          </p:cNvPr>
          <p:cNvGrpSpPr/>
          <p:nvPr/>
        </p:nvGrpSpPr>
        <p:grpSpPr>
          <a:xfrm>
            <a:off x="1" y="-8903"/>
            <a:ext cx="8369032" cy="6859792"/>
            <a:chOff x="1" y="0"/>
            <a:chExt cx="6375635" cy="6859792"/>
          </a:xfrm>
        </p:grpSpPr>
        <p:sp>
          <p:nvSpPr>
            <p:cNvPr id="13" name="Freeform: Shape 12">
              <a:extLst>
                <a:ext uri="{FF2B5EF4-FFF2-40B4-BE49-F238E27FC236}">
                  <a16:creationId xmlns:a16="http://schemas.microsoft.com/office/drawing/2014/main" id="{F08E1E95-3393-48C0-8F01-8A44DD3B7914}"/>
                </a:ext>
              </a:extLst>
            </p:cNvPr>
            <p:cNvSpPr>
              <a:spLocks/>
            </p:cNvSpPr>
            <p:nvPr/>
          </p:nvSpPr>
          <p:spPr bwMode="auto">
            <a:xfrm>
              <a:off x="1" y="0"/>
              <a:ext cx="6004864" cy="6859792"/>
            </a:xfrm>
            <a:custGeom>
              <a:avLst/>
              <a:gdLst>
                <a:gd name="connsiteX0" fmla="*/ 0 w 6270638"/>
                <a:gd name="connsiteY0" fmla="*/ 0 h 6859792"/>
                <a:gd name="connsiteX1" fmla="*/ 2413416 w 6270638"/>
                <a:gd name="connsiteY1" fmla="*/ 0 h 6859792"/>
                <a:gd name="connsiteX2" fmla="*/ 2413416 w 6270638"/>
                <a:gd name="connsiteY2" fmla="*/ 4452 h 6859792"/>
                <a:gd name="connsiteX3" fmla="*/ 2491481 w 6270638"/>
                <a:gd name="connsiteY3" fmla="*/ 4452 h 6859792"/>
                <a:gd name="connsiteX4" fmla="*/ 4712522 w 6270638"/>
                <a:gd name="connsiteY4" fmla="*/ 4452 h 6859792"/>
                <a:gd name="connsiteX5" fmla="*/ 6164481 w 6270638"/>
                <a:gd name="connsiteY5" fmla="*/ 3607663 h 6859792"/>
                <a:gd name="connsiteX6" fmla="*/ 6062752 w 6270638"/>
                <a:gd name="connsiteY6" fmla="*/ 4924221 h 6859792"/>
                <a:gd name="connsiteX7" fmla="*/ 4906733 w 6270638"/>
                <a:gd name="connsiteY7" fmla="*/ 6859792 h 6859792"/>
                <a:gd name="connsiteX8" fmla="*/ 1179729 w 6270638"/>
                <a:gd name="connsiteY8" fmla="*/ 6859792 h 6859792"/>
                <a:gd name="connsiteX9" fmla="*/ 1171016 w 6270638"/>
                <a:gd name="connsiteY9" fmla="*/ 6858000 h 6859792"/>
                <a:gd name="connsiteX10" fmla="*/ 0 w 6270638"/>
                <a:gd name="connsiteY10" fmla="*/ 6858000 h 68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0638" h="6859792">
                  <a:moveTo>
                    <a:pt x="0" y="0"/>
                  </a:moveTo>
                  <a:lnTo>
                    <a:pt x="2413416" y="0"/>
                  </a:lnTo>
                  <a:lnTo>
                    <a:pt x="2413416" y="4452"/>
                  </a:lnTo>
                  <a:lnTo>
                    <a:pt x="2491481" y="4452"/>
                  </a:lnTo>
                  <a:cubicBezTo>
                    <a:pt x="3004775" y="4452"/>
                    <a:pt x="3718924" y="4452"/>
                    <a:pt x="4712522" y="4452"/>
                  </a:cubicBezTo>
                  <a:cubicBezTo>
                    <a:pt x="4712522" y="4452"/>
                    <a:pt x="4712522" y="4452"/>
                    <a:pt x="6164481" y="3607663"/>
                  </a:cubicBezTo>
                  <a:cubicBezTo>
                    <a:pt x="6335572" y="4037277"/>
                    <a:pt x="6298580" y="4526944"/>
                    <a:pt x="6062752" y="4924221"/>
                  </a:cubicBezTo>
                  <a:cubicBezTo>
                    <a:pt x="6062752" y="4924221"/>
                    <a:pt x="6062752" y="4924221"/>
                    <a:pt x="4906733" y="6859792"/>
                  </a:cubicBezTo>
                  <a:cubicBezTo>
                    <a:pt x="4906733" y="6859792"/>
                    <a:pt x="4906733" y="6859792"/>
                    <a:pt x="1179729" y="6859792"/>
                  </a:cubicBezTo>
                  <a:lnTo>
                    <a:pt x="1171016" y="6858000"/>
                  </a:lnTo>
                  <a:lnTo>
                    <a:pt x="0" y="6858000"/>
                  </a:lnTo>
                  <a:close/>
                </a:path>
              </a:pathLst>
            </a:custGeom>
            <a:gradFill>
              <a:gsLst>
                <a:gs pos="100000">
                  <a:schemeClr val="accent2"/>
                </a:gs>
                <a:gs pos="0">
                  <a:schemeClr val="accent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15">
              <a:extLst>
                <a:ext uri="{FF2B5EF4-FFF2-40B4-BE49-F238E27FC236}">
                  <a16:creationId xmlns:a16="http://schemas.microsoft.com/office/drawing/2014/main" id="{82905573-FC0B-4E06-A6D1-6F2964331282}"/>
                </a:ext>
              </a:extLst>
            </p:cNvPr>
            <p:cNvSpPr>
              <a:spLocks/>
            </p:cNvSpPr>
            <p:nvPr/>
          </p:nvSpPr>
          <p:spPr bwMode="auto">
            <a:xfrm>
              <a:off x="4546061" y="4452"/>
              <a:ext cx="1829575" cy="6855340"/>
            </a:xfrm>
            <a:custGeom>
              <a:avLst/>
              <a:gdLst>
                <a:gd name="T0" fmla="*/ 322 w 396"/>
                <a:gd name="T1" fmla="*/ 1021 h 1484"/>
                <a:gd name="T2" fmla="*/ 0 w 396"/>
                <a:gd name="T3" fmla="*/ 1484 h 1484"/>
                <a:gd name="T4" fmla="*/ 91 w 396"/>
                <a:gd name="T5" fmla="*/ 1484 h 1484"/>
                <a:gd name="T6" fmla="*/ 353 w 396"/>
                <a:gd name="T7" fmla="*/ 1028 h 1484"/>
                <a:gd name="T8" fmla="*/ 368 w 396"/>
                <a:gd name="T9" fmla="*/ 814 h 1484"/>
                <a:gd name="T10" fmla="*/ 45 w 396"/>
                <a:gd name="T11" fmla="*/ 0 h 1484"/>
                <a:gd name="T12" fmla="*/ 34 w 396"/>
                <a:gd name="T13" fmla="*/ 0 h 1484"/>
                <a:gd name="T14" fmla="*/ 347 w 396"/>
                <a:gd name="T15" fmla="*/ 815 h 1484"/>
                <a:gd name="T16" fmla="*/ 322 w 396"/>
                <a:gd name="T17" fmla="*/ 1021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484">
                  <a:moveTo>
                    <a:pt x="322" y="1021"/>
                  </a:moveTo>
                  <a:cubicBezTo>
                    <a:pt x="0" y="1484"/>
                    <a:pt x="0" y="1484"/>
                    <a:pt x="0" y="1484"/>
                  </a:cubicBezTo>
                  <a:cubicBezTo>
                    <a:pt x="91" y="1484"/>
                    <a:pt x="91" y="1484"/>
                    <a:pt x="91" y="1484"/>
                  </a:cubicBezTo>
                  <a:cubicBezTo>
                    <a:pt x="353" y="1028"/>
                    <a:pt x="353" y="1028"/>
                    <a:pt x="353" y="1028"/>
                  </a:cubicBezTo>
                  <a:cubicBezTo>
                    <a:pt x="391" y="963"/>
                    <a:pt x="396" y="884"/>
                    <a:pt x="368" y="814"/>
                  </a:cubicBezTo>
                  <a:cubicBezTo>
                    <a:pt x="45" y="0"/>
                    <a:pt x="45" y="0"/>
                    <a:pt x="45" y="0"/>
                  </a:cubicBezTo>
                  <a:cubicBezTo>
                    <a:pt x="34" y="0"/>
                    <a:pt x="34" y="0"/>
                    <a:pt x="34" y="0"/>
                  </a:cubicBezTo>
                  <a:cubicBezTo>
                    <a:pt x="347" y="815"/>
                    <a:pt x="347" y="815"/>
                    <a:pt x="347" y="815"/>
                  </a:cubicBezTo>
                  <a:cubicBezTo>
                    <a:pt x="373" y="883"/>
                    <a:pt x="364" y="960"/>
                    <a:pt x="322" y="10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16">
            <a:extLst>
              <a:ext uri="{FF2B5EF4-FFF2-40B4-BE49-F238E27FC236}">
                <a16:creationId xmlns:a16="http://schemas.microsoft.com/office/drawing/2014/main" id="{764B5BF1-36D6-424B-86DA-3B03F130112D}"/>
              </a:ext>
            </a:extLst>
          </p:cNvPr>
          <p:cNvSpPr>
            <a:spLocks/>
          </p:cNvSpPr>
          <p:nvPr/>
        </p:nvSpPr>
        <p:spPr bwMode="auto">
          <a:xfrm>
            <a:off x="4962277" y="4452"/>
            <a:ext cx="1497937" cy="3761534"/>
          </a:xfrm>
          <a:custGeom>
            <a:avLst/>
            <a:gdLst>
              <a:gd name="T0" fmla="*/ 673 w 673"/>
              <a:gd name="T1" fmla="*/ 1690 h 1690"/>
              <a:gd name="T2" fmla="*/ 0 w 673"/>
              <a:gd name="T3" fmla="*/ 0 h 1690"/>
              <a:gd name="T4" fmla="*/ 673 w 673"/>
              <a:gd name="T5" fmla="*/ 1690 h 1690"/>
            </a:gdLst>
            <a:ahLst/>
            <a:cxnLst>
              <a:cxn ang="0">
                <a:pos x="T0" y="T1"/>
              </a:cxn>
              <a:cxn ang="0">
                <a:pos x="T2" y="T3"/>
              </a:cxn>
              <a:cxn ang="0">
                <a:pos x="T4" y="T5"/>
              </a:cxn>
            </a:cxnLst>
            <a:rect l="0" t="0" r="r" b="b"/>
            <a:pathLst>
              <a:path w="673" h="1690">
                <a:moveTo>
                  <a:pt x="673" y="1690"/>
                </a:moveTo>
                <a:lnTo>
                  <a:pt x="0" y="0"/>
                </a:lnTo>
                <a:lnTo>
                  <a:pt x="673" y="1690"/>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FCEA7884-4AE1-4E4A-8D79-585815FF4531}"/>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close/>
                <a:moveTo>
                  <a:pt x="0" y="0"/>
                </a:moveTo>
                <a:lnTo>
                  <a:pt x="0" y="0"/>
                </a:lnTo>
                <a:lnTo>
                  <a:pt x="0" y="0"/>
                </a:lnTo>
                <a:lnTo>
                  <a:pt x="0" y="0"/>
                </a:lnTo>
                <a:close/>
              </a:path>
            </a:pathLst>
          </a:custGeom>
          <a:solidFill>
            <a:srgbClr val="5768A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1C956926-A4E2-4F12-A116-1302DCFC4817}"/>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moveTo>
                  <a:pt x="0" y="0"/>
                </a:moveTo>
                <a:lnTo>
                  <a:pt x="0" y="0"/>
                </a:lnTo>
                <a:lnTo>
                  <a:pt x="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TextBox 80">
            <a:extLst>
              <a:ext uri="{FF2B5EF4-FFF2-40B4-BE49-F238E27FC236}">
                <a16:creationId xmlns:a16="http://schemas.microsoft.com/office/drawing/2014/main" id="{C6AAAEDA-1EF1-4F8F-B309-BA6F7C6F604E}"/>
              </a:ext>
            </a:extLst>
          </p:cNvPr>
          <p:cNvSpPr txBox="1"/>
          <p:nvPr/>
        </p:nvSpPr>
        <p:spPr>
          <a:xfrm>
            <a:off x="233217" y="203594"/>
            <a:ext cx="5846795" cy="812530"/>
          </a:xfrm>
          <a:prstGeom prst="rect">
            <a:avLst/>
          </a:prstGeom>
          <a:noFill/>
        </p:spPr>
        <p:txBody>
          <a:bodyPr wrap="square" rtlCol="0">
            <a:spAutoFit/>
          </a:bodyPr>
          <a:lstStyle/>
          <a:p>
            <a:pPr algn="l">
              <a:lnSpc>
                <a:spcPct val="90000"/>
              </a:lnSpc>
            </a:pPr>
            <a:r>
              <a:rPr lang="en-US" altLang="en-US" sz="2600" b="1" dirty="0">
                <a:solidFill>
                  <a:schemeClr val="bg1"/>
                </a:solidFill>
                <a:latin typeface="Raleway" pitchFamily="2" charset="77"/>
              </a:rPr>
              <a:t>Models That Provide Insight Into The Role of Sex Steroid Hormones</a:t>
            </a:r>
            <a:endParaRPr lang="en-US" sz="2600" dirty="0">
              <a:solidFill>
                <a:schemeClr val="bg1"/>
              </a:solidFill>
              <a:latin typeface="Raleway" pitchFamily="2" charset="77"/>
            </a:endParaRPr>
          </a:p>
        </p:txBody>
      </p:sp>
      <p:sp>
        <p:nvSpPr>
          <p:cNvPr id="2" name="TextBox 1">
            <a:extLst>
              <a:ext uri="{FF2B5EF4-FFF2-40B4-BE49-F238E27FC236}">
                <a16:creationId xmlns:a16="http://schemas.microsoft.com/office/drawing/2014/main" id="{03AFB048-B4CA-6450-A84D-92C405A27B32}"/>
              </a:ext>
            </a:extLst>
          </p:cNvPr>
          <p:cNvSpPr txBox="1"/>
          <p:nvPr/>
        </p:nvSpPr>
        <p:spPr>
          <a:xfrm>
            <a:off x="219586" y="1090407"/>
            <a:ext cx="6294742" cy="5668924"/>
          </a:xfrm>
          <a:prstGeom prst="rect">
            <a:avLst/>
          </a:prstGeom>
          <a:noFill/>
        </p:spPr>
        <p:txBody>
          <a:bodyPr wrap="square" rtlCol="0">
            <a:spAutoFit/>
          </a:bodyPr>
          <a:lstStyle/>
          <a:p>
            <a:pPr>
              <a:lnSpc>
                <a:spcPct val="110000"/>
              </a:lnSpc>
              <a:spcAft>
                <a:spcPts val="1000"/>
              </a:spcAft>
            </a:pPr>
            <a:r>
              <a:rPr lang="en-US" sz="1460" b="1" dirty="0">
                <a:solidFill>
                  <a:schemeClr val="bg1"/>
                </a:solidFill>
              </a:rPr>
              <a:t>Testosterone suppression/addition conditions (Estrogen suppression/addition conditions) </a:t>
            </a:r>
          </a:p>
          <a:p>
            <a:pPr marL="285750" indent="-285750">
              <a:lnSpc>
                <a:spcPct val="110000"/>
              </a:lnSpc>
              <a:spcAft>
                <a:spcPts val="1000"/>
              </a:spcAft>
              <a:buFont typeface="Arial" panose="020B0604020202020204" pitchFamily="34" charset="0"/>
              <a:buChar char="•"/>
            </a:pPr>
            <a:r>
              <a:rPr lang="en-US" sz="1460" dirty="0">
                <a:solidFill>
                  <a:schemeClr val="bg1"/>
                </a:solidFill>
              </a:rPr>
              <a:t>Testosterone addition in females results in increased muscle mass and muscle fiber size, increased hemoglobin concentration and mass, improved strength, and endurance performance.</a:t>
            </a:r>
          </a:p>
          <a:p>
            <a:pPr marL="285750" indent="-285750">
              <a:lnSpc>
                <a:spcPct val="110000"/>
              </a:lnSpc>
              <a:spcAft>
                <a:spcPts val="1000"/>
              </a:spcAft>
              <a:buFont typeface="Arial" panose="020B0604020202020204" pitchFamily="34" charset="0"/>
              <a:buChar char="•"/>
            </a:pPr>
            <a:r>
              <a:rPr lang="en-US" sz="1460" dirty="0">
                <a:solidFill>
                  <a:schemeClr val="bg1"/>
                </a:solidFill>
              </a:rPr>
              <a:t>Testosterone suppression in adult males results in initial decreases in muscle mass, increased fat mass, although the loss of lean mass and strength is not to the levels of adult females at least up to 3 years post.</a:t>
            </a:r>
          </a:p>
          <a:p>
            <a:pPr marL="285750" indent="-285750">
              <a:lnSpc>
                <a:spcPct val="110000"/>
              </a:lnSpc>
              <a:spcAft>
                <a:spcPts val="1000"/>
              </a:spcAft>
              <a:buFont typeface="Arial" panose="020B0604020202020204" pitchFamily="34" charset="0"/>
              <a:buChar char="•"/>
            </a:pPr>
            <a:r>
              <a:rPr lang="en-US" sz="1460" dirty="0">
                <a:solidFill>
                  <a:schemeClr val="bg1"/>
                </a:solidFill>
              </a:rPr>
              <a:t>Biologic males who undergo partial or complete male puberty followed by testosterone suppression, retain some advantage in power and endurance performance over biological females, at least up to 2 years post.</a:t>
            </a:r>
          </a:p>
          <a:p>
            <a:pPr>
              <a:lnSpc>
                <a:spcPct val="110000"/>
              </a:lnSpc>
              <a:spcAft>
                <a:spcPts val="1000"/>
              </a:spcAft>
            </a:pPr>
            <a:r>
              <a:rPr lang="en-US" sz="1460" b="1" dirty="0">
                <a:solidFill>
                  <a:schemeClr val="bg1"/>
                </a:solidFill>
              </a:rPr>
              <a:t>Hormonal disorders</a:t>
            </a:r>
            <a:endParaRPr lang="en-US" sz="1460" dirty="0">
              <a:solidFill>
                <a:schemeClr val="bg1"/>
              </a:solidFill>
            </a:endParaRPr>
          </a:p>
          <a:p>
            <a:pPr marL="285750" indent="-285750">
              <a:lnSpc>
                <a:spcPct val="110000"/>
              </a:lnSpc>
              <a:spcAft>
                <a:spcPts val="1000"/>
              </a:spcAft>
              <a:buFont typeface="Arial" panose="020B0604020202020204" pitchFamily="34" charset="0"/>
              <a:buChar char="•"/>
            </a:pPr>
            <a:r>
              <a:rPr lang="en-US" sz="1460" dirty="0">
                <a:solidFill>
                  <a:schemeClr val="bg1"/>
                </a:solidFill>
              </a:rPr>
              <a:t>Disorders (differences) of sex development (DSD) are rare conditions in which the development of chromosomal, gonadal, and anatomic sex is atypical.</a:t>
            </a:r>
          </a:p>
          <a:p>
            <a:pPr marL="285750" indent="-285750">
              <a:lnSpc>
                <a:spcPct val="110000"/>
              </a:lnSpc>
              <a:spcAft>
                <a:spcPts val="1000"/>
              </a:spcAft>
              <a:buFont typeface="Arial" panose="020B0604020202020204" pitchFamily="34" charset="0"/>
              <a:buChar char="•"/>
            </a:pPr>
            <a:r>
              <a:rPr lang="en-US" sz="1460" dirty="0">
                <a:solidFill>
                  <a:schemeClr val="bg1"/>
                </a:solidFill>
              </a:rPr>
              <a:t>Their prevalence is overrepresented in elite women athletes by 140-fold relative to the general population.   </a:t>
            </a:r>
          </a:p>
        </p:txBody>
      </p:sp>
      <p:sp>
        <p:nvSpPr>
          <p:cNvPr id="4" name="Slide Number Placeholder 1">
            <a:extLst>
              <a:ext uri="{FF2B5EF4-FFF2-40B4-BE49-F238E27FC236}">
                <a16:creationId xmlns:a16="http://schemas.microsoft.com/office/drawing/2014/main" id="{585D6AD5-6639-6C25-8267-081F585B8EC0}"/>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10</a:t>
            </a:fld>
            <a:endParaRPr lang="en-US" sz="1200" dirty="0">
              <a:solidFill>
                <a:schemeClr val="bg1"/>
              </a:solidFill>
            </a:endParaRPr>
          </a:p>
        </p:txBody>
      </p:sp>
      <p:grpSp>
        <p:nvGrpSpPr>
          <p:cNvPr id="3" name="Group 2">
            <a:extLst>
              <a:ext uri="{FF2B5EF4-FFF2-40B4-BE49-F238E27FC236}">
                <a16:creationId xmlns:a16="http://schemas.microsoft.com/office/drawing/2014/main" id="{0027C3F9-A7A1-F23F-015F-4E5AB5BA0884}"/>
              </a:ext>
            </a:extLst>
          </p:cNvPr>
          <p:cNvGrpSpPr>
            <a:grpSpLocks noChangeAspect="1"/>
          </p:cNvGrpSpPr>
          <p:nvPr/>
        </p:nvGrpSpPr>
        <p:grpSpPr>
          <a:xfrm>
            <a:off x="6476156" y="835695"/>
            <a:ext cx="5327061" cy="5120640"/>
            <a:chOff x="4176269" y="2116271"/>
            <a:chExt cx="3856938" cy="3707481"/>
          </a:xfrm>
        </p:grpSpPr>
        <p:grpSp>
          <p:nvGrpSpPr>
            <p:cNvPr id="9" name="Graphic 1">
              <a:extLst>
                <a:ext uri="{FF2B5EF4-FFF2-40B4-BE49-F238E27FC236}">
                  <a16:creationId xmlns:a16="http://schemas.microsoft.com/office/drawing/2014/main" id="{7C618D12-DED9-0443-F80B-EE7123E948B6}"/>
                </a:ext>
              </a:extLst>
            </p:cNvPr>
            <p:cNvGrpSpPr/>
            <p:nvPr/>
          </p:nvGrpSpPr>
          <p:grpSpPr>
            <a:xfrm>
              <a:off x="4369401" y="5259818"/>
              <a:ext cx="3476337" cy="563934"/>
              <a:chOff x="4369401" y="5259818"/>
              <a:chExt cx="3476337" cy="563934"/>
            </a:xfrm>
            <a:solidFill>
              <a:srgbClr val="F0F0F0"/>
            </a:solidFill>
          </p:grpSpPr>
          <p:sp>
            <p:nvSpPr>
              <p:cNvPr id="373" name="Freeform: Shape 48">
                <a:extLst>
                  <a:ext uri="{FF2B5EF4-FFF2-40B4-BE49-F238E27FC236}">
                    <a16:creationId xmlns:a16="http://schemas.microsoft.com/office/drawing/2014/main" id="{AF51FEBA-CC92-050B-DDD8-6040FEFC4CA4}"/>
                  </a:ext>
                </a:extLst>
              </p:cNvPr>
              <p:cNvSpPr/>
              <p:nvPr/>
            </p:nvSpPr>
            <p:spPr>
              <a:xfrm>
                <a:off x="4369401" y="5287929"/>
                <a:ext cx="879325" cy="507712"/>
              </a:xfrm>
              <a:custGeom>
                <a:avLst/>
                <a:gdLst>
                  <a:gd name="connsiteX0" fmla="*/ 879326 w 879325"/>
                  <a:gd name="connsiteY0" fmla="*/ 253856 h 507712"/>
                  <a:gd name="connsiteX1" fmla="*/ 439663 w 879325"/>
                  <a:gd name="connsiteY1" fmla="*/ 507712 h 507712"/>
                  <a:gd name="connsiteX2" fmla="*/ 0 w 879325"/>
                  <a:gd name="connsiteY2" fmla="*/ 253856 h 507712"/>
                  <a:gd name="connsiteX3" fmla="*/ 439663 w 879325"/>
                  <a:gd name="connsiteY3" fmla="*/ 0 h 507712"/>
                  <a:gd name="connsiteX4" fmla="*/ 879326 w 879325"/>
                  <a:gd name="connsiteY4" fmla="*/ 253856 h 50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25" h="507712">
                    <a:moveTo>
                      <a:pt x="879326" y="253856"/>
                    </a:moveTo>
                    <a:cubicBezTo>
                      <a:pt x="879326" y="394057"/>
                      <a:pt x="682482" y="507712"/>
                      <a:pt x="439663" y="507712"/>
                    </a:cubicBezTo>
                    <a:cubicBezTo>
                      <a:pt x="196844" y="507712"/>
                      <a:pt x="0" y="394057"/>
                      <a:pt x="0" y="253856"/>
                    </a:cubicBezTo>
                    <a:cubicBezTo>
                      <a:pt x="0" y="113655"/>
                      <a:pt x="196844" y="0"/>
                      <a:pt x="439663" y="0"/>
                    </a:cubicBezTo>
                    <a:cubicBezTo>
                      <a:pt x="682482" y="0"/>
                      <a:pt x="879326" y="113655"/>
                      <a:pt x="879326" y="253856"/>
                    </a:cubicBezTo>
                    <a:close/>
                  </a:path>
                </a:pathLst>
              </a:custGeom>
              <a:solidFill>
                <a:srgbClr val="F0F0F0"/>
              </a:solidFill>
              <a:ln w="8553" cap="flat">
                <a:noFill/>
                <a:prstDash val="solid"/>
                <a:miter/>
              </a:ln>
            </p:spPr>
            <p:txBody>
              <a:bodyPr rtlCol="0" anchor="ctr"/>
              <a:lstStyle/>
              <a:p>
                <a:endParaRPr lang="en-US" dirty="0"/>
              </a:p>
            </p:txBody>
          </p:sp>
          <p:sp>
            <p:nvSpPr>
              <p:cNvPr id="374" name="Freeform: Shape 49">
                <a:extLst>
                  <a:ext uri="{FF2B5EF4-FFF2-40B4-BE49-F238E27FC236}">
                    <a16:creationId xmlns:a16="http://schemas.microsoft.com/office/drawing/2014/main" id="{FAAE6AA2-BCA0-8203-F111-077A51BC65F4}"/>
                  </a:ext>
                </a:extLst>
              </p:cNvPr>
              <p:cNvSpPr/>
              <p:nvPr/>
            </p:nvSpPr>
            <p:spPr>
              <a:xfrm>
                <a:off x="6868881" y="5259818"/>
                <a:ext cx="976857" cy="563934"/>
              </a:xfrm>
              <a:custGeom>
                <a:avLst/>
                <a:gdLst>
                  <a:gd name="connsiteX0" fmla="*/ 976857 w 976857"/>
                  <a:gd name="connsiteY0" fmla="*/ 281967 h 563934"/>
                  <a:gd name="connsiteX1" fmla="*/ 488429 w 976857"/>
                  <a:gd name="connsiteY1" fmla="*/ 563934 h 563934"/>
                  <a:gd name="connsiteX2" fmla="*/ 0 w 976857"/>
                  <a:gd name="connsiteY2" fmla="*/ 281967 h 563934"/>
                  <a:gd name="connsiteX3" fmla="*/ 488429 w 976857"/>
                  <a:gd name="connsiteY3" fmla="*/ 0 h 563934"/>
                  <a:gd name="connsiteX4" fmla="*/ 976857 w 976857"/>
                  <a:gd name="connsiteY4" fmla="*/ 281967 h 563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57" h="563934">
                    <a:moveTo>
                      <a:pt x="976857" y="281967"/>
                    </a:moveTo>
                    <a:cubicBezTo>
                      <a:pt x="976857" y="437693"/>
                      <a:pt x="758180" y="563934"/>
                      <a:pt x="488429" y="563934"/>
                    </a:cubicBezTo>
                    <a:cubicBezTo>
                      <a:pt x="218677" y="563934"/>
                      <a:pt x="0" y="437693"/>
                      <a:pt x="0" y="281967"/>
                    </a:cubicBezTo>
                    <a:cubicBezTo>
                      <a:pt x="0" y="126241"/>
                      <a:pt x="218677" y="0"/>
                      <a:pt x="488429" y="0"/>
                    </a:cubicBezTo>
                    <a:cubicBezTo>
                      <a:pt x="758180" y="0"/>
                      <a:pt x="976857" y="126241"/>
                      <a:pt x="976857" y="281967"/>
                    </a:cubicBezTo>
                    <a:close/>
                  </a:path>
                </a:pathLst>
              </a:custGeom>
              <a:solidFill>
                <a:srgbClr val="F0F0F0"/>
              </a:solidFill>
              <a:ln w="8553" cap="flat">
                <a:noFill/>
                <a:prstDash val="solid"/>
                <a:miter/>
              </a:ln>
            </p:spPr>
            <p:txBody>
              <a:bodyPr rtlCol="0" anchor="ctr"/>
              <a:lstStyle/>
              <a:p>
                <a:endParaRPr lang="en-US" dirty="0"/>
              </a:p>
            </p:txBody>
          </p:sp>
        </p:grpSp>
        <p:grpSp>
          <p:nvGrpSpPr>
            <p:cNvPr id="10" name="Graphic 1">
              <a:extLst>
                <a:ext uri="{FF2B5EF4-FFF2-40B4-BE49-F238E27FC236}">
                  <a16:creationId xmlns:a16="http://schemas.microsoft.com/office/drawing/2014/main" id="{DCDFB261-A71A-9B5D-7710-0313F0B1F5B4}"/>
                </a:ext>
              </a:extLst>
            </p:cNvPr>
            <p:cNvGrpSpPr/>
            <p:nvPr/>
          </p:nvGrpSpPr>
          <p:grpSpPr>
            <a:xfrm>
              <a:off x="6908142" y="2181921"/>
              <a:ext cx="1125065" cy="3579622"/>
              <a:chOff x="6908142" y="2181921"/>
              <a:chExt cx="1125065" cy="3579622"/>
            </a:xfrm>
          </p:grpSpPr>
          <p:sp>
            <p:nvSpPr>
              <p:cNvPr id="299" name="Freeform: Shape 64">
                <a:extLst>
                  <a:ext uri="{FF2B5EF4-FFF2-40B4-BE49-F238E27FC236}">
                    <a16:creationId xmlns:a16="http://schemas.microsoft.com/office/drawing/2014/main" id="{9506274E-C771-4CEA-656F-683D780D5E01}"/>
                  </a:ext>
                </a:extLst>
              </p:cNvPr>
              <p:cNvSpPr/>
              <p:nvPr/>
            </p:nvSpPr>
            <p:spPr>
              <a:xfrm>
                <a:off x="6913558" y="2187834"/>
                <a:ext cx="484632" cy="3425494"/>
              </a:xfrm>
              <a:custGeom>
                <a:avLst/>
                <a:gdLst>
                  <a:gd name="connsiteX0" fmla="*/ 396185 w 484632"/>
                  <a:gd name="connsiteY0" fmla="*/ 2361153 h 3425494"/>
                  <a:gd name="connsiteX1" fmla="*/ 435609 w 484632"/>
                  <a:gd name="connsiteY1" fmla="*/ 2631979 h 3425494"/>
                  <a:gd name="connsiteX2" fmla="*/ 404070 w 484632"/>
                  <a:gd name="connsiteY2" fmla="*/ 2885749 h 3425494"/>
                  <a:gd name="connsiteX3" fmla="*/ 385129 w 484632"/>
                  <a:gd name="connsiteY3" fmla="*/ 3092039 h 3425494"/>
                  <a:gd name="connsiteX4" fmla="*/ 413498 w 484632"/>
                  <a:gd name="connsiteY4" fmla="*/ 3186314 h 3425494"/>
                  <a:gd name="connsiteX5" fmla="*/ 364903 w 484632"/>
                  <a:gd name="connsiteY5" fmla="*/ 3263876 h 3425494"/>
                  <a:gd name="connsiteX6" fmla="*/ 254173 w 484632"/>
                  <a:gd name="connsiteY6" fmla="*/ 3301929 h 3425494"/>
                  <a:gd name="connsiteX7" fmla="*/ 182525 w 484632"/>
                  <a:gd name="connsiteY7" fmla="*/ 3374263 h 3425494"/>
                  <a:gd name="connsiteX8" fmla="*/ 105391 w 484632"/>
                  <a:gd name="connsiteY8" fmla="*/ 3404517 h 3425494"/>
                  <a:gd name="connsiteX9" fmla="*/ 47283 w 484632"/>
                  <a:gd name="connsiteY9" fmla="*/ 3424229 h 3425494"/>
                  <a:gd name="connsiteX10" fmla="*/ 29628 w 484632"/>
                  <a:gd name="connsiteY10" fmla="*/ 3394061 h 3425494"/>
                  <a:gd name="connsiteX11" fmla="*/ 13944 w 484632"/>
                  <a:gd name="connsiteY11" fmla="*/ 3392347 h 3425494"/>
                  <a:gd name="connsiteX12" fmla="*/ 6917 w 484632"/>
                  <a:gd name="connsiteY12" fmla="*/ 3369378 h 3425494"/>
                  <a:gd name="connsiteX13" fmla="*/ 2974 w 484632"/>
                  <a:gd name="connsiteY13" fmla="*/ 3340496 h 3425494"/>
                  <a:gd name="connsiteX14" fmla="*/ 13430 w 484632"/>
                  <a:gd name="connsiteY14" fmla="*/ 3309128 h 3425494"/>
                  <a:gd name="connsiteX15" fmla="*/ 44712 w 484632"/>
                  <a:gd name="connsiteY15" fmla="*/ 3279303 h 3425494"/>
                  <a:gd name="connsiteX16" fmla="*/ 126645 w 484632"/>
                  <a:gd name="connsiteY16" fmla="*/ 3228995 h 3425494"/>
                  <a:gd name="connsiteX17" fmla="*/ 228805 w 484632"/>
                  <a:gd name="connsiteY17" fmla="*/ 3131463 h 3425494"/>
                  <a:gd name="connsiteX18" fmla="*/ 243289 w 484632"/>
                  <a:gd name="connsiteY18" fmla="*/ 3051244 h 3425494"/>
                  <a:gd name="connsiteX19" fmla="*/ 193152 w 484632"/>
                  <a:gd name="connsiteY19" fmla="*/ 2604810 h 3425494"/>
                  <a:gd name="connsiteX20" fmla="*/ 153728 w 484632"/>
                  <a:gd name="connsiteY20" fmla="*/ 2374094 h 3425494"/>
                  <a:gd name="connsiteX21" fmla="*/ 115761 w 484632"/>
                  <a:gd name="connsiteY21" fmla="*/ 2174146 h 3425494"/>
                  <a:gd name="connsiteX22" fmla="*/ 77708 w 484632"/>
                  <a:gd name="connsiteY22" fmla="*/ 1798076 h 3425494"/>
                  <a:gd name="connsiteX23" fmla="*/ 111476 w 484632"/>
                  <a:gd name="connsiteY23" fmla="*/ 1499054 h 3425494"/>
                  <a:gd name="connsiteX24" fmla="*/ 139930 w 484632"/>
                  <a:gd name="connsiteY24" fmla="*/ 1366212 h 3425494"/>
                  <a:gd name="connsiteX25" fmla="*/ 142929 w 484632"/>
                  <a:gd name="connsiteY25" fmla="*/ 1222143 h 3425494"/>
                  <a:gd name="connsiteX26" fmla="*/ 135301 w 484632"/>
                  <a:gd name="connsiteY26" fmla="*/ 1094187 h 3425494"/>
                  <a:gd name="connsiteX27" fmla="*/ 100420 w 484632"/>
                  <a:gd name="connsiteY27" fmla="*/ 944547 h 3425494"/>
                  <a:gd name="connsiteX28" fmla="*/ 111819 w 484632"/>
                  <a:gd name="connsiteY28" fmla="*/ 846073 h 3425494"/>
                  <a:gd name="connsiteX29" fmla="*/ 101106 w 484632"/>
                  <a:gd name="connsiteY29" fmla="*/ 734657 h 3425494"/>
                  <a:gd name="connsiteX30" fmla="*/ 176097 w 484632"/>
                  <a:gd name="connsiteY30" fmla="*/ 596416 h 3425494"/>
                  <a:gd name="connsiteX31" fmla="*/ 300882 w 484632"/>
                  <a:gd name="connsiteY31" fmla="*/ 566077 h 3425494"/>
                  <a:gd name="connsiteX32" fmla="*/ 332079 w 484632"/>
                  <a:gd name="connsiteY32" fmla="*/ 505312 h 3425494"/>
                  <a:gd name="connsiteX33" fmla="*/ 263515 w 484632"/>
                  <a:gd name="connsiteY33" fmla="*/ 473345 h 3425494"/>
                  <a:gd name="connsiteX34" fmla="*/ 230947 w 484632"/>
                  <a:gd name="connsiteY34" fmla="*/ 330561 h 3425494"/>
                  <a:gd name="connsiteX35" fmla="*/ 243803 w 484632"/>
                  <a:gd name="connsiteY35" fmla="*/ 222060 h 3425494"/>
                  <a:gd name="connsiteX36" fmla="*/ 267543 w 484632"/>
                  <a:gd name="connsiteY36" fmla="*/ 91446 h 3425494"/>
                  <a:gd name="connsiteX37" fmla="*/ 448722 w 484632"/>
                  <a:gd name="connsiteY37" fmla="*/ 0 h 3425494"/>
                  <a:gd name="connsiteX38" fmla="*/ 484632 w 484632"/>
                  <a:gd name="connsiteY38" fmla="*/ 2828 h 3425494"/>
                  <a:gd name="connsiteX39" fmla="*/ 318623 w 484632"/>
                  <a:gd name="connsiteY39" fmla="*/ 206547 h 3425494"/>
                  <a:gd name="connsiteX40" fmla="*/ 307567 w 484632"/>
                  <a:gd name="connsiteY40" fmla="*/ 369385 h 3425494"/>
                  <a:gd name="connsiteX41" fmla="*/ 379559 w 484632"/>
                  <a:gd name="connsiteY41" fmla="*/ 508141 h 3425494"/>
                  <a:gd name="connsiteX42" fmla="*/ 379559 w 484632"/>
                  <a:gd name="connsiteY42" fmla="*/ 586474 h 3425494"/>
                  <a:gd name="connsiteX43" fmla="*/ 336107 w 484632"/>
                  <a:gd name="connsiteY43" fmla="*/ 871441 h 3425494"/>
                  <a:gd name="connsiteX44" fmla="*/ 348020 w 484632"/>
                  <a:gd name="connsiteY44" fmla="*/ 1093330 h 3425494"/>
                  <a:gd name="connsiteX45" fmla="*/ 348020 w 484632"/>
                  <a:gd name="connsiteY45" fmla="*/ 1645865 h 3425494"/>
                  <a:gd name="connsiteX46" fmla="*/ 427553 w 484632"/>
                  <a:gd name="connsiteY46" fmla="*/ 1984311 h 3425494"/>
                  <a:gd name="connsiteX47" fmla="*/ 396185 w 484632"/>
                  <a:gd name="connsiteY47" fmla="*/ 2361153 h 342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4632" h="3425494">
                    <a:moveTo>
                      <a:pt x="396185" y="2361153"/>
                    </a:moveTo>
                    <a:cubicBezTo>
                      <a:pt x="423971" y="2448683"/>
                      <a:pt x="437281" y="2540163"/>
                      <a:pt x="435609" y="2631979"/>
                    </a:cubicBezTo>
                    <a:cubicBezTo>
                      <a:pt x="432781" y="2729510"/>
                      <a:pt x="417954" y="2770305"/>
                      <a:pt x="404070" y="2885749"/>
                    </a:cubicBezTo>
                    <a:cubicBezTo>
                      <a:pt x="391900" y="2988594"/>
                      <a:pt x="383758" y="3061871"/>
                      <a:pt x="385129" y="3092039"/>
                    </a:cubicBezTo>
                    <a:cubicBezTo>
                      <a:pt x="386501" y="3122207"/>
                      <a:pt x="404070" y="3151175"/>
                      <a:pt x="413498" y="3186314"/>
                    </a:cubicBezTo>
                    <a:cubicBezTo>
                      <a:pt x="422925" y="3221453"/>
                      <a:pt x="397300" y="3254877"/>
                      <a:pt x="364903" y="3263876"/>
                    </a:cubicBezTo>
                    <a:cubicBezTo>
                      <a:pt x="332507" y="3272875"/>
                      <a:pt x="274400" y="3282303"/>
                      <a:pt x="254173" y="3301929"/>
                    </a:cubicBezTo>
                    <a:cubicBezTo>
                      <a:pt x="233947" y="3321555"/>
                      <a:pt x="216378" y="3355923"/>
                      <a:pt x="182525" y="3374263"/>
                    </a:cubicBezTo>
                    <a:cubicBezTo>
                      <a:pt x="148671" y="3392604"/>
                      <a:pt x="123046" y="3391404"/>
                      <a:pt x="105391" y="3404517"/>
                    </a:cubicBezTo>
                    <a:cubicBezTo>
                      <a:pt x="87736" y="3417630"/>
                      <a:pt x="68881" y="3429457"/>
                      <a:pt x="47283" y="3424229"/>
                    </a:cubicBezTo>
                    <a:cubicBezTo>
                      <a:pt x="25686" y="3419001"/>
                      <a:pt x="23029" y="3404603"/>
                      <a:pt x="29628" y="3394061"/>
                    </a:cubicBezTo>
                    <a:cubicBezTo>
                      <a:pt x="24494" y="3396486"/>
                      <a:pt x="18435" y="3395827"/>
                      <a:pt x="13944" y="3392347"/>
                    </a:cubicBezTo>
                    <a:cubicBezTo>
                      <a:pt x="6479" y="3387299"/>
                      <a:pt x="3557" y="3377734"/>
                      <a:pt x="6917" y="3369378"/>
                    </a:cubicBezTo>
                    <a:cubicBezTo>
                      <a:pt x="-548" y="3361639"/>
                      <a:pt x="-2142" y="3349957"/>
                      <a:pt x="2974" y="3340496"/>
                    </a:cubicBezTo>
                    <a:cubicBezTo>
                      <a:pt x="2974" y="3326355"/>
                      <a:pt x="3917" y="3318984"/>
                      <a:pt x="13430" y="3309128"/>
                    </a:cubicBezTo>
                    <a:cubicBezTo>
                      <a:pt x="17030" y="3299358"/>
                      <a:pt x="19944" y="3294987"/>
                      <a:pt x="44712" y="3279303"/>
                    </a:cubicBezTo>
                    <a:cubicBezTo>
                      <a:pt x="69481" y="3263619"/>
                      <a:pt x="91507" y="3254877"/>
                      <a:pt x="126645" y="3228995"/>
                    </a:cubicBezTo>
                    <a:cubicBezTo>
                      <a:pt x="161784" y="3203112"/>
                      <a:pt x="216206" y="3159488"/>
                      <a:pt x="228805" y="3131463"/>
                    </a:cubicBezTo>
                    <a:cubicBezTo>
                      <a:pt x="241403" y="3103438"/>
                      <a:pt x="244832" y="3092382"/>
                      <a:pt x="243289" y="3051244"/>
                    </a:cubicBezTo>
                    <a:cubicBezTo>
                      <a:pt x="241746" y="3010106"/>
                      <a:pt x="199837" y="2696171"/>
                      <a:pt x="193152" y="2604810"/>
                    </a:cubicBezTo>
                    <a:cubicBezTo>
                      <a:pt x="186467" y="2513450"/>
                      <a:pt x="187495" y="2430316"/>
                      <a:pt x="153728" y="2374094"/>
                    </a:cubicBezTo>
                    <a:cubicBezTo>
                      <a:pt x="119961" y="2317872"/>
                      <a:pt x="122703" y="2233282"/>
                      <a:pt x="115761" y="2174146"/>
                    </a:cubicBezTo>
                    <a:cubicBezTo>
                      <a:pt x="108819" y="2115010"/>
                      <a:pt x="77708" y="1937688"/>
                      <a:pt x="77708" y="1798076"/>
                    </a:cubicBezTo>
                    <a:cubicBezTo>
                      <a:pt x="77708" y="1658464"/>
                      <a:pt x="108648" y="1568817"/>
                      <a:pt x="111476" y="1499054"/>
                    </a:cubicBezTo>
                    <a:cubicBezTo>
                      <a:pt x="112676" y="1467857"/>
                      <a:pt x="133588" y="1415492"/>
                      <a:pt x="139930" y="1366212"/>
                    </a:cubicBezTo>
                    <a:cubicBezTo>
                      <a:pt x="126388" y="1298506"/>
                      <a:pt x="135559" y="1278879"/>
                      <a:pt x="142929" y="1222143"/>
                    </a:cubicBezTo>
                    <a:cubicBezTo>
                      <a:pt x="134959" y="1179985"/>
                      <a:pt x="132396" y="1136987"/>
                      <a:pt x="135301" y="1094187"/>
                    </a:cubicBezTo>
                    <a:cubicBezTo>
                      <a:pt x="135301" y="1094187"/>
                      <a:pt x="91078" y="1051934"/>
                      <a:pt x="100420" y="944547"/>
                    </a:cubicBezTo>
                    <a:cubicBezTo>
                      <a:pt x="104362" y="899724"/>
                      <a:pt x="111819" y="846073"/>
                      <a:pt x="111819" y="846073"/>
                    </a:cubicBezTo>
                    <a:cubicBezTo>
                      <a:pt x="105614" y="809237"/>
                      <a:pt x="102031" y="771999"/>
                      <a:pt x="101106" y="734657"/>
                    </a:cubicBezTo>
                    <a:cubicBezTo>
                      <a:pt x="100591" y="677578"/>
                      <a:pt x="118246" y="618956"/>
                      <a:pt x="176097" y="596416"/>
                    </a:cubicBezTo>
                    <a:cubicBezTo>
                      <a:pt x="233947" y="573876"/>
                      <a:pt x="266686" y="576790"/>
                      <a:pt x="300882" y="566077"/>
                    </a:cubicBezTo>
                    <a:cubicBezTo>
                      <a:pt x="335078" y="555364"/>
                      <a:pt x="333107" y="536680"/>
                      <a:pt x="332079" y="505312"/>
                    </a:cubicBezTo>
                    <a:cubicBezTo>
                      <a:pt x="313909" y="502570"/>
                      <a:pt x="277056" y="502827"/>
                      <a:pt x="263515" y="473345"/>
                    </a:cubicBezTo>
                    <a:cubicBezTo>
                      <a:pt x="244377" y="428025"/>
                      <a:pt x="233356" y="379696"/>
                      <a:pt x="230947" y="330561"/>
                    </a:cubicBezTo>
                    <a:cubicBezTo>
                      <a:pt x="225463" y="252228"/>
                      <a:pt x="252631" y="275968"/>
                      <a:pt x="243803" y="222060"/>
                    </a:cubicBezTo>
                    <a:cubicBezTo>
                      <a:pt x="234976" y="168152"/>
                      <a:pt x="236004" y="141669"/>
                      <a:pt x="267543" y="91446"/>
                    </a:cubicBezTo>
                    <a:cubicBezTo>
                      <a:pt x="299082" y="41224"/>
                      <a:pt x="360447" y="0"/>
                      <a:pt x="448722" y="0"/>
                    </a:cubicBezTo>
                    <a:cubicBezTo>
                      <a:pt x="460747" y="9"/>
                      <a:pt x="472753" y="954"/>
                      <a:pt x="484632" y="2828"/>
                    </a:cubicBezTo>
                    <a:cubicBezTo>
                      <a:pt x="377930" y="15084"/>
                      <a:pt x="296597" y="112015"/>
                      <a:pt x="318623" y="206547"/>
                    </a:cubicBezTo>
                    <a:cubicBezTo>
                      <a:pt x="337564" y="288052"/>
                      <a:pt x="299511" y="275711"/>
                      <a:pt x="307567" y="369385"/>
                    </a:cubicBezTo>
                    <a:cubicBezTo>
                      <a:pt x="315452" y="459803"/>
                      <a:pt x="314938" y="516197"/>
                      <a:pt x="379559" y="508141"/>
                    </a:cubicBezTo>
                    <a:cubicBezTo>
                      <a:pt x="382010" y="534195"/>
                      <a:pt x="382010" y="560420"/>
                      <a:pt x="379559" y="586474"/>
                    </a:cubicBezTo>
                    <a:cubicBezTo>
                      <a:pt x="375188" y="628812"/>
                      <a:pt x="352305" y="709803"/>
                      <a:pt x="336107" y="871441"/>
                    </a:cubicBezTo>
                    <a:cubicBezTo>
                      <a:pt x="319909" y="1033079"/>
                      <a:pt x="348020" y="1093330"/>
                      <a:pt x="348020" y="1093330"/>
                    </a:cubicBezTo>
                    <a:cubicBezTo>
                      <a:pt x="348020" y="1093330"/>
                      <a:pt x="320337" y="1550391"/>
                      <a:pt x="348020" y="1645865"/>
                    </a:cubicBezTo>
                    <a:cubicBezTo>
                      <a:pt x="375702" y="1741340"/>
                      <a:pt x="379559" y="1735855"/>
                      <a:pt x="427553" y="1984311"/>
                    </a:cubicBezTo>
                    <a:cubicBezTo>
                      <a:pt x="427553" y="1983969"/>
                      <a:pt x="370646" y="2276049"/>
                      <a:pt x="396185" y="2361153"/>
                    </a:cubicBezTo>
                    <a:close/>
                  </a:path>
                </a:pathLst>
              </a:custGeom>
              <a:solidFill>
                <a:srgbClr val="F0F0F0"/>
              </a:solidFill>
              <a:ln w="8553" cap="flat">
                <a:noFill/>
                <a:prstDash val="solid"/>
                <a:miter/>
              </a:ln>
            </p:spPr>
            <p:txBody>
              <a:bodyPr rtlCol="0" anchor="ctr"/>
              <a:lstStyle/>
              <a:p>
                <a:endParaRPr lang="en-US" dirty="0"/>
              </a:p>
            </p:txBody>
          </p:sp>
          <p:sp>
            <p:nvSpPr>
              <p:cNvPr id="300" name="Freeform: Shape 65">
                <a:extLst>
                  <a:ext uri="{FF2B5EF4-FFF2-40B4-BE49-F238E27FC236}">
                    <a16:creationId xmlns:a16="http://schemas.microsoft.com/office/drawing/2014/main" id="{995C5ADF-7504-2406-BE14-C359F6C49D88}"/>
                  </a:ext>
                </a:extLst>
              </p:cNvPr>
              <p:cNvSpPr/>
              <p:nvPr/>
            </p:nvSpPr>
            <p:spPr>
              <a:xfrm>
                <a:off x="7219645" y="2190491"/>
                <a:ext cx="808041" cy="3565096"/>
              </a:xfrm>
              <a:custGeom>
                <a:avLst/>
                <a:gdLst>
                  <a:gd name="connsiteX0" fmla="*/ 796130 w 808041"/>
                  <a:gd name="connsiteY0" fmla="*/ 1445146 h 3565096"/>
                  <a:gd name="connsiteX1" fmla="*/ 736651 w 808041"/>
                  <a:gd name="connsiteY1" fmla="*/ 1735683 h 3565096"/>
                  <a:gd name="connsiteX2" fmla="*/ 723539 w 808041"/>
                  <a:gd name="connsiteY2" fmla="*/ 1868439 h 3565096"/>
                  <a:gd name="connsiteX3" fmla="*/ 725852 w 808041"/>
                  <a:gd name="connsiteY3" fmla="*/ 1997595 h 3565096"/>
                  <a:gd name="connsiteX4" fmla="*/ 709312 w 808041"/>
                  <a:gd name="connsiteY4" fmla="*/ 2130523 h 3565096"/>
                  <a:gd name="connsiteX5" fmla="*/ 682829 w 808041"/>
                  <a:gd name="connsiteY5" fmla="*/ 2110811 h 3565096"/>
                  <a:gd name="connsiteX6" fmla="*/ 670145 w 808041"/>
                  <a:gd name="connsiteY6" fmla="*/ 2179374 h 3565096"/>
                  <a:gd name="connsiteX7" fmla="*/ 646662 w 808041"/>
                  <a:gd name="connsiteY7" fmla="*/ 2172861 h 3565096"/>
                  <a:gd name="connsiteX8" fmla="*/ 631749 w 808041"/>
                  <a:gd name="connsiteY8" fmla="*/ 2206371 h 3565096"/>
                  <a:gd name="connsiteX9" fmla="*/ 606038 w 808041"/>
                  <a:gd name="connsiteY9" fmla="*/ 2176717 h 3565096"/>
                  <a:gd name="connsiteX10" fmla="*/ 576813 w 808041"/>
                  <a:gd name="connsiteY10" fmla="*/ 2128637 h 3565096"/>
                  <a:gd name="connsiteX11" fmla="*/ 575699 w 808041"/>
                  <a:gd name="connsiteY11" fmla="*/ 2006166 h 3565096"/>
                  <a:gd name="connsiteX12" fmla="*/ 568671 w 808041"/>
                  <a:gd name="connsiteY12" fmla="*/ 1953115 h 3565096"/>
                  <a:gd name="connsiteX13" fmla="*/ 555901 w 808041"/>
                  <a:gd name="connsiteY13" fmla="*/ 1988596 h 3565096"/>
                  <a:gd name="connsiteX14" fmla="*/ 528818 w 808041"/>
                  <a:gd name="connsiteY14" fmla="*/ 2050046 h 3565096"/>
                  <a:gd name="connsiteX15" fmla="*/ 505678 w 808041"/>
                  <a:gd name="connsiteY15" fmla="*/ 2038819 h 3565096"/>
                  <a:gd name="connsiteX16" fmla="*/ 515277 w 808041"/>
                  <a:gd name="connsiteY16" fmla="*/ 1935974 h 3565096"/>
                  <a:gd name="connsiteX17" fmla="*/ 544245 w 808041"/>
                  <a:gd name="connsiteY17" fmla="*/ 1858069 h 3565096"/>
                  <a:gd name="connsiteX18" fmla="*/ 576984 w 808041"/>
                  <a:gd name="connsiteY18" fmla="*/ 1780935 h 3565096"/>
                  <a:gd name="connsiteX19" fmla="*/ 600382 w 808041"/>
                  <a:gd name="connsiteY19" fmla="*/ 1366126 h 3565096"/>
                  <a:gd name="connsiteX20" fmla="*/ 463255 w 808041"/>
                  <a:gd name="connsiteY20" fmla="*/ 1088444 h 3565096"/>
                  <a:gd name="connsiteX21" fmla="*/ 447914 w 808041"/>
                  <a:gd name="connsiteY21" fmla="*/ 1283336 h 3565096"/>
                  <a:gd name="connsiteX22" fmla="*/ 480396 w 808041"/>
                  <a:gd name="connsiteY22" fmla="*/ 1510709 h 3565096"/>
                  <a:gd name="connsiteX23" fmla="*/ 486480 w 808041"/>
                  <a:gd name="connsiteY23" fmla="*/ 1891065 h 3565096"/>
                  <a:gd name="connsiteX24" fmla="*/ 457427 w 808041"/>
                  <a:gd name="connsiteY24" fmla="*/ 2346755 h 3565096"/>
                  <a:gd name="connsiteX25" fmla="*/ 482367 w 808041"/>
                  <a:gd name="connsiteY25" fmla="*/ 2530505 h 3565096"/>
                  <a:gd name="connsiteX26" fmla="*/ 482367 w 808041"/>
                  <a:gd name="connsiteY26" fmla="*/ 2873922 h 3565096"/>
                  <a:gd name="connsiteX27" fmla="*/ 439515 w 808041"/>
                  <a:gd name="connsiteY27" fmla="*/ 3192227 h 3565096"/>
                  <a:gd name="connsiteX28" fmla="*/ 448085 w 808041"/>
                  <a:gd name="connsiteY28" fmla="*/ 3337925 h 3565096"/>
                  <a:gd name="connsiteX29" fmla="*/ 426745 w 808041"/>
                  <a:gd name="connsiteY29" fmla="*/ 3420801 h 3565096"/>
                  <a:gd name="connsiteX30" fmla="*/ 387749 w 808041"/>
                  <a:gd name="connsiteY30" fmla="*/ 3515075 h 3565096"/>
                  <a:gd name="connsiteX31" fmla="*/ 351068 w 808041"/>
                  <a:gd name="connsiteY31" fmla="*/ 3547129 h 3565096"/>
                  <a:gd name="connsiteX32" fmla="*/ 321414 w 808041"/>
                  <a:gd name="connsiteY32" fmla="*/ 3542329 h 3565096"/>
                  <a:gd name="connsiteX33" fmla="*/ 306587 w 808041"/>
                  <a:gd name="connsiteY33" fmla="*/ 3553042 h 3565096"/>
                  <a:gd name="connsiteX34" fmla="*/ 288246 w 808041"/>
                  <a:gd name="connsiteY34" fmla="*/ 3543529 h 3565096"/>
                  <a:gd name="connsiteX35" fmla="*/ 272906 w 808041"/>
                  <a:gd name="connsiteY35" fmla="*/ 3563670 h 3565096"/>
                  <a:gd name="connsiteX36" fmla="*/ 251651 w 808041"/>
                  <a:gd name="connsiteY36" fmla="*/ 3551843 h 3565096"/>
                  <a:gd name="connsiteX37" fmla="*/ 231510 w 808041"/>
                  <a:gd name="connsiteY37" fmla="*/ 3563670 h 3565096"/>
                  <a:gd name="connsiteX38" fmla="*/ 210170 w 808041"/>
                  <a:gd name="connsiteY38" fmla="*/ 3549443 h 3565096"/>
                  <a:gd name="connsiteX39" fmla="*/ 171089 w 808041"/>
                  <a:gd name="connsiteY39" fmla="*/ 3558013 h 3565096"/>
                  <a:gd name="connsiteX40" fmla="*/ 156862 w 808041"/>
                  <a:gd name="connsiteY40" fmla="*/ 3496478 h 3565096"/>
                  <a:gd name="connsiteX41" fmla="*/ 192429 w 808041"/>
                  <a:gd name="connsiteY41" fmla="*/ 3439570 h 3565096"/>
                  <a:gd name="connsiteX42" fmla="*/ 281219 w 808041"/>
                  <a:gd name="connsiteY42" fmla="*/ 3259591 h 3565096"/>
                  <a:gd name="connsiteX43" fmla="*/ 293303 w 808041"/>
                  <a:gd name="connsiteY43" fmla="*/ 3012934 h 3565096"/>
                  <a:gd name="connsiteX44" fmla="*/ 250879 w 808041"/>
                  <a:gd name="connsiteY44" fmla="*/ 2647320 h 3565096"/>
                  <a:gd name="connsiteX45" fmla="*/ 213855 w 808041"/>
                  <a:gd name="connsiteY45" fmla="*/ 2471112 h 3565096"/>
                  <a:gd name="connsiteX46" fmla="*/ 153348 w 808041"/>
                  <a:gd name="connsiteY46" fmla="*/ 2205428 h 3565096"/>
                  <a:gd name="connsiteX47" fmla="*/ 121466 w 808041"/>
                  <a:gd name="connsiteY47" fmla="*/ 1980883 h 3565096"/>
                  <a:gd name="connsiteX48" fmla="*/ 41932 w 808041"/>
                  <a:gd name="connsiteY48" fmla="*/ 1642437 h 3565096"/>
                  <a:gd name="connsiteX49" fmla="*/ 41932 w 808041"/>
                  <a:gd name="connsiteY49" fmla="*/ 1090673 h 3565096"/>
                  <a:gd name="connsiteX50" fmla="*/ 29677 w 808041"/>
                  <a:gd name="connsiteY50" fmla="*/ 868784 h 3565096"/>
                  <a:gd name="connsiteX51" fmla="*/ 73129 w 808041"/>
                  <a:gd name="connsiteY51" fmla="*/ 583818 h 3565096"/>
                  <a:gd name="connsiteX52" fmla="*/ 73129 w 808041"/>
                  <a:gd name="connsiteY52" fmla="*/ 505484 h 3565096"/>
                  <a:gd name="connsiteX53" fmla="*/ 1137 w 808041"/>
                  <a:gd name="connsiteY53" fmla="*/ 366729 h 3565096"/>
                  <a:gd name="connsiteX54" fmla="*/ 12193 w 808041"/>
                  <a:gd name="connsiteY54" fmla="*/ 203890 h 3565096"/>
                  <a:gd name="connsiteX55" fmla="*/ 178202 w 808041"/>
                  <a:gd name="connsiteY55" fmla="*/ 0 h 3565096"/>
                  <a:gd name="connsiteX56" fmla="*/ 355181 w 808041"/>
                  <a:gd name="connsiteY56" fmla="*/ 159753 h 3565096"/>
                  <a:gd name="connsiteX57" fmla="*/ 256193 w 808041"/>
                  <a:gd name="connsiteY57" fmla="*/ 422179 h 3565096"/>
                  <a:gd name="connsiteX58" fmla="*/ 256193 w 808041"/>
                  <a:gd name="connsiteY58" fmla="*/ 537280 h 3565096"/>
                  <a:gd name="connsiteX59" fmla="*/ 362381 w 808041"/>
                  <a:gd name="connsiteY59" fmla="*/ 605072 h 3565096"/>
                  <a:gd name="connsiteX60" fmla="*/ 555473 w 808041"/>
                  <a:gd name="connsiteY60" fmla="*/ 682206 h 3565096"/>
                  <a:gd name="connsiteX61" fmla="*/ 640748 w 808041"/>
                  <a:gd name="connsiteY61" fmla="*/ 889525 h 3565096"/>
                  <a:gd name="connsiteX62" fmla="*/ 791074 w 808041"/>
                  <a:gd name="connsiteY62" fmla="*/ 1256768 h 3565096"/>
                  <a:gd name="connsiteX63" fmla="*/ 796130 w 808041"/>
                  <a:gd name="connsiteY63" fmla="*/ 1445146 h 356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08041" h="3565096">
                    <a:moveTo>
                      <a:pt x="796130" y="1445146"/>
                    </a:moveTo>
                    <a:cubicBezTo>
                      <a:pt x="777875" y="1562475"/>
                      <a:pt x="747021" y="1668577"/>
                      <a:pt x="736651" y="1735683"/>
                    </a:cubicBezTo>
                    <a:cubicBezTo>
                      <a:pt x="726281" y="1802790"/>
                      <a:pt x="718825" y="1818131"/>
                      <a:pt x="723539" y="1868439"/>
                    </a:cubicBezTo>
                    <a:cubicBezTo>
                      <a:pt x="727567" y="1912320"/>
                      <a:pt x="734166" y="1925861"/>
                      <a:pt x="725852" y="1997595"/>
                    </a:cubicBezTo>
                    <a:cubicBezTo>
                      <a:pt x="717539" y="2069330"/>
                      <a:pt x="717282" y="2093156"/>
                      <a:pt x="709312" y="2130523"/>
                    </a:cubicBezTo>
                    <a:cubicBezTo>
                      <a:pt x="705969" y="2146721"/>
                      <a:pt x="686257" y="2136522"/>
                      <a:pt x="682829" y="2110811"/>
                    </a:cubicBezTo>
                    <a:cubicBezTo>
                      <a:pt x="679658" y="2152977"/>
                      <a:pt x="676144" y="2175689"/>
                      <a:pt x="670145" y="2179374"/>
                    </a:cubicBezTo>
                    <a:cubicBezTo>
                      <a:pt x="664146" y="2183059"/>
                      <a:pt x="648547" y="2179374"/>
                      <a:pt x="646662" y="2172861"/>
                    </a:cubicBezTo>
                    <a:cubicBezTo>
                      <a:pt x="643577" y="2200372"/>
                      <a:pt x="641777" y="2207142"/>
                      <a:pt x="631749" y="2206371"/>
                    </a:cubicBezTo>
                    <a:cubicBezTo>
                      <a:pt x="617274" y="2203757"/>
                      <a:pt x="606569" y="2191416"/>
                      <a:pt x="606038" y="2176717"/>
                    </a:cubicBezTo>
                    <a:cubicBezTo>
                      <a:pt x="594639" y="2174489"/>
                      <a:pt x="578013" y="2171661"/>
                      <a:pt x="576813" y="2128637"/>
                    </a:cubicBezTo>
                    <a:cubicBezTo>
                      <a:pt x="575270" y="2077643"/>
                      <a:pt x="575699" y="2037362"/>
                      <a:pt x="575699" y="2006166"/>
                    </a:cubicBezTo>
                    <a:cubicBezTo>
                      <a:pt x="575699" y="1968627"/>
                      <a:pt x="575699" y="1959714"/>
                      <a:pt x="568671" y="1953115"/>
                    </a:cubicBezTo>
                    <a:cubicBezTo>
                      <a:pt x="561643" y="1946516"/>
                      <a:pt x="560100" y="1967170"/>
                      <a:pt x="555901" y="1988596"/>
                    </a:cubicBezTo>
                    <a:cubicBezTo>
                      <a:pt x="549816" y="2020650"/>
                      <a:pt x="545702" y="2038819"/>
                      <a:pt x="528818" y="2050046"/>
                    </a:cubicBezTo>
                    <a:cubicBezTo>
                      <a:pt x="511935" y="2061274"/>
                      <a:pt x="503793" y="2045933"/>
                      <a:pt x="505678" y="2038819"/>
                    </a:cubicBezTo>
                    <a:cubicBezTo>
                      <a:pt x="507564" y="2031706"/>
                      <a:pt x="510992" y="1965371"/>
                      <a:pt x="515277" y="1935974"/>
                    </a:cubicBezTo>
                    <a:cubicBezTo>
                      <a:pt x="518911" y="1908146"/>
                      <a:pt x="528818" y="1881509"/>
                      <a:pt x="544245" y="1858069"/>
                    </a:cubicBezTo>
                    <a:cubicBezTo>
                      <a:pt x="560461" y="1834946"/>
                      <a:pt x="571611" y="1808660"/>
                      <a:pt x="576984" y="1780935"/>
                    </a:cubicBezTo>
                    <a:cubicBezTo>
                      <a:pt x="584783" y="1745368"/>
                      <a:pt x="600382" y="1366126"/>
                      <a:pt x="600382" y="1366126"/>
                    </a:cubicBezTo>
                    <a:lnTo>
                      <a:pt x="463255" y="1088444"/>
                    </a:lnTo>
                    <a:cubicBezTo>
                      <a:pt x="463255" y="1088444"/>
                      <a:pt x="453827" y="1210402"/>
                      <a:pt x="447914" y="1283336"/>
                    </a:cubicBezTo>
                    <a:cubicBezTo>
                      <a:pt x="444314" y="1327131"/>
                      <a:pt x="470882" y="1426376"/>
                      <a:pt x="480396" y="1510709"/>
                    </a:cubicBezTo>
                    <a:cubicBezTo>
                      <a:pt x="489909" y="1595042"/>
                      <a:pt x="495137" y="1697973"/>
                      <a:pt x="486480" y="1891065"/>
                    </a:cubicBezTo>
                    <a:cubicBezTo>
                      <a:pt x="479367" y="2050732"/>
                      <a:pt x="459741" y="2275706"/>
                      <a:pt x="457427" y="2346755"/>
                    </a:cubicBezTo>
                    <a:cubicBezTo>
                      <a:pt x="455113" y="2417804"/>
                      <a:pt x="470454" y="2465369"/>
                      <a:pt x="482367" y="2530505"/>
                    </a:cubicBezTo>
                    <a:cubicBezTo>
                      <a:pt x="503510" y="2644003"/>
                      <a:pt x="503510" y="2760424"/>
                      <a:pt x="482367" y="2873922"/>
                    </a:cubicBezTo>
                    <a:cubicBezTo>
                      <a:pt x="457598" y="3014734"/>
                      <a:pt x="439515" y="3125978"/>
                      <a:pt x="439515" y="3192227"/>
                    </a:cubicBezTo>
                    <a:cubicBezTo>
                      <a:pt x="439515" y="3258477"/>
                      <a:pt x="448085" y="3304757"/>
                      <a:pt x="448085" y="3337925"/>
                    </a:cubicBezTo>
                    <a:cubicBezTo>
                      <a:pt x="448085" y="3371092"/>
                      <a:pt x="431544" y="3384034"/>
                      <a:pt x="426745" y="3420801"/>
                    </a:cubicBezTo>
                    <a:cubicBezTo>
                      <a:pt x="421945" y="3457568"/>
                      <a:pt x="406690" y="3503591"/>
                      <a:pt x="387749" y="3515075"/>
                    </a:cubicBezTo>
                    <a:cubicBezTo>
                      <a:pt x="368809" y="3526560"/>
                      <a:pt x="364095" y="3537616"/>
                      <a:pt x="351068" y="3547129"/>
                    </a:cubicBezTo>
                    <a:cubicBezTo>
                      <a:pt x="338041" y="3556642"/>
                      <a:pt x="321414" y="3542329"/>
                      <a:pt x="321414" y="3542329"/>
                    </a:cubicBezTo>
                    <a:cubicBezTo>
                      <a:pt x="318320" y="3547934"/>
                      <a:pt x="312878" y="3551868"/>
                      <a:pt x="306587" y="3553042"/>
                    </a:cubicBezTo>
                    <a:cubicBezTo>
                      <a:pt x="299037" y="3554328"/>
                      <a:pt x="291546" y="3550446"/>
                      <a:pt x="288246" y="3543529"/>
                    </a:cubicBezTo>
                    <a:cubicBezTo>
                      <a:pt x="288246" y="3543529"/>
                      <a:pt x="282247" y="3560670"/>
                      <a:pt x="272906" y="3563670"/>
                    </a:cubicBezTo>
                    <a:cubicBezTo>
                      <a:pt x="250879" y="3570269"/>
                      <a:pt x="251651" y="3551843"/>
                      <a:pt x="251651" y="3551843"/>
                    </a:cubicBezTo>
                    <a:cubicBezTo>
                      <a:pt x="246123" y="3557525"/>
                      <a:pt x="239164" y="3561613"/>
                      <a:pt x="231510" y="3563670"/>
                    </a:cubicBezTo>
                    <a:cubicBezTo>
                      <a:pt x="221774" y="3565238"/>
                      <a:pt x="212467" y="3559042"/>
                      <a:pt x="210170" y="3549443"/>
                    </a:cubicBezTo>
                    <a:cubicBezTo>
                      <a:pt x="199225" y="3558305"/>
                      <a:pt x="184741" y="3561476"/>
                      <a:pt x="171089" y="3558013"/>
                    </a:cubicBezTo>
                    <a:cubicBezTo>
                      <a:pt x="145378" y="3553300"/>
                      <a:pt x="149748" y="3516532"/>
                      <a:pt x="156862" y="3496478"/>
                    </a:cubicBezTo>
                    <a:cubicBezTo>
                      <a:pt x="163975" y="3476423"/>
                      <a:pt x="182573" y="3463224"/>
                      <a:pt x="192429" y="3439570"/>
                    </a:cubicBezTo>
                    <a:cubicBezTo>
                      <a:pt x="202285" y="3415916"/>
                      <a:pt x="252422" y="3330640"/>
                      <a:pt x="281219" y="3259591"/>
                    </a:cubicBezTo>
                    <a:cubicBezTo>
                      <a:pt x="311730" y="3183657"/>
                      <a:pt x="296131" y="3103266"/>
                      <a:pt x="293303" y="3012934"/>
                    </a:cubicBezTo>
                    <a:cubicBezTo>
                      <a:pt x="290475" y="2922602"/>
                      <a:pt x="265192" y="2769877"/>
                      <a:pt x="250879" y="2647320"/>
                    </a:cubicBezTo>
                    <a:cubicBezTo>
                      <a:pt x="240166" y="2555959"/>
                      <a:pt x="236310" y="2531019"/>
                      <a:pt x="213855" y="2471112"/>
                    </a:cubicBezTo>
                    <a:cubicBezTo>
                      <a:pt x="191401" y="2411204"/>
                      <a:pt x="162433" y="2269707"/>
                      <a:pt x="153348" y="2205428"/>
                    </a:cubicBezTo>
                    <a:cubicBezTo>
                      <a:pt x="141521" y="2118867"/>
                      <a:pt x="121466" y="1980883"/>
                      <a:pt x="121466" y="1980883"/>
                    </a:cubicBezTo>
                    <a:cubicBezTo>
                      <a:pt x="73472" y="1732341"/>
                      <a:pt x="69529" y="1737997"/>
                      <a:pt x="41932" y="1642437"/>
                    </a:cubicBezTo>
                    <a:cubicBezTo>
                      <a:pt x="14336" y="1546877"/>
                      <a:pt x="41932" y="1090673"/>
                      <a:pt x="41932" y="1090673"/>
                    </a:cubicBezTo>
                    <a:cubicBezTo>
                      <a:pt x="41932" y="1090673"/>
                      <a:pt x="13479" y="1030251"/>
                      <a:pt x="29677" y="868784"/>
                    </a:cubicBezTo>
                    <a:cubicBezTo>
                      <a:pt x="45875" y="707317"/>
                      <a:pt x="68758" y="626156"/>
                      <a:pt x="73129" y="583818"/>
                    </a:cubicBezTo>
                    <a:cubicBezTo>
                      <a:pt x="75580" y="557763"/>
                      <a:pt x="75580" y="531538"/>
                      <a:pt x="73129" y="505484"/>
                    </a:cubicBezTo>
                    <a:cubicBezTo>
                      <a:pt x="8508" y="513540"/>
                      <a:pt x="9022" y="457147"/>
                      <a:pt x="1137" y="366729"/>
                    </a:cubicBezTo>
                    <a:cubicBezTo>
                      <a:pt x="-6919" y="273397"/>
                      <a:pt x="31134" y="285738"/>
                      <a:pt x="12193" y="203890"/>
                    </a:cubicBezTo>
                    <a:cubicBezTo>
                      <a:pt x="-9833" y="109616"/>
                      <a:pt x="71500" y="12427"/>
                      <a:pt x="178202" y="0"/>
                    </a:cubicBezTo>
                    <a:cubicBezTo>
                      <a:pt x="264224" y="12238"/>
                      <a:pt x="334227" y="75427"/>
                      <a:pt x="355181" y="159753"/>
                    </a:cubicBezTo>
                    <a:cubicBezTo>
                      <a:pt x="380910" y="259355"/>
                      <a:pt x="341297" y="364385"/>
                      <a:pt x="256193" y="422179"/>
                    </a:cubicBezTo>
                    <a:cubicBezTo>
                      <a:pt x="254051" y="473602"/>
                      <a:pt x="249851" y="514654"/>
                      <a:pt x="256193" y="537280"/>
                    </a:cubicBezTo>
                    <a:cubicBezTo>
                      <a:pt x="262535" y="559906"/>
                      <a:pt x="296903" y="578333"/>
                      <a:pt x="362381" y="605072"/>
                    </a:cubicBezTo>
                    <a:cubicBezTo>
                      <a:pt x="427859" y="631812"/>
                      <a:pt x="487595" y="602587"/>
                      <a:pt x="555473" y="682206"/>
                    </a:cubicBezTo>
                    <a:cubicBezTo>
                      <a:pt x="609809" y="745627"/>
                      <a:pt x="611095" y="803306"/>
                      <a:pt x="640748" y="889525"/>
                    </a:cubicBezTo>
                    <a:cubicBezTo>
                      <a:pt x="670402" y="975743"/>
                      <a:pt x="767762" y="1186833"/>
                      <a:pt x="791074" y="1256768"/>
                    </a:cubicBezTo>
                    <a:cubicBezTo>
                      <a:pt x="814385" y="1326702"/>
                      <a:pt x="811300" y="1345300"/>
                      <a:pt x="796130" y="1445146"/>
                    </a:cubicBezTo>
                    <a:close/>
                  </a:path>
                </a:pathLst>
              </a:custGeom>
              <a:solidFill>
                <a:srgbClr val="F0F0F0"/>
              </a:solidFill>
              <a:ln w="8553" cap="flat">
                <a:noFill/>
                <a:prstDash val="solid"/>
                <a:miter/>
              </a:ln>
            </p:spPr>
            <p:txBody>
              <a:bodyPr rtlCol="0" anchor="ctr"/>
              <a:lstStyle/>
              <a:p>
                <a:endParaRPr lang="en-US" dirty="0"/>
              </a:p>
            </p:txBody>
          </p:sp>
          <p:sp>
            <p:nvSpPr>
              <p:cNvPr id="301" name="Freeform: Shape 66">
                <a:extLst>
                  <a:ext uri="{FF2B5EF4-FFF2-40B4-BE49-F238E27FC236}">
                    <a16:creationId xmlns:a16="http://schemas.microsoft.com/office/drawing/2014/main" id="{D39E49E4-1313-99C3-BE82-C74A871D529A}"/>
                  </a:ext>
                </a:extLst>
              </p:cNvPr>
              <p:cNvSpPr/>
              <p:nvPr/>
            </p:nvSpPr>
            <p:spPr>
              <a:xfrm>
                <a:off x="6908142" y="2181921"/>
                <a:ext cx="1125065" cy="3579622"/>
              </a:xfrm>
              <a:custGeom>
                <a:avLst/>
                <a:gdLst>
                  <a:gd name="connsiteX0" fmla="*/ 576267 w 1125065"/>
                  <a:gd name="connsiteY0" fmla="*/ 3579611 h 3579622"/>
                  <a:gd name="connsiteX1" fmla="*/ 564783 w 1125065"/>
                  <a:gd name="connsiteY1" fmla="*/ 3575926 h 3579622"/>
                  <a:gd name="connsiteX2" fmla="*/ 560412 w 1125065"/>
                  <a:gd name="connsiteY2" fmla="*/ 3570783 h 3579622"/>
                  <a:gd name="connsiteX3" fmla="*/ 544042 w 1125065"/>
                  <a:gd name="connsiteY3" fmla="*/ 3578068 h 3579622"/>
                  <a:gd name="connsiteX4" fmla="*/ 519702 w 1125065"/>
                  <a:gd name="connsiteY4" fmla="*/ 3566841 h 3579622"/>
                  <a:gd name="connsiteX5" fmla="*/ 482078 w 1125065"/>
                  <a:gd name="connsiteY5" fmla="*/ 3572155 h 3579622"/>
                  <a:gd name="connsiteX6" fmla="*/ 462880 w 1125065"/>
                  <a:gd name="connsiteY6" fmla="*/ 3558956 h 3579622"/>
                  <a:gd name="connsiteX7" fmla="*/ 463566 w 1125065"/>
                  <a:gd name="connsiteY7" fmla="*/ 3503248 h 3579622"/>
                  <a:gd name="connsiteX8" fmla="*/ 480707 w 1125065"/>
                  <a:gd name="connsiteY8" fmla="*/ 3474880 h 3579622"/>
                  <a:gd name="connsiteX9" fmla="*/ 498790 w 1125065"/>
                  <a:gd name="connsiteY9" fmla="*/ 3446169 h 3579622"/>
                  <a:gd name="connsiteX10" fmla="*/ 523216 w 1125065"/>
                  <a:gd name="connsiteY10" fmla="*/ 3398175 h 3579622"/>
                  <a:gd name="connsiteX11" fmla="*/ 587580 w 1125065"/>
                  <a:gd name="connsiteY11" fmla="*/ 3266619 h 3579622"/>
                  <a:gd name="connsiteX12" fmla="*/ 602578 w 1125065"/>
                  <a:gd name="connsiteY12" fmla="*/ 3082097 h 3579622"/>
                  <a:gd name="connsiteX13" fmla="*/ 599322 w 1125065"/>
                  <a:gd name="connsiteY13" fmla="*/ 3022104 h 3579622"/>
                  <a:gd name="connsiteX14" fmla="*/ 573610 w 1125065"/>
                  <a:gd name="connsiteY14" fmla="*/ 2784704 h 3579622"/>
                  <a:gd name="connsiteX15" fmla="*/ 557070 w 1125065"/>
                  <a:gd name="connsiteY15" fmla="*/ 2657004 h 3579622"/>
                  <a:gd name="connsiteX16" fmla="*/ 520388 w 1125065"/>
                  <a:gd name="connsiteY16" fmla="*/ 2482082 h 3579622"/>
                  <a:gd name="connsiteX17" fmla="*/ 459624 w 1125065"/>
                  <a:gd name="connsiteY17" fmla="*/ 2215199 h 3579622"/>
                  <a:gd name="connsiteX18" fmla="*/ 432627 w 1125065"/>
                  <a:gd name="connsiteY18" fmla="*/ 2024335 h 3579622"/>
                  <a:gd name="connsiteX19" fmla="*/ 406915 w 1125065"/>
                  <a:gd name="connsiteY19" fmla="*/ 2365438 h 3579622"/>
                  <a:gd name="connsiteX20" fmla="*/ 446597 w 1125065"/>
                  <a:gd name="connsiteY20" fmla="*/ 2638063 h 3579622"/>
                  <a:gd name="connsiteX21" fmla="*/ 430570 w 1125065"/>
                  <a:gd name="connsiteY21" fmla="*/ 2785732 h 3579622"/>
                  <a:gd name="connsiteX22" fmla="*/ 414972 w 1125065"/>
                  <a:gd name="connsiteY22" fmla="*/ 2892348 h 3579622"/>
                  <a:gd name="connsiteX23" fmla="*/ 396117 w 1125065"/>
                  <a:gd name="connsiteY23" fmla="*/ 3098038 h 3579622"/>
                  <a:gd name="connsiteX24" fmla="*/ 410858 w 1125065"/>
                  <a:gd name="connsiteY24" fmla="*/ 3152032 h 3579622"/>
                  <a:gd name="connsiteX25" fmla="*/ 424313 w 1125065"/>
                  <a:gd name="connsiteY25" fmla="*/ 3191456 h 3579622"/>
                  <a:gd name="connsiteX26" fmla="*/ 371862 w 1125065"/>
                  <a:gd name="connsiteY26" fmla="*/ 3275789 h 3579622"/>
                  <a:gd name="connsiteX27" fmla="*/ 344866 w 1125065"/>
                  <a:gd name="connsiteY27" fmla="*/ 3282560 h 3579622"/>
                  <a:gd name="connsiteX28" fmla="*/ 263447 w 1125065"/>
                  <a:gd name="connsiteY28" fmla="*/ 3312470 h 3579622"/>
                  <a:gd name="connsiteX29" fmla="*/ 244077 w 1125065"/>
                  <a:gd name="connsiteY29" fmla="*/ 3335182 h 3579622"/>
                  <a:gd name="connsiteX30" fmla="*/ 190598 w 1125065"/>
                  <a:gd name="connsiteY30" fmla="*/ 3385662 h 3579622"/>
                  <a:gd name="connsiteX31" fmla="*/ 144146 w 1125065"/>
                  <a:gd name="connsiteY31" fmla="*/ 3403488 h 3579622"/>
                  <a:gd name="connsiteX32" fmla="*/ 114321 w 1125065"/>
                  <a:gd name="connsiteY32" fmla="*/ 3415487 h 3579622"/>
                  <a:gd name="connsiteX33" fmla="*/ 51586 w 1125065"/>
                  <a:gd name="connsiteY33" fmla="*/ 3436142 h 3579622"/>
                  <a:gd name="connsiteX34" fmla="*/ 28017 w 1125065"/>
                  <a:gd name="connsiteY34" fmla="*/ 3419001 h 3579622"/>
                  <a:gd name="connsiteX35" fmla="*/ 26817 w 1125065"/>
                  <a:gd name="connsiteY35" fmla="*/ 3407431 h 3579622"/>
                  <a:gd name="connsiteX36" fmla="*/ 16618 w 1125065"/>
                  <a:gd name="connsiteY36" fmla="*/ 3403660 h 3579622"/>
                  <a:gd name="connsiteX37" fmla="*/ 6162 w 1125065"/>
                  <a:gd name="connsiteY37" fmla="*/ 3377092 h 3579622"/>
                  <a:gd name="connsiteX38" fmla="*/ 2906 w 1125065"/>
                  <a:gd name="connsiteY38" fmla="*/ 3345467 h 3579622"/>
                  <a:gd name="connsiteX39" fmla="*/ 14219 w 1125065"/>
                  <a:gd name="connsiteY39" fmla="*/ 3312642 h 3579622"/>
                  <a:gd name="connsiteX40" fmla="*/ 47300 w 1125065"/>
                  <a:gd name="connsiteY40" fmla="*/ 3281103 h 3579622"/>
                  <a:gd name="connsiteX41" fmla="*/ 73612 w 1125065"/>
                  <a:gd name="connsiteY41" fmla="*/ 3265762 h 3579622"/>
                  <a:gd name="connsiteX42" fmla="*/ 128977 w 1125065"/>
                  <a:gd name="connsiteY42" fmla="*/ 3230966 h 3579622"/>
                  <a:gd name="connsiteX43" fmla="*/ 229251 w 1125065"/>
                  <a:gd name="connsiteY43" fmla="*/ 3135748 h 3579622"/>
                  <a:gd name="connsiteX44" fmla="*/ 243392 w 1125065"/>
                  <a:gd name="connsiteY44" fmla="*/ 3058014 h 3579622"/>
                  <a:gd name="connsiteX45" fmla="*/ 222223 w 1125065"/>
                  <a:gd name="connsiteY45" fmla="*/ 2869979 h 3579622"/>
                  <a:gd name="connsiteX46" fmla="*/ 193169 w 1125065"/>
                  <a:gd name="connsiteY46" fmla="*/ 2611752 h 3579622"/>
                  <a:gd name="connsiteX47" fmla="*/ 190255 w 1125065"/>
                  <a:gd name="connsiteY47" fmla="*/ 2566586 h 3579622"/>
                  <a:gd name="connsiteX48" fmla="*/ 154516 w 1125065"/>
                  <a:gd name="connsiteY48" fmla="*/ 2383436 h 3579622"/>
                  <a:gd name="connsiteX49" fmla="*/ 119635 w 1125065"/>
                  <a:gd name="connsiteY49" fmla="*/ 2225654 h 3579622"/>
                  <a:gd name="connsiteX50" fmla="*/ 115778 w 1125065"/>
                  <a:gd name="connsiteY50" fmla="*/ 2181346 h 3579622"/>
                  <a:gd name="connsiteX51" fmla="*/ 108579 w 1125065"/>
                  <a:gd name="connsiteY51" fmla="*/ 2129237 h 3579622"/>
                  <a:gd name="connsiteX52" fmla="*/ 77725 w 1125065"/>
                  <a:gd name="connsiteY52" fmla="*/ 1804589 h 3579622"/>
                  <a:gd name="connsiteX53" fmla="*/ 99323 w 1125065"/>
                  <a:gd name="connsiteY53" fmla="*/ 1595128 h 3579622"/>
                  <a:gd name="connsiteX54" fmla="*/ 111493 w 1125065"/>
                  <a:gd name="connsiteY54" fmla="*/ 1505310 h 3579622"/>
                  <a:gd name="connsiteX55" fmla="*/ 124177 w 1125065"/>
                  <a:gd name="connsiteY55" fmla="*/ 1443774 h 3579622"/>
                  <a:gd name="connsiteX56" fmla="*/ 139861 w 1125065"/>
                  <a:gd name="connsiteY56" fmla="*/ 1372897 h 3579622"/>
                  <a:gd name="connsiteX57" fmla="*/ 138575 w 1125065"/>
                  <a:gd name="connsiteY57" fmla="*/ 1258053 h 3579622"/>
                  <a:gd name="connsiteX58" fmla="*/ 142861 w 1125065"/>
                  <a:gd name="connsiteY58" fmla="*/ 1228914 h 3579622"/>
                  <a:gd name="connsiteX59" fmla="*/ 135233 w 1125065"/>
                  <a:gd name="connsiteY59" fmla="*/ 1102757 h 3579622"/>
                  <a:gd name="connsiteX60" fmla="*/ 100523 w 1125065"/>
                  <a:gd name="connsiteY60" fmla="*/ 950546 h 3579622"/>
                  <a:gd name="connsiteX61" fmla="*/ 111750 w 1125065"/>
                  <a:gd name="connsiteY61" fmla="*/ 852672 h 3579622"/>
                  <a:gd name="connsiteX62" fmla="*/ 101123 w 1125065"/>
                  <a:gd name="connsiteY62" fmla="*/ 741256 h 3579622"/>
                  <a:gd name="connsiteX63" fmla="*/ 179714 w 1125065"/>
                  <a:gd name="connsiteY63" fmla="*/ 597787 h 3579622"/>
                  <a:gd name="connsiteX64" fmla="*/ 265418 w 1125065"/>
                  <a:gd name="connsiteY64" fmla="*/ 575761 h 3579622"/>
                  <a:gd name="connsiteX65" fmla="*/ 305099 w 1125065"/>
                  <a:gd name="connsiteY65" fmla="*/ 567191 h 3579622"/>
                  <a:gd name="connsiteX66" fmla="*/ 332524 w 1125065"/>
                  <a:gd name="connsiteY66" fmla="*/ 516711 h 3579622"/>
                  <a:gd name="connsiteX67" fmla="*/ 328839 w 1125065"/>
                  <a:gd name="connsiteY67" fmla="*/ 516711 h 3579622"/>
                  <a:gd name="connsiteX68" fmla="*/ 263961 w 1125065"/>
                  <a:gd name="connsiteY68" fmla="*/ 482429 h 3579622"/>
                  <a:gd name="connsiteX69" fmla="*/ 231050 w 1125065"/>
                  <a:gd name="connsiteY69" fmla="*/ 336732 h 3579622"/>
                  <a:gd name="connsiteX70" fmla="*/ 240049 w 1125065"/>
                  <a:gd name="connsiteY70" fmla="*/ 268940 h 3579622"/>
                  <a:gd name="connsiteX71" fmla="*/ 243992 w 1125065"/>
                  <a:gd name="connsiteY71" fmla="*/ 228830 h 3579622"/>
                  <a:gd name="connsiteX72" fmla="*/ 268503 w 1125065"/>
                  <a:gd name="connsiteY72" fmla="*/ 94275 h 3579622"/>
                  <a:gd name="connsiteX73" fmla="*/ 454396 w 1125065"/>
                  <a:gd name="connsiteY73" fmla="*/ 0 h 3579622"/>
                  <a:gd name="connsiteX74" fmla="*/ 672685 w 1125065"/>
                  <a:gd name="connsiteY74" fmla="*/ 166695 h 3579622"/>
                  <a:gd name="connsiteX75" fmla="*/ 573010 w 1125065"/>
                  <a:gd name="connsiteY75" fmla="*/ 433149 h 3579622"/>
                  <a:gd name="connsiteX76" fmla="*/ 571554 w 1125065"/>
                  <a:gd name="connsiteY76" fmla="*/ 462289 h 3579622"/>
                  <a:gd name="connsiteX77" fmla="*/ 572925 w 1125065"/>
                  <a:gd name="connsiteY77" fmla="*/ 543708 h 3579622"/>
                  <a:gd name="connsiteX78" fmla="*/ 675770 w 1125065"/>
                  <a:gd name="connsiteY78" fmla="*/ 607815 h 3579622"/>
                  <a:gd name="connsiteX79" fmla="*/ 739534 w 1125065"/>
                  <a:gd name="connsiteY79" fmla="*/ 621785 h 3579622"/>
                  <a:gd name="connsiteX80" fmla="*/ 871004 w 1125065"/>
                  <a:gd name="connsiteY80" fmla="*/ 686320 h 3579622"/>
                  <a:gd name="connsiteX81" fmla="*/ 937254 w 1125065"/>
                  <a:gd name="connsiteY81" fmla="*/ 828675 h 3579622"/>
                  <a:gd name="connsiteX82" fmla="*/ 957308 w 1125065"/>
                  <a:gd name="connsiteY82" fmla="*/ 895438 h 3579622"/>
                  <a:gd name="connsiteX83" fmla="*/ 1037014 w 1125065"/>
                  <a:gd name="connsiteY83" fmla="*/ 1090244 h 3579622"/>
                  <a:gd name="connsiteX84" fmla="*/ 1107634 w 1125065"/>
                  <a:gd name="connsiteY84" fmla="*/ 1262681 h 3579622"/>
                  <a:gd name="connsiteX85" fmla="*/ 1113033 w 1125065"/>
                  <a:gd name="connsiteY85" fmla="*/ 1454402 h 3579622"/>
                  <a:gd name="connsiteX86" fmla="*/ 1075752 w 1125065"/>
                  <a:gd name="connsiteY86" fmla="*/ 1638752 h 3579622"/>
                  <a:gd name="connsiteX87" fmla="*/ 1053554 w 1125065"/>
                  <a:gd name="connsiteY87" fmla="*/ 1744854 h 3579622"/>
                  <a:gd name="connsiteX88" fmla="*/ 1046269 w 1125065"/>
                  <a:gd name="connsiteY88" fmla="*/ 1788220 h 3579622"/>
                  <a:gd name="connsiteX89" fmla="*/ 1040442 w 1125065"/>
                  <a:gd name="connsiteY89" fmla="*/ 1876238 h 3579622"/>
                  <a:gd name="connsiteX90" fmla="*/ 1043356 w 1125065"/>
                  <a:gd name="connsiteY90" fmla="*/ 1901949 h 3579622"/>
                  <a:gd name="connsiteX91" fmla="*/ 1042841 w 1125065"/>
                  <a:gd name="connsiteY91" fmla="*/ 2006851 h 3579622"/>
                  <a:gd name="connsiteX92" fmla="*/ 1036671 w 1125065"/>
                  <a:gd name="connsiteY92" fmla="*/ 2063930 h 3579622"/>
                  <a:gd name="connsiteX93" fmla="*/ 1026215 w 1125065"/>
                  <a:gd name="connsiteY93" fmla="*/ 2140379 h 3579622"/>
                  <a:gd name="connsiteX94" fmla="*/ 1012845 w 1125065"/>
                  <a:gd name="connsiteY94" fmla="*/ 2152549 h 3579622"/>
                  <a:gd name="connsiteX95" fmla="*/ 997847 w 1125065"/>
                  <a:gd name="connsiteY95" fmla="*/ 2143464 h 3579622"/>
                  <a:gd name="connsiteX96" fmla="*/ 984220 w 1125065"/>
                  <a:gd name="connsiteY96" fmla="*/ 2192487 h 3579622"/>
                  <a:gd name="connsiteX97" fmla="*/ 962451 w 1125065"/>
                  <a:gd name="connsiteY97" fmla="*/ 2191973 h 3579622"/>
                  <a:gd name="connsiteX98" fmla="*/ 942739 w 1125065"/>
                  <a:gd name="connsiteY98" fmla="*/ 2220170 h 3579622"/>
                  <a:gd name="connsiteX99" fmla="*/ 912142 w 1125065"/>
                  <a:gd name="connsiteY99" fmla="*/ 2189487 h 3579622"/>
                  <a:gd name="connsiteX100" fmla="*/ 882489 w 1125065"/>
                  <a:gd name="connsiteY100" fmla="*/ 2136951 h 3579622"/>
                  <a:gd name="connsiteX101" fmla="*/ 881374 w 1125065"/>
                  <a:gd name="connsiteY101" fmla="*/ 2031706 h 3579622"/>
                  <a:gd name="connsiteX102" fmla="*/ 881374 w 1125065"/>
                  <a:gd name="connsiteY102" fmla="*/ 2014565 h 3579622"/>
                  <a:gd name="connsiteX103" fmla="*/ 878289 w 1125065"/>
                  <a:gd name="connsiteY103" fmla="*/ 1968542 h 3579622"/>
                  <a:gd name="connsiteX104" fmla="*/ 874604 w 1125065"/>
                  <a:gd name="connsiteY104" fmla="*/ 1986540 h 3579622"/>
                  <a:gd name="connsiteX105" fmla="*/ 872547 w 1125065"/>
                  <a:gd name="connsiteY105" fmla="*/ 1997938 h 3579622"/>
                  <a:gd name="connsiteX106" fmla="*/ 843065 w 1125065"/>
                  <a:gd name="connsiteY106" fmla="*/ 2063073 h 3579622"/>
                  <a:gd name="connsiteX107" fmla="*/ 818896 w 1125065"/>
                  <a:gd name="connsiteY107" fmla="*/ 2064873 h 3579622"/>
                  <a:gd name="connsiteX108" fmla="*/ 811440 w 1125065"/>
                  <a:gd name="connsiteY108" fmla="*/ 2045675 h 3579622"/>
                  <a:gd name="connsiteX109" fmla="*/ 814697 w 1125065"/>
                  <a:gd name="connsiteY109" fmla="*/ 2009508 h 3579622"/>
                  <a:gd name="connsiteX110" fmla="*/ 820867 w 1125065"/>
                  <a:gd name="connsiteY110" fmla="*/ 1943259 h 3579622"/>
                  <a:gd name="connsiteX111" fmla="*/ 850692 w 1125065"/>
                  <a:gd name="connsiteY111" fmla="*/ 1863211 h 3579622"/>
                  <a:gd name="connsiteX112" fmla="*/ 882660 w 1125065"/>
                  <a:gd name="connsiteY112" fmla="*/ 1788220 h 3579622"/>
                  <a:gd name="connsiteX113" fmla="*/ 905886 w 1125065"/>
                  <a:gd name="connsiteY113" fmla="*/ 1375725 h 3579622"/>
                  <a:gd name="connsiteX114" fmla="*/ 778529 w 1125065"/>
                  <a:gd name="connsiteY114" fmla="*/ 1117584 h 3579622"/>
                  <a:gd name="connsiteX115" fmla="*/ 764731 w 1125065"/>
                  <a:gd name="connsiteY115" fmla="*/ 1292163 h 3579622"/>
                  <a:gd name="connsiteX116" fmla="*/ 779815 w 1125065"/>
                  <a:gd name="connsiteY116" fmla="*/ 1409493 h 3579622"/>
                  <a:gd name="connsiteX117" fmla="*/ 796956 w 1125065"/>
                  <a:gd name="connsiteY117" fmla="*/ 1518423 h 3579622"/>
                  <a:gd name="connsiteX118" fmla="*/ 803041 w 1125065"/>
                  <a:gd name="connsiteY118" fmla="*/ 1899721 h 3579622"/>
                  <a:gd name="connsiteX119" fmla="*/ 784614 w 1125065"/>
                  <a:gd name="connsiteY119" fmla="*/ 2189487 h 3579622"/>
                  <a:gd name="connsiteX120" fmla="*/ 773901 w 1125065"/>
                  <a:gd name="connsiteY120" fmla="*/ 2355325 h 3579622"/>
                  <a:gd name="connsiteX121" fmla="*/ 789928 w 1125065"/>
                  <a:gd name="connsiteY121" fmla="*/ 2491852 h 3579622"/>
                  <a:gd name="connsiteX122" fmla="*/ 799270 w 1125065"/>
                  <a:gd name="connsiteY122" fmla="*/ 2538304 h 3579622"/>
                  <a:gd name="connsiteX123" fmla="*/ 799270 w 1125065"/>
                  <a:gd name="connsiteY123" fmla="*/ 2883521 h 3579622"/>
                  <a:gd name="connsiteX124" fmla="*/ 756418 w 1125065"/>
                  <a:gd name="connsiteY124" fmla="*/ 3201055 h 3579622"/>
                  <a:gd name="connsiteX125" fmla="*/ 761560 w 1125065"/>
                  <a:gd name="connsiteY125" fmla="*/ 3297729 h 3579622"/>
                  <a:gd name="connsiteX126" fmla="*/ 764645 w 1125065"/>
                  <a:gd name="connsiteY126" fmla="*/ 3346667 h 3579622"/>
                  <a:gd name="connsiteX127" fmla="*/ 754361 w 1125065"/>
                  <a:gd name="connsiteY127" fmla="*/ 3391404 h 3579622"/>
                  <a:gd name="connsiteX128" fmla="*/ 743305 w 1125065"/>
                  <a:gd name="connsiteY128" fmla="*/ 3430228 h 3579622"/>
                  <a:gd name="connsiteX129" fmla="*/ 701653 w 1125065"/>
                  <a:gd name="connsiteY129" fmla="*/ 3528960 h 3579622"/>
                  <a:gd name="connsiteX130" fmla="*/ 679712 w 1125065"/>
                  <a:gd name="connsiteY130" fmla="*/ 3547472 h 3579622"/>
                  <a:gd name="connsiteX131" fmla="*/ 665314 w 1125065"/>
                  <a:gd name="connsiteY131" fmla="*/ 3560670 h 3579622"/>
                  <a:gd name="connsiteX132" fmla="*/ 633689 w 1125065"/>
                  <a:gd name="connsiteY132" fmla="*/ 3559127 h 3579622"/>
                  <a:gd name="connsiteX133" fmla="*/ 600693 w 1125065"/>
                  <a:gd name="connsiteY133" fmla="*/ 3563155 h 3579622"/>
                  <a:gd name="connsiteX134" fmla="*/ 585523 w 1125065"/>
                  <a:gd name="connsiteY134" fmla="*/ 3578154 h 3579622"/>
                  <a:gd name="connsiteX135" fmla="*/ 576267 w 1125065"/>
                  <a:gd name="connsiteY135" fmla="*/ 3579611 h 3579622"/>
                  <a:gd name="connsiteX136" fmla="*/ 569154 w 1125065"/>
                  <a:gd name="connsiteY136" fmla="*/ 3560927 h 3579622"/>
                  <a:gd name="connsiteX137" fmla="*/ 571639 w 1125065"/>
                  <a:gd name="connsiteY137" fmla="*/ 3567184 h 3579622"/>
                  <a:gd name="connsiteX138" fmla="*/ 583295 w 1125065"/>
                  <a:gd name="connsiteY138" fmla="*/ 3567184 h 3579622"/>
                  <a:gd name="connsiteX139" fmla="*/ 594951 w 1125065"/>
                  <a:gd name="connsiteY139" fmla="*/ 3550557 h 3579622"/>
                  <a:gd name="connsiteX140" fmla="*/ 600179 w 1125065"/>
                  <a:gd name="connsiteY140" fmla="*/ 3546786 h 3579622"/>
                  <a:gd name="connsiteX141" fmla="*/ 600179 w 1125065"/>
                  <a:gd name="connsiteY141" fmla="*/ 3546786 h 3579622"/>
                  <a:gd name="connsiteX142" fmla="*/ 605407 w 1125065"/>
                  <a:gd name="connsiteY142" fmla="*/ 3550386 h 3579622"/>
                  <a:gd name="connsiteX143" fmla="*/ 617834 w 1125065"/>
                  <a:gd name="connsiteY143" fmla="*/ 3556299 h 3579622"/>
                  <a:gd name="connsiteX144" fmla="*/ 628375 w 1125065"/>
                  <a:gd name="connsiteY144" fmla="*/ 3548500 h 3579622"/>
                  <a:gd name="connsiteX145" fmla="*/ 632318 w 1125065"/>
                  <a:gd name="connsiteY145" fmla="*/ 3545672 h 3579622"/>
                  <a:gd name="connsiteX146" fmla="*/ 636946 w 1125065"/>
                  <a:gd name="connsiteY146" fmla="*/ 3546957 h 3579622"/>
                  <a:gd name="connsiteX147" fmla="*/ 659572 w 1125065"/>
                  <a:gd name="connsiteY147" fmla="*/ 3551414 h 3579622"/>
                  <a:gd name="connsiteX148" fmla="*/ 672513 w 1125065"/>
                  <a:gd name="connsiteY148" fmla="*/ 3539501 h 3579622"/>
                  <a:gd name="connsiteX149" fmla="*/ 696596 w 1125065"/>
                  <a:gd name="connsiteY149" fmla="*/ 3519189 h 3579622"/>
                  <a:gd name="connsiteX150" fmla="*/ 733106 w 1125065"/>
                  <a:gd name="connsiteY150" fmla="*/ 3428514 h 3579622"/>
                  <a:gd name="connsiteX151" fmla="*/ 744848 w 1125065"/>
                  <a:gd name="connsiteY151" fmla="*/ 3387033 h 3579622"/>
                  <a:gd name="connsiteX152" fmla="*/ 754361 w 1125065"/>
                  <a:gd name="connsiteY152" fmla="*/ 3346410 h 3579622"/>
                  <a:gd name="connsiteX153" fmla="*/ 751361 w 1125065"/>
                  <a:gd name="connsiteY153" fmla="*/ 3298501 h 3579622"/>
                  <a:gd name="connsiteX154" fmla="*/ 746133 w 1125065"/>
                  <a:gd name="connsiteY154" fmla="*/ 3200798 h 3579622"/>
                  <a:gd name="connsiteX155" fmla="*/ 788985 w 1125065"/>
                  <a:gd name="connsiteY155" fmla="*/ 2881378 h 3579622"/>
                  <a:gd name="connsiteX156" fmla="*/ 788985 w 1125065"/>
                  <a:gd name="connsiteY156" fmla="*/ 2540018 h 3579622"/>
                  <a:gd name="connsiteX157" fmla="*/ 779729 w 1125065"/>
                  <a:gd name="connsiteY157" fmla="*/ 2493909 h 3579622"/>
                  <a:gd name="connsiteX158" fmla="*/ 763445 w 1125065"/>
                  <a:gd name="connsiteY158" fmla="*/ 2354725 h 3579622"/>
                  <a:gd name="connsiteX159" fmla="*/ 774158 w 1125065"/>
                  <a:gd name="connsiteY159" fmla="*/ 2188459 h 3579622"/>
                  <a:gd name="connsiteX160" fmla="*/ 792585 w 1125065"/>
                  <a:gd name="connsiteY160" fmla="*/ 1899036 h 3579622"/>
                  <a:gd name="connsiteX161" fmla="*/ 786586 w 1125065"/>
                  <a:gd name="connsiteY161" fmla="*/ 1519451 h 3579622"/>
                  <a:gd name="connsiteX162" fmla="*/ 769445 w 1125065"/>
                  <a:gd name="connsiteY162" fmla="*/ 1411207 h 3579622"/>
                  <a:gd name="connsiteX163" fmla="*/ 754275 w 1125065"/>
                  <a:gd name="connsiteY163" fmla="*/ 1291221 h 3579622"/>
                  <a:gd name="connsiteX164" fmla="*/ 769616 w 1125065"/>
                  <a:gd name="connsiteY164" fmla="*/ 1096329 h 3579622"/>
                  <a:gd name="connsiteX165" fmla="*/ 775598 w 1125065"/>
                  <a:gd name="connsiteY165" fmla="*/ 1091204 h 3579622"/>
                  <a:gd name="connsiteX166" fmla="*/ 780158 w 1125065"/>
                  <a:gd name="connsiteY166" fmla="*/ 1094272 h 3579622"/>
                  <a:gd name="connsiteX167" fmla="*/ 917285 w 1125065"/>
                  <a:gd name="connsiteY167" fmla="*/ 1372040 h 3579622"/>
                  <a:gd name="connsiteX168" fmla="*/ 917884 w 1125065"/>
                  <a:gd name="connsiteY168" fmla="*/ 1374697 h 3579622"/>
                  <a:gd name="connsiteX169" fmla="*/ 894316 w 1125065"/>
                  <a:gd name="connsiteY169" fmla="*/ 1790448 h 3579622"/>
                  <a:gd name="connsiteX170" fmla="*/ 860977 w 1125065"/>
                  <a:gd name="connsiteY170" fmla="*/ 1869039 h 3579622"/>
                  <a:gd name="connsiteX171" fmla="*/ 832695 w 1125065"/>
                  <a:gd name="connsiteY171" fmla="*/ 1944716 h 3579622"/>
                  <a:gd name="connsiteX172" fmla="*/ 826609 w 1125065"/>
                  <a:gd name="connsiteY172" fmla="*/ 2010280 h 3579622"/>
                  <a:gd name="connsiteX173" fmla="*/ 823010 w 1125065"/>
                  <a:gd name="connsiteY173" fmla="*/ 2048504 h 3579622"/>
                  <a:gd name="connsiteX174" fmla="*/ 826181 w 1125065"/>
                  <a:gd name="connsiteY174" fmla="*/ 2055703 h 3579622"/>
                  <a:gd name="connsiteX175" fmla="*/ 837665 w 1125065"/>
                  <a:gd name="connsiteY175" fmla="*/ 2053732 h 3579622"/>
                  <a:gd name="connsiteX176" fmla="*/ 862434 w 1125065"/>
                  <a:gd name="connsiteY176" fmla="*/ 1995795 h 3579622"/>
                  <a:gd name="connsiteX177" fmla="*/ 864405 w 1125065"/>
                  <a:gd name="connsiteY177" fmla="*/ 1984568 h 3579622"/>
                  <a:gd name="connsiteX178" fmla="*/ 875889 w 1125065"/>
                  <a:gd name="connsiteY178" fmla="*/ 1954915 h 3579622"/>
                  <a:gd name="connsiteX179" fmla="*/ 884460 w 1125065"/>
                  <a:gd name="connsiteY179" fmla="*/ 1957314 h 3579622"/>
                  <a:gd name="connsiteX180" fmla="*/ 893030 w 1125065"/>
                  <a:gd name="connsiteY180" fmla="*/ 2014479 h 3579622"/>
                  <a:gd name="connsiteX181" fmla="*/ 893030 w 1125065"/>
                  <a:gd name="connsiteY181" fmla="*/ 2031620 h 3579622"/>
                  <a:gd name="connsiteX182" fmla="*/ 894144 w 1125065"/>
                  <a:gd name="connsiteY182" fmla="*/ 2136608 h 3579622"/>
                  <a:gd name="connsiteX183" fmla="*/ 918570 w 1125065"/>
                  <a:gd name="connsiteY183" fmla="*/ 2179460 h 3579622"/>
                  <a:gd name="connsiteX184" fmla="*/ 923370 w 1125065"/>
                  <a:gd name="connsiteY184" fmla="*/ 2184774 h 3579622"/>
                  <a:gd name="connsiteX185" fmla="*/ 943939 w 1125065"/>
                  <a:gd name="connsiteY185" fmla="*/ 2209114 h 3579622"/>
                  <a:gd name="connsiteX186" fmla="*/ 953109 w 1125065"/>
                  <a:gd name="connsiteY186" fmla="*/ 2180574 h 3579622"/>
                  <a:gd name="connsiteX187" fmla="*/ 958165 w 1125065"/>
                  <a:gd name="connsiteY187" fmla="*/ 2175689 h 3579622"/>
                  <a:gd name="connsiteX188" fmla="*/ 963993 w 1125065"/>
                  <a:gd name="connsiteY188" fmla="*/ 2179717 h 3579622"/>
                  <a:gd name="connsiteX189" fmla="*/ 968621 w 1125065"/>
                  <a:gd name="connsiteY189" fmla="*/ 2182288 h 3579622"/>
                  <a:gd name="connsiteX190" fmla="*/ 979420 w 1125065"/>
                  <a:gd name="connsiteY190" fmla="*/ 2182802 h 3579622"/>
                  <a:gd name="connsiteX191" fmla="*/ 989276 w 1125065"/>
                  <a:gd name="connsiteY191" fmla="*/ 2119124 h 3579622"/>
                  <a:gd name="connsiteX192" fmla="*/ 995490 w 1125065"/>
                  <a:gd name="connsiteY192" fmla="*/ 2114282 h 3579622"/>
                  <a:gd name="connsiteX193" fmla="*/ 1000332 w 1125065"/>
                  <a:gd name="connsiteY193" fmla="*/ 2119124 h 3579622"/>
                  <a:gd name="connsiteX194" fmla="*/ 1013702 w 1125065"/>
                  <a:gd name="connsiteY194" fmla="*/ 2141750 h 3579622"/>
                  <a:gd name="connsiteX195" fmla="*/ 1015845 w 1125065"/>
                  <a:gd name="connsiteY195" fmla="*/ 2138408 h 3579622"/>
                  <a:gd name="connsiteX196" fmla="*/ 1026129 w 1125065"/>
                  <a:gd name="connsiteY196" fmla="*/ 2063159 h 3579622"/>
                  <a:gd name="connsiteX197" fmla="*/ 1032300 w 1125065"/>
                  <a:gd name="connsiteY197" fmla="*/ 2005909 h 3579622"/>
                  <a:gd name="connsiteX198" fmla="*/ 1032814 w 1125065"/>
                  <a:gd name="connsiteY198" fmla="*/ 1903663 h 3579622"/>
                  <a:gd name="connsiteX199" fmla="*/ 1029900 w 1125065"/>
                  <a:gd name="connsiteY199" fmla="*/ 1877952 h 3579622"/>
                  <a:gd name="connsiteX200" fmla="*/ 1035814 w 1125065"/>
                  <a:gd name="connsiteY200" fmla="*/ 1786934 h 3579622"/>
                  <a:gd name="connsiteX201" fmla="*/ 1043098 w 1125065"/>
                  <a:gd name="connsiteY201" fmla="*/ 1744082 h 3579622"/>
                  <a:gd name="connsiteX202" fmla="*/ 1065382 w 1125065"/>
                  <a:gd name="connsiteY202" fmla="*/ 1637123 h 3579622"/>
                  <a:gd name="connsiteX203" fmla="*/ 1102491 w 1125065"/>
                  <a:gd name="connsiteY203" fmla="*/ 1453545 h 3579622"/>
                  <a:gd name="connsiteX204" fmla="*/ 1097606 w 1125065"/>
                  <a:gd name="connsiteY204" fmla="*/ 1267138 h 3579622"/>
                  <a:gd name="connsiteX205" fmla="*/ 1027329 w 1125065"/>
                  <a:gd name="connsiteY205" fmla="*/ 1095729 h 3579622"/>
                  <a:gd name="connsiteX206" fmla="*/ 947281 w 1125065"/>
                  <a:gd name="connsiteY206" fmla="*/ 900152 h 3579622"/>
                  <a:gd name="connsiteX207" fmla="*/ 927055 w 1125065"/>
                  <a:gd name="connsiteY207" fmla="*/ 832617 h 3579622"/>
                  <a:gd name="connsiteX208" fmla="*/ 863119 w 1125065"/>
                  <a:gd name="connsiteY208" fmla="*/ 694547 h 3579622"/>
                  <a:gd name="connsiteX209" fmla="*/ 738677 w 1125065"/>
                  <a:gd name="connsiteY209" fmla="*/ 633869 h 3579622"/>
                  <a:gd name="connsiteX210" fmla="*/ 672085 w 1125065"/>
                  <a:gd name="connsiteY210" fmla="*/ 619213 h 3579622"/>
                  <a:gd name="connsiteX211" fmla="*/ 562640 w 1125065"/>
                  <a:gd name="connsiteY211" fmla="*/ 547736 h 3579622"/>
                  <a:gd name="connsiteX212" fmla="*/ 560926 w 1125065"/>
                  <a:gd name="connsiteY212" fmla="*/ 462803 h 3579622"/>
                  <a:gd name="connsiteX213" fmla="*/ 562469 w 1125065"/>
                  <a:gd name="connsiteY213" fmla="*/ 431007 h 3579622"/>
                  <a:gd name="connsiteX214" fmla="*/ 564869 w 1125065"/>
                  <a:gd name="connsiteY214" fmla="*/ 426636 h 3579622"/>
                  <a:gd name="connsiteX215" fmla="*/ 662486 w 1125065"/>
                  <a:gd name="connsiteY215" fmla="*/ 170552 h 3579622"/>
                  <a:gd name="connsiteX216" fmla="*/ 454910 w 1125065"/>
                  <a:gd name="connsiteY216" fmla="*/ 12170 h 3579622"/>
                  <a:gd name="connsiteX217" fmla="*/ 278445 w 1125065"/>
                  <a:gd name="connsiteY217" fmla="*/ 100960 h 3579622"/>
                  <a:gd name="connsiteX218" fmla="*/ 255562 w 1125065"/>
                  <a:gd name="connsiteY218" fmla="*/ 227802 h 3579622"/>
                  <a:gd name="connsiteX219" fmla="*/ 250677 w 1125065"/>
                  <a:gd name="connsiteY219" fmla="*/ 274511 h 3579622"/>
                  <a:gd name="connsiteX220" fmla="*/ 242706 w 1125065"/>
                  <a:gd name="connsiteY220" fmla="*/ 336732 h 3579622"/>
                  <a:gd name="connsiteX221" fmla="*/ 274588 w 1125065"/>
                  <a:gd name="connsiteY221" fmla="*/ 478230 h 3579622"/>
                  <a:gd name="connsiteX222" fmla="*/ 330639 w 1125065"/>
                  <a:gd name="connsiteY222" fmla="*/ 505998 h 3579622"/>
                  <a:gd name="connsiteX223" fmla="*/ 339209 w 1125065"/>
                  <a:gd name="connsiteY223" fmla="*/ 507027 h 3579622"/>
                  <a:gd name="connsiteX224" fmla="*/ 343923 w 1125065"/>
                  <a:gd name="connsiteY224" fmla="*/ 512426 h 3579622"/>
                  <a:gd name="connsiteX225" fmla="*/ 343923 w 1125065"/>
                  <a:gd name="connsiteY225" fmla="*/ 515940 h 3579622"/>
                  <a:gd name="connsiteX226" fmla="*/ 308698 w 1125065"/>
                  <a:gd name="connsiteY226" fmla="*/ 578590 h 3579622"/>
                  <a:gd name="connsiteX227" fmla="*/ 267475 w 1125065"/>
                  <a:gd name="connsiteY227" fmla="*/ 587160 h 3579622"/>
                  <a:gd name="connsiteX228" fmla="*/ 184256 w 1125065"/>
                  <a:gd name="connsiteY228" fmla="*/ 608586 h 3579622"/>
                  <a:gd name="connsiteX229" fmla="*/ 112779 w 1125065"/>
                  <a:gd name="connsiteY229" fmla="*/ 741513 h 3579622"/>
                  <a:gd name="connsiteX230" fmla="*/ 123406 w 1125065"/>
                  <a:gd name="connsiteY230" fmla="*/ 851986 h 3579622"/>
                  <a:gd name="connsiteX231" fmla="*/ 123406 w 1125065"/>
                  <a:gd name="connsiteY231" fmla="*/ 853700 h 3579622"/>
                  <a:gd name="connsiteX232" fmla="*/ 112093 w 1125065"/>
                  <a:gd name="connsiteY232" fmla="*/ 951917 h 3579622"/>
                  <a:gd name="connsiteX233" fmla="*/ 145260 w 1125065"/>
                  <a:gd name="connsiteY233" fmla="*/ 1097015 h 3579622"/>
                  <a:gd name="connsiteX234" fmla="*/ 146974 w 1125065"/>
                  <a:gd name="connsiteY234" fmla="*/ 1101300 h 3579622"/>
                  <a:gd name="connsiteX235" fmla="*/ 154431 w 1125065"/>
                  <a:gd name="connsiteY235" fmla="*/ 1227971 h 3579622"/>
                  <a:gd name="connsiteX236" fmla="*/ 154431 w 1125065"/>
                  <a:gd name="connsiteY236" fmla="*/ 1229771 h 3579622"/>
                  <a:gd name="connsiteX237" fmla="*/ 149974 w 1125065"/>
                  <a:gd name="connsiteY237" fmla="*/ 1260110 h 3579622"/>
                  <a:gd name="connsiteX238" fmla="*/ 151431 w 1125065"/>
                  <a:gd name="connsiteY238" fmla="*/ 1371954 h 3579622"/>
                  <a:gd name="connsiteX239" fmla="*/ 151431 w 1125065"/>
                  <a:gd name="connsiteY239" fmla="*/ 1373754 h 3579622"/>
                  <a:gd name="connsiteX240" fmla="*/ 135319 w 1125065"/>
                  <a:gd name="connsiteY240" fmla="*/ 1447031 h 3579622"/>
                  <a:gd name="connsiteX241" fmla="*/ 122977 w 1125065"/>
                  <a:gd name="connsiteY241" fmla="*/ 1506167 h 3579622"/>
                  <a:gd name="connsiteX242" fmla="*/ 110636 w 1125065"/>
                  <a:gd name="connsiteY242" fmla="*/ 1597442 h 3579622"/>
                  <a:gd name="connsiteX243" fmla="*/ 89210 w 1125065"/>
                  <a:gd name="connsiteY243" fmla="*/ 1804932 h 3579622"/>
                  <a:gd name="connsiteX244" fmla="*/ 119978 w 1125065"/>
                  <a:gd name="connsiteY244" fmla="*/ 2127952 h 3579622"/>
                  <a:gd name="connsiteX245" fmla="*/ 127177 w 1125065"/>
                  <a:gd name="connsiteY245" fmla="*/ 2180317 h 3579622"/>
                  <a:gd name="connsiteX246" fmla="*/ 131119 w 1125065"/>
                  <a:gd name="connsiteY246" fmla="*/ 2225226 h 3579622"/>
                  <a:gd name="connsiteX247" fmla="*/ 164458 w 1125065"/>
                  <a:gd name="connsiteY247" fmla="*/ 2378037 h 3579622"/>
                  <a:gd name="connsiteX248" fmla="*/ 201739 w 1125065"/>
                  <a:gd name="connsiteY248" fmla="*/ 2566586 h 3579622"/>
                  <a:gd name="connsiteX249" fmla="*/ 204654 w 1125065"/>
                  <a:gd name="connsiteY249" fmla="*/ 2611581 h 3579622"/>
                  <a:gd name="connsiteX250" fmla="*/ 233621 w 1125065"/>
                  <a:gd name="connsiteY250" fmla="*/ 2869294 h 3579622"/>
                  <a:gd name="connsiteX251" fmla="*/ 254876 w 1125065"/>
                  <a:gd name="connsiteY251" fmla="*/ 3058272 h 3579622"/>
                  <a:gd name="connsiteX252" fmla="*/ 239792 w 1125065"/>
                  <a:gd name="connsiteY252" fmla="*/ 3141062 h 3579622"/>
                  <a:gd name="connsiteX253" fmla="*/ 135919 w 1125065"/>
                  <a:gd name="connsiteY253" fmla="*/ 3240565 h 3579622"/>
                  <a:gd name="connsiteX254" fmla="*/ 79354 w 1125065"/>
                  <a:gd name="connsiteY254" fmla="*/ 3276218 h 3579622"/>
                  <a:gd name="connsiteX255" fmla="*/ 53642 w 1125065"/>
                  <a:gd name="connsiteY255" fmla="*/ 3291216 h 3579622"/>
                  <a:gd name="connsiteX256" fmla="*/ 24760 w 1125065"/>
                  <a:gd name="connsiteY256" fmla="*/ 3318299 h 3579622"/>
                  <a:gd name="connsiteX257" fmla="*/ 23475 w 1125065"/>
                  <a:gd name="connsiteY257" fmla="*/ 3320270 h 3579622"/>
                  <a:gd name="connsiteX258" fmla="*/ 14476 w 1125065"/>
                  <a:gd name="connsiteY258" fmla="*/ 3347695 h 3579622"/>
                  <a:gd name="connsiteX259" fmla="*/ 13619 w 1125065"/>
                  <a:gd name="connsiteY259" fmla="*/ 3350780 h 3579622"/>
                  <a:gd name="connsiteX260" fmla="*/ 16875 w 1125065"/>
                  <a:gd name="connsiteY260" fmla="*/ 3372549 h 3579622"/>
                  <a:gd name="connsiteX261" fmla="*/ 17818 w 1125065"/>
                  <a:gd name="connsiteY261" fmla="*/ 3379320 h 3579622"/>
                  <a:gd name="connsiteX262" fmla="*/ 22960 w 1125065"/>
                  <a:gd name="connsiteY262" fmla="*/ 3394832 h 3579622"/>
                  <a:gd name="connsiteX263" fmla="*/ 32816 w 1125065"/>
                  <a:gd name="connsiteY263" fmla="*/ 3396461 h 3579622"/>
                  <a:gd name="connsiteX264" fmla="*/ 39673 w 1125065"/>
                  <a:gd name="connsiteY264" fmla="*/ 3397403 h 3579622"/>
                  <a:gd name="connsiteX265" fmla="*/ 40444 w 1125065"/>
                  <a:gd name="connsiteY265" fmla="*/ 3404174 h 3579622"/>
                  <a:gd name="connsiteX266" fmla="*/ 38816 w 1125065"/>
                  <a:gd name="connsiteY266" fmla="*/ 3415573 h 3579622"/>
                  <a:gd name="connsiteX267" fmla="*/ 54671 w 1125065"/>
                  <a:gd name="connsiteY267" fmla="*/ 3426029 h 3579622"/>
                  <a:gd name="connsiteX268" fmla="*/ 108065 w 1125065"/>
                  <a:gd name="connsiteY268" fmla="*/ 3407259 h 3579622"/>
                  <a:gd name="connsiteX269" fmla="*/ 141575 w 1125065"/>
                  <a:gd name="connsiteY269" fmla="*/ 3393375 h 3579622"/>
                  <a:gd name="connsiteX270" fmla="*/ 185713 w 1125065"/>
                  <a:gd name="connsiteY270" fmla="*/ 3376234 h 3579622"/>
                  <a:gd name="connsiteX271" fmla="*/ 235764 w 1125065"/>
                  <a:gd name="connsiteY271" fmla="*/ 3328583 h 3579622"/>
                  <a:gd name="connsiteX272" fmla="*/ 256076 w 1125065"/>
                  <a:gd name="connsiteY272" fmla="*/ 3304843 h 3579622"/>
                  <a:gd name="connsiteX273" fmla="*/ 342723 w 1125065"/>
                  <a:gd name="connsiteY273" fmla="*/ 3272018 h 3579622"/>
                  <a:gd name="connsiteX274" fmla="*/ 369206 w 1125065"/>
                  <a:gd name="connsiteY274" fmla="*/ 3265419 h 3579622"/>
                  <a:gd name="connsiteX275" fmla="*/ 413943 w 1125065"/>
                  <a:gd name="connsiteY275" fmla="*/ 3194627 h 3579622"/>
                  <a:gd name="connsiteX276" fmla="*/ 400916 w 1125065"/>
                  <a:gd name="connsiteY276" fmla="*/ 3156403 h 3579622"/>
                  <a:gd name="connsiteX277" fmla="*/ 385404 w 1125065"/>
                  <a:gd name="connsiteY277" fmla="*/ 3098810 h 3579622"/>
                  <a:gd name="connsiteX278" fmla="*/ 404344 w 1125065"/>
                  <a:gd name="connsiteY278" fmla="*/ 2891663 h 3579622"/>
                  <a:gd name="connsiteX279" fmla="*/ 420028 w 1125065"/>
                  <a:gd name="connsiteY279" fmla="*/ 2784532 h 3579622"/>
                  <a:gd name="connsiteX280" fmla="*/ 435884 w 1125065"/>
                  <a:gd name="connsiteY280" fmla="*/ 2638321 h 3579622"/>
                  <a:gd name="connsiteX281" fmla="*/ 396717 w 1125065"/>
                  <a:gd name="connsiteY281" fmla="*/ 2369209 h 3579622"/>
                  <a:gd name="connsiteX282" fmla="*/ 427999 w 1125065"/>
                  <a:gd name="connsiteY282" fmla="*/ 1989453 h 3579622"/>
                  <a:gd name="connsiteX283" fmla="*/ 433570 w 1125065"/>
                  <a:gd name="connsiteY283" fmla="*/ 1984911 h 3579622"/>
                  <a:gd name="connsiteX284" fmla="*/ 438969 w 1125065"/>
                  <a:gd name="connsiteY284" fmla="*/ 1989711 h 3579622"/>
                  <a:gd name="connsiteX285" fmla="*/ 470851 w 1125065"/>
                  <a:gd name="connsiteY285" fmla="*/ 2214341 h 3579622"/>
                  <a:gd name="connsiteX286" fmla="*/ 530844 w 1125065"/>
                  <a:gd name="connsiteY286" fmla="*/ 2478739 h 3579622"/>
                  <a:gd name="connsiteX287" fmla="*/ 568211 w 1125065"/>
                  <a:gd name="connsiteY287" fmla="*/ 2656319 h 3579622"/>
                  <a:gd name="connsiteX288" fmla="*/ 584752 w 1125065"/>
                  <a:gd name="connsiteY288" fmla="*/ 2783761 h 3579622"/>
                  <a:gd name="connsiteX289" fmla="*/ 610463 w 1125065"/>
                  <a:gd name="connsiteY289" fmla="*/ 3022362 h 3579622"/>
                  <a:gd name="connsiteX290" fmla="*/ 613720 w 1125065"/>
                  <a:gd name="connsiteY290" fmla="*/ 3082355 h 3579622"/>
                  <a:gd name="connsiteX291" fmla="*/ 597950 w 1125065"/>
                  <a:gd name="connsiteY291" fmla="*/ 3271675 h 3579622"/>
                  <a:gd name="connsiteX292" fmla="*/ 533415 w 1125065"/>
                  <a:gd name="connsiteY292" fmla="*/ 3403403 h 3579622"/>
                  <a:gd name="connsiteX293" fmla="*/ 509503 w 1125065"/>
                  <a:gd name="connsiteY293" fmla="*/ 3450369 h 3579622"/>
                  <a:gd name="connsiteX294" fmla="*/ 489877 w 1125065"/>
                  <a:gd name="connsiteY294" fmla="*/ 3481736 h 3579622"/>
                  <a:gd name="connsiteX295" fmla="*/ 474108 w 1125065"/>
                  <a:gd name="connsiteY295" fmla="*/ 3506933 h 3579622"/>
                  <a:gd name="connsiteX296" fmla="*/ 472565 w 1125065"/>
                  <a:gd name="connsiteY296" fmla="*/ 3553300 h 3579622"/>
                  <a:gd name="connsiteX297" fmla="*/ 484049 w 1125065"/>
                  <a:gd name="connsiteY297" fmla="*/ 3561184 h 3579622"/>
                  <a:gd name="connsiteX298" fmla="*/ 518331 w 1125065"/>
                  <a:gd name="connsiteY298" fmla="*/ 3554414 h 3579622"/>
                  <a:gd name="connsiteX299" fmla="*/ 523902 w 1125065"/>
                  <a:gd name="connsiteY299" fmla="*/ 3553042 h 3579622"/>
                  <a:gd name="connsiteX300" fmla="*/ 527759 w 1125065"/>
                  <a:gd name="connsiteY300" fmla="*/ 3557156 h 3579622"/>
                  <a:gd name="connsiteX301" fmla="*/ 542928 w 1125065"/>
                  <a:gd name="connsiteY301" fmla="*/ 3567012 h 3579622"/>
                  <a:gd name="connsiteX302" fmla="*/ 560069 w 1125065"/>
                  <a:gd name="connsiteY302" fmla="*/ 3556813 h 3579622"/>
                  <a:gd name="connsiteX303" fmla="*/ 568065 w 1125065"/>
                  <a:gd name="connsiteY303" fmla="*/ 3556925 h 3579622"/>
                  <a:gd name="connsiteX304" fmla="*/ 569668 w 1125065"/>
                  <a:gd name="connsiteY304" fmla="*/ 3560927 h 357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1125065" h="3579622">
                    <a:moveTo>
                      <a:pt x="576267" y="3579611"/>
                    </a:moveTo>
                    <a:cubicBezTo>
                      <a:pt x="572128" y="3579765"/>
                      <a:pt x="568065" y="3578454"/>
                      <a:pt x="564783" y="3575926"/>
                    </a:cubicBezTo>
                    <a:cubicBezTo>
                      <a:pt x="562983" y="3574537"/>
                      <a:pt x="561492" y="3572789"/>
                      <a:pt x="560412" y="3570783"/>
                    </a:cubicBezTo>
                    <a:cubicBezTo>
                      <a:pt x="555638" y="3574511"/>
                      <a:pt x="550016" y="3577014"/>
                      <a:pt x="544042" y="3578068"/>
                    </a:cubicBezTo>
                    <a:cubicBezTo>
                      <a:pt x="534384" y="3579782"/>
                      <a:pt x="524673" y="3575300"/>
                      <a:pt x="519702" y="3566841"/>
                    </a:cubicBezTo>
                    <a:cubicBezTo>
                      <a:pt x="508201" y="3573072"/>
                      <a:pt x="494848" y="3574957"/>
                      <a:pt x="482078" y="3572155"/>
                    </a:cubicBezTo>
                    <a:cubicBezTo>
                      <a:pt x="474013" y="3570869"/>
                      <a:pt x="466960" y="3566027"/>
                      <a:pt x="462880" y="3558956"/>
                    </a:cubicBezTo>
                    <a:cubicBezTo>
                      <a:pt x="454310" y="3543872"/>
                      <a:pt x="457824" y="3519532"/>
                      <a:pt x="463566" y="3503248"/>
                    </a:cubicBezTo>
                    <a:cubicBezTo>
                      <a:pt x="467697" y="3492921"/>
                      <a:pt x="473491" y="3483339"/>
                      <a:pt x="480707" y="3474880"/>
                    </a:cubicBezTo>
                    <a:cubicBezTo>
                      <a:pt x="488103" y="3466241"/>
                      <a:pt x="494188" y="3456565"/>
                      <a:pt x="498790" y="3446169"/>
                    </a:cubicBezTo>
                    <a:cubicBezTo>
                      <a:pt x="502390" y="3437599"/>
                      <a:pt x="511646" y="3419944"/>
                      <a:pt x="523216" y="3398175"/>
                    </a:cubicBezTo>
                    <a:cubicBezTo>
                      <a:pt x="546871" y="3355434"/>
                      <a:pt x="568357" y="3311528"/>
                      <a:pt x="587580" y="3266619"/>
                    </a:cubicBezTo>
                    <a:cubicBezTo>
                      <a:pt x="610806" y="3209026"/>
                      <a:pt x="606778" y="3147318"/>
                      <a:pt x="602578" y="3082097"/>
                    </a:cubicBezTo>
                    <a:cubicBezTo>
                      <a:pt x="601293" y="3062643"/>
                      <a:pt x="600007" y="3042588"/>
                      <a:pt x="599322" y="3022104"/>
                    </a:cubicBezTo>
                    <a:cubicBezTo>
                      <a:pt x="597436" y="2962111"/>
                      <a:pt x="585266" y="2871779"/>
                      <a:pt x="573610" y="2784704"/>
                    </a:cubicBezTo>
                    <a:cubicBezTo>
                      <a:pt x="567783" y="2741851"/>
                      <a:pt x="561783" y="2697371"/>
                      <a:pt x="557070" y="2657004"/>
                    </a:cubicBezTo>
                    <a:cubicBezTo>
                      <a:pt x="546614" y="2567957"/>
                      <a:pt x="543014" y="2542160"/>
                      <a:pt x="520388" y="2482082"/>
                    </a:cubicBezTo>
                    <a:cubicBezTo>
                      <a:pt x="498276" y="2423460"/>
                      <a:pt x="468966" y="2281962"/>
                      <a:pt x="459624" y="2215199"/>
                    </a:cubicBezTo>
                    <a:cubicBezTo>
                      <a:pt x="451482" y="2155634"/>
                      <a:pt x="439312" y="2070873"/>
                      <a:pt x="432627" y="2024335"/>
                    </a:cubicBezTo>
                    <a:cubicBezTo>
                      <a:pt x="418743" y="2103269"/>
                      <a:pt x="387461" y="2299446"/>
                      <a:pt x="406915" y="2365438"/>
                    </a:cubicBezTo>
                    <a:cubicBezTo>
                      <a:pt x="436484" y="2464341"/>
                      <a:pt x="449082" y="2550988"/>
                      <a:pt x="446597" y="2638063"/>
                    </a:cubicBezTo>
                    <a:cubicBezTo>
                      <a:pt x="445020" y="2687626"/>
                      <a:pt x="439663" y="2736992"/>
                      <a:pt x="430570" y="2785732"/>
                    </a:cubicBezTo>
                    <a:cubicBezTo>
                      <a:pt x="425770" y="2815129"/>
                      <a:pt x="420285" y="2848382"/>
                      <a:pt x="414972" y="2892348"/>
                    </a:cubicBezTo>
                    <a:cubicBezTo>
                      <a:pt x="403830" y="2986623"/>
                      <a:pt x="394746" y="3066671"/>
                      <a:pt x="396117" y="3098038"/>
                    </a:cubicBezTo>
                    <a:cubicBezTo>
                      <a:pt x="398156" y="3116696"/>
                      <a:pt x="403136" y="3134925"/>
                      <a:pt x="410858" y="3152032"/>
                    </a:cubicBezTo>
                    <a:cubicBezTo>
                      <a:pt x="416052" y="3164922"/>
                      <a:pt x="420542" y="3178078"/>
                      <a:pt x="424313" y="3191456"/>
                    </a:cubicBezTo>
                    <a:cubicBezTo>
                      <a:pt x="434941" y="3231308"/>
                      <a:pt x="405373" y="3266276"/>
                      <a:pt x="371862" y="3275789"/>
                    </a:cubicBezTo>
                    <a:cubicBezTo>
                      <a:pt x="363978" y="3278017"/>
                      <a:pt x="354722" y="3280246"/>
                      <a:pt x="344866" y="3282560"/>
                    </a:cubicBezTo>
                    <a:cubicBezTo>
                      <a:pt x="314955" y="3289673"/>
                      <a:pt x="277759" y="3298586"/>
                      <a:pt x="263447" y="3312470"/>
                    </a:cubicBezTo>
                    <a:cubicBezTo>
                      <a:pt x="256496" y="3319601"/>
                      <a:pt x="250025" y="3327195"/>
                      <a:pt x="244077" y="3335182"/>
                    </a:cubicBezTo>
                    <a:cubicBezTo>
                      <a:pt x="229928" y="3355520"/>
                      <a:pt x="211715" y="3372704"/>
                      <a:pt x="190598" y="3385662"/>
                    </a:cubicBezTo>
                    <a:cubicBezTo>
                      <a:pt x="175891" y="3393461"/>
                      <a:pt x="160293" y="3399452"/>
                      <a:pt x="144146" y="3403488"/>
                    </a:cubicBezTo>
                    <a:cubicBezTo>
                      <a:pt x="133553" y="3405623"/>
                      <a:pt x="123440" y="3409694"/>
                      <a:pt x="114321" y="3415487"/>
                    </a:cubicBezTo>
                    <a:cubicBezTo>
                      <a:pt x="97180" y="3428600"/>
                      <a:pt x="76011" y="3442055"/>
                      <a:pt x="51586" y="3436142"/>
                    </a:cubicBezTo>
                    <a:cubicBezTo>
                      <a:pt x="41352" y="3434745"/>
                      <a:pt x="32499" y="3428309"/>
                      <a:pt x="28017" y="3419001"/>
                    </a:cubicBezTo>
                    <a:cubicBezTo>
                      <a:pt x="26551" y="3415333"/>
                      <a:pt x="26140" y="3411322"/>
                      <a:pt x="26817" y="3407431"/>
                    </a:cubicBezTo>
                    <a:cubicBezTo>
                      <a:pt x="23192" y="3406882"/>
                      <a:pt x="19721" y="3405605"/>
                      <a:pt x="16618" y="3403660"/>
                    </a:cubicBezTo>
                    <a:cubicBezTo>
                      <a:pt x="7945" y="3397840"/>
                      <a:pt x="3780" y="3387256"/>
                      <a:pt x="6162" y="3377092"/>
                    </a:cubicBezTo>
                    <a:cubicBezTo>
                      <a:pt x="-668" y="3367955"/>
                      <a:pt x="-1920" y="3355803"/>
                      <a:pt x="2906" y="3345467"/>
                    </a:cubicBezTo>
                    <a:cubicBezTo>
                      <a:pt x="1680" y="3333400"/>
                      <a:pt x="5820" y="3321401"/>
                      <a:pt x="14219" y="3312642"/>
                    </a:cubicBezTo>
                    <a:cubicBezTo>
                      <a:pt x="18332" y="3301757"/>
                      <a:pt x="23475" y="3296272"/>
                      <a:pt x="47300" y="3281103"/>
                    </a:cubicBezTo>
                    <a:cubicBezTo>
                      <a:pt x="55871" y="3275446"/>
                      <a:pt x="64441" y="3270733"/>
                      <a:pt x="73612" y="3265762"/>
                    </a:cubicBezTo>
                    <a:cubicBezTo>
                      <a:pt x="92844" y="3255452"/>
                      <a:pt x="111347" y="3243830"/>
                      <a:pt x="128977" y="3230966"/>
                    </a:cubicBezTo>
                    <a:cubicBezTo>
                      <a:pt x="154688" y="3211939"/>
                      <a:pt x="216309" y="3164545"/>
                      <a:pt x="229251" y="3135748"/>
                    </a:cubicBezTo>
                    <a:cubicBezTo>
                      <a:pt x="241163" y="3109351"/>
                      <a:pt x="244849" y="3099067"/>
                      <a:pt x="243392" y="3058014"/>
                    </a:cubicBezTo>
                    <a:cubicBezTo>
                      <a:pt x="242706" y="3038817"/>
                      <a:pt x="232679" y="2956798"/>
                      <a:pt x="222223" y="2869979"/>
                    </a:cubicBezTo>
                    <a:cubicBezTo>
                      <a:pt x="210224" y="2771591"/>
                      <a:pt x="196512" y="2660090"/>
                      <a:pt x="193169" y="2611752"/>
                    </a:cubicBezTo>
                    <a:cubicBezTo>
                      <a:pt x="192055" y="2596411"/>
                      <a:pt x="191112" y="2581413"/>
                      <a:pt x="190255" y="2566586"/>
                    </a:cubicBezTo>
                    <a:cubicBezTo>
                      <a:pt x="185799" y="2492880"/>
                      <a:pt x="181685" y="2429459"/>
                      <a:pt x="154516" y="2383436"/>
                    </a:cubicBezTo>
                    <a:cubicBezTo>
                      <a:pt x="127348" y="2337413"/>
                      <a:pt x="123492" y="2278791"/>
                      <a:pt x="119635" y="2225654"/>
                    </a:cubicBezTo>
                    <a:cubicBezTo>
                      <a:pt x="118435" y="2209885"/>
                      <a:pt x="117406" y="2194887"/>
                      <a:pt x="115778" y="2181346"/>
                    </a:cubicBezTo>
                    <a:cubicBezTo>
                      <a:pt x="114150" y="2167804"/>
                      <a:pt x="111750" y="2151349"/>
                      <a:pt x="108579" y="2129237"/>
                    </a:cubicBezTo>
                    <a:cubicBezTo>
                      <a:pt x="97009" y="2049018"/>
                      <a:pt x="77725" y="1914976"/>
                      <a:pt x="77725" y="1804589"/>
                    </a:cubicBezTo>
                    <a:cubicBezTo>
                      <a:pt x="78411" y="1734252"/>
                      <a:pt x="85644" y="1664129"/>
                      <a:pt x="99323" y="1595128"/>
                    </a:cubicBezTo>
                    <a:cubicBezTo>
                      <a:pt x="105279" y="1565474"/>
                      <a:pt x="109342" y="1535478"/>
                      <a:pt x="111493" y="1505310"/>
                    </a:cubicBezTo>
                    <a:cubicBezTo>
                      <a:pt x="113713" y="1484432"/>
                      <a:pt x="117963" y="1463829"/>
                      <a:pt x="124177" y="1443774"/>
                    </a:cubicBezTo>
                    <a:cubicBezTo>
                      <a:pt x="130879" y="1420497"/>
                      <a:pt x="136116" y="1396826"/>
                      <a:pt x="139861" y="1372897"/>
                    </a:cubicBezTo>
                    <a:cubicBezTo>
                      <a:pt x="131153" y="1335153"/>
                      <a:pt x="130716" y="1295977"/>
                      <a:pt x="138575" y="1258053"/>
                    </a:cubicBezTo>
                    <a:cubicBezTo>
                      <a:pt x="139947" y="1249483"/>
                      <a:pt x="141404" y="1239798"/>
                      <a:pt x="142861" y="1228914"/>
                    </a:cubicBezTo>
                    <a:cubicBezTo>
                      <a:pt x="135019" y="1187347"/>
                      <a:pt x="132456" y="1144966"/>
                      <a:pt x="135233" y="1102757"/>
                    </a:cubicBezTo>
                    <a:cubicBezTo>
                      <a:pt x="126663" y="1093158"/>
                      <a:pt x="92381" y="1048078"/>
                      <a:pt x="100523" y="950546"/>
                    </a:cubicBezTo>
                    <a:cubicBezTo>
                      <a:pt x="104122" y="909237"/>
                      <a:pt x="110721" y="859785"/>
                      <a:pt x="111750" y="852672"/>
                    </a:cubicBezTo>
                    <a:cubicBezTo>
                      <a:pt x="105622" y="815828"/>
                      <a:pt x="102066" y="778598"/>
                      <a:pt x="101123" y="741256"/>
                    </a:cubicBezTo>
                    <a:cubicBezTo>
                      <a:pt x="100694" y="689834"/>
                      <a:pt x="113892" y="623242"/>
                      <a:pt x="179714" y="597787"/>
                    </a:cubicBezTo>
                    <a:cubicBezTo>
                      <a:pt x="207353" y="587220"/>
                      <a:pt x="236107" y="579832"/>
                      <a:pt x="265418" y="575761"/>
                    </a:cubicBezTo>
                    <a:cubicBezTo>
                      <a:pt x="278839" y="573884"/>
                      <a:pt x="292097" y="571022"/>
                      <a:pt x="305099" y="567191"/>
                    </a:cubicBezTo>
                    <a:cubicBezTo>
                      <a:pt x="333553" y="558620"/>
                      <a:pt x="333467" y="545079"/>
                      <a:pt x="332524" y="516711"/>
                    </a:cubicBezTo>
                    <a:lnTo>
                      <a:pt x="328839" y="516711"/>
                    </a:lnTo>
                    <a:cubicBezTo>
                      <a:pt x="308356" y="514397"/>
                      <a:pt x="277416" y="510797"/>
                      <a:pt x="263961" y="482429"/>
                    </a:cubicBezTo>
                    <a:cubicBezTo>
                      <a:pt x="255990" y="465289"/>
                      <a:pt x="236707" y="417123"/>
                      <a:pt x="231050" y="336732"/>
                    </a:cubicBezTo>
                    <a:cubicBezTo>
                      <a:pt x="228051" y="293880"/>
                      <a:pt x="234736" y="280082"/>
                      <a:pt x="240049" y="268940"/>
                    </a:cubicBezTo>
                    <a:cubicBezTo>
                      <a:pt x="244420" y="259770"/>
                      <a:pt x="247934" y="252570"/>
                      <a:pt x="243992" y="228830"/>
                    </a:cubicBezTo>
                    <a:cubicBezTo>
                      <a:pt x="234736" y="172008"/>
                      <a:pt x="236964" y="144583"/>
                      <a:pt x="268503" y="94275"/>
                    </a:cubicBezTo>
                    <a:cubicBezTo>
                      <a:pt x="305956" y="34282"/>
                      <a:pt x="373662" y="0"/>
                      <a:pt x="454396" y="0"/>
                    </a:cubicBezTo>
                    <a:cubicBezTo>
                      <a:pt x="535129" y="0"/>
                      <a:pt x="640117" y="43623"/>
                      <a:pt x="672685" y="166695"/>
                    </a:cubicBezTo>
                    <a:cubicBezTo>
                      <a:pt x="677227" y="183836"/>
                      <a:pt x="712194" y="334075"/>
                      <a:pt x="573010" y="433149"/>
                    </a:cubicBezTo>
                    <a:cubicBezTo>
                      <a:pt x="573010" y="443348"/>
                      <a:pt x="572068" y="453033"/>
                      <a:pt x="571554" y="462289"/>
                    </a:cubicBezTo>
                    <a:cubicBezTo>
                      <a:pt x="569668" y="498370"/>
                      <a:pt x="568211" y="526910"/>
                      <a:pt x="572925" y="543708"/>
                    </a:cubicBezTo>
                    <a:cubicBezTo>
                      <a:pt x="578753" y="564620"/>
                      <a:pt x="615091" y="583046"/>
                      <a:pt x="675770" y="607815"/>
                    </a:cubicBezTo>
                    <a:cubicBezTo>
                      <a:pt x="696287" y="615357"/>
                      <a:pt x="717739" y="620053"/>
                      <a:pt x="739534" y="621785"/>
                    </a:cubicBezTo>
                    <a:cubicBezTo>
                      <a:pt x="781443" y="626927"/>
                      <a:pt x="825238" y="632155"/>
                      <a:pt x="871004" y="686320"/>
                    </a:cubicBezTo>
                    <a:cubicBezTo>
                      <a:pt x="910771" y="732772"/>
                      <a:pt x="923027" y="777166"/>
                      <a:pt x="937254" y="828675"/>
                    </a:cubicBezTo>
                    <a:cubicBezTo>
                      <a:pt x="943081" y="849587"/>
                      <a:pt x="948995" y="871527"/>
                      <a:pt x="957308" y="895438"/>
                    </a:cubicBezTo>
                    <a:cubicBezTo>
                      <a:pt x="972392" y="939490"/>
                      <a:pt x="1005303" y="1016196"/>
                      <a:pt x="1037014" y="1090244"/>
                    </a:cubicBezTo>
                    <a:cubicBezTo>
                      <a:pt x="1067524" y="1161293"/>
                      <a:pt x="1096235" y="1228400"/>
                      <a:pt x="1107634" y="1262681"/>
                    </a:cubicBezTo>
                    <a:cubicBezTo>
                      <a:pt x="1131545" y="1334587"/>
                      <a:pt x="1128374" y="1355242"/>
                      <a:pt x="1113033" y="1454402"/>
                    </a:cubicBezTo>
                    <a:cubicBezTo>
                      <a:pt x="1102663" y="1521251"/>
                      <a:pt x="1088350" y="1583644"/>
                      <a:pt x="1075752" y="1638752"/>
                    </a:cubicBezTo>
                    <a:cubicBezTo>
                      <a:pt x="1066239" y="1680232"/>
                      <a:pt x="1058011" y="1715885"/>
                      <a:pt x="1053554" y="1744854"/>
                    </a:cubicBezTo>
                    <a:cubicBezTo>
                      <a:pt x="1050898" y="1761994"/>
                      <a:pt x="1048412" y="1776221"/>
                      <a:pt x="1046269" y="1788220"/>
                    </a:cubicBezTo>
                    <a:cubicBezTo>
                      <a:pt x="1039576" y="1817051"/>
                      <a:pt x="1037605" y="1846773"/>
                      <a:pt x="1040442" y="1876238"/>
                    </a:cubicBezTo>
                    <a:cubicBezTo>
                      <a:pt x="1041384" y="1885923"/>
                      <a:pt x="1042413" y="1894065"/>
                      <a:pt x="1043356" y="1901949"/>
                    </a:cubicBezTo>
                    <a:cubicBezTo>
                      <a:pt x="1048266" y="1936754"/>
                      <a:pt x="1048095" y="1972090"/>
                      <a:pt x="1042841" y="2006851"/>
                    </a:cubicBezTo>
                    <a:cubicBezTo>
                      <a:pt x="1040099" y="2030249"/>
                      <a:pt x="1038299" y="2048589"/>
                      <a:pt x="1036671" y="2063930"/>
                    </a:cubicBezTo>
                    <a:cubicBezTo>
                      <a:pt x="1034580" y="2089582"/>
                      <a:pt x="1031091" y="2115105"/>
                      <a:pt x="1026215" y="2140379"/>
                    </a:cubicBezTo>
                    <a:cubicBezTo>
                      <a:pt x="1025632" y="2147312"/>
                      <a:pt x="1019804" y="2152617"/>
                      <a:pt x="1012845" y="2152549"/>
                    </a:cubicBezTo>
                    <a:cubicBezTo>
                      <a:pt x="1006760" y="2151855"/>
                      <a:pt x="1001283" y="2148538"/>
                      <a:pt x="997847" y="2143464"/>
                    </a:cubicBezTo>
                    <a:cubicBezTo>
                      <a:pt x="994161" y="2180060"/>
                      <a:pt x="990133" y="2189316"/>
                      <a:pt x="984220" y="2192487"/>
                    </a:cubicBezTo>
                    <a:cubicBezTo>
                      <a:pt x="977183" y="2195230"/>
                      <a:pt x="969350" y="2195041"/>
                      <a:pt x="962451" y="2191973"/>
                    </a:cubicBezTo>
                    <a:cubicBezTo>
                      <a:pt x="959965" y="2210913"/>
                      <a:pt x="956880" y="2221027"/>
                      <a:pt x="942739" y="2220170"/>
                    </a:cubicBezTo>
                    <a:cubicBezTo>
                      <a:pt x="926892" y="2217804"/>
                      <a:pt x="914465" y="2205343"/>
                      <a:pt x="912142" y="2189487"/>
                    </a:cubicBezTo>
                    <a:cubicBezTo>
                      <a:pt x="897658" y="2185888"/>
                      <a:pt x="883688" y="2176803"/>
                      <a:pt x="882489" y="2136951"/>
                    </a:cubicBezTo>
                    <a:cubicBezTo>
                      <a:pt x="881203" y="2094870"/>
                      <a:pt x="881289" y="2059817"/>
                      <a:pt x="881374" y="2031706"/>
                    </a:cubicBezTo>
                    <a:lnTo>
                      <a:pt x="881374" y="2014565"/>
                    </a:lnTo>
                    <a:cubicBezTo>
                      <a:pt x="881374" y="1984654"/>
                      <a:pt x="881374" y="1974027"/>
                      <a:pt x="878289" y="1968542"/>
                    </a:cubicBezTo>
                    <a:cubicBezTo>
                      <a:pt x="876918" y="1973084"/>
                      <a:pt x="875632" y="1980626"/>
                      <a:pt x="874604" y="1986540"/>
                    </a:cubicBezTo>
                    <a:cubicBezTo>
                      <a:pt x="874004" y="1990225"/>
                      <a:pt x="873318" y="1994082"/>
                      <a:pt x="872547" y="1997938"/>
                    </a:cubicBezTo>
                    <a:cubicBezTo>
                      <a:pt x="866290" y="2031106"/>
                      <a:pt x="861748" y="2050475"/>
                      <a:pt x="843065" y="2063073"/>
                    </a:cubicBezTo>
                    <a:cubicBezTo>
                      <a:pt x="836337" y="2069056"/>
                      <a:pt x="826438" y="2069793"/>
                      <a:pt x="818896" y="2064873"/>
                    </a:cubicBezTo>
                    <a:cubicBezTo>
                      <a:pt x="812897" y="2060459"/>
                      <a:pt x="809991" y="2052978"/>
                      <a:pt x="811440" y="2045675"/>
                    </a:cubicBezTo>
                    <a:cubicBezTo>
                      <a:pt x="812211" y="2042933"/>
                      <a:pt x="813497" y="2025964"/>
                      <a:pt x="814697" y="2009508"/>
                    </a:cubicBezTo>
                    <a:cubicBezTo>
                      <a:pt x="816411" y="1987311"/>
                      <a:pt x="818553" y="1959629"/>
                      <a:pt x="820867" y="1943259"/>
                    </a:cubicBezTo>
                    <a:cubicBezTo>
                      <a:pt x="824570" y="1914651"/>
                      <a:pt x="834777" y="1887268"/>
                      <a:pt x="850692" y="1863211"/>
                    </a:cubicBezTo>
                    <a:cubicBezTo>
                      <a:pt x="866556" y="1840765"/>
                      <a:pt x="877449" y="1815208"/>
                      <a:pt x="882660" y="1788220"/>
                    </a:cubicBezTo>
                    <a:cubicBezTo>
                      <a:pt x="890030" y="1754538"/>
                      <a:pt x="904857" y="1401179"/>
                      <a:pt x="905886" y="1375725"/>
                    </a:cubicBezTo>
                    <a:lnTo>
                      <a:pt x="778529" y="1117584"/>
                    </a:lnTo>
                    <a:cubicBezTo>
                      <a:pt x="775615" y="1155294"/>
                      <a:pt x="769273" y="1237570"/>
                      <a:pt x="764731" y="1292163"/>
                    </a:cubicBezTo>
                    <a:cubicBezTo>
                      <a:pt x="762760" y="1316932"/>
                      <a:pt x="770987" y="1361927"/>
                      <a:pt x="779815" y="1409493"/>
                    </a:cubicBezTo>
                    <a:cubicBezTo>
                      <a:pt x="786414" y="1445574"/>
                      <a:pt x="793271" y="1482941"/>
                      <a:pt x="796956" y="1518423"/>
                    </a:cubicBezTo>
                    <a:cubicBezTo>
                      <a:pt x="805526" y="1595557"/>
                      <a:pt x="812297" y="1694374"/>
                      <a:pt x="803041" y="1899721"/>
                    </a:cubicBezTo>
                    <a:cubicBezTo>
                      <a:pt x="799098" y="1988682"/>
                      <a:pt x="791042" y="2100012"/>
                      <a:pt x="784614" y="2189487"/>
                    </a:cubicBezTo>
                    <a:cubicBezTo>
                      <a:pt x="779472" y="2261650"/>
                      <a:pt x="774930" y="2323957"/>
                      <a:pt x="773901" y="2355325"/>
                    </a:cubicBezTo>
                    <a:cubicBezTo>
                      <a:pt x="772187" y="2407948"/>
                      <a:pt x="780415" y="2446857"/>
                      <a:pt x="789928" y="2491852"/>
                    </a:cubicBezTo>
                    <a:cubicBezTo>
                      <a:pt x="793099" y="2506679"/>
                      <a:pt x="796270" y="2521934"/>
                      <a:pt x="799270" y="2538304"/>
                    </a:cubicBezTo>
                    <a:cubicBezTo>
                      <a:pt x="820456" y="2652402"/>
                      <a:pt x="820456" y="2769423"/>
                      <a:pt x="799270" y="2883521"/>
                    </a:cubicBezTo>
                    <a:cubicBezTo>
                      <a:pt x="773044" y="3032389"/>
                      <a:pt x="756418" y="3137377"/>
                      <a:pt x="756418" y="3201055"/>
                    </a:cubicBezTo>
                    <a:cubicBezTo>
                      <a:pt x="756418" y="3239622"/>
                      <a:pt x="759246" y="3271847"/>
                      <a:pt x="761560" y="3297729"/>
                    </a:cubicBezTo>
                    <a:cubicBezTo>
                      <a:pt x="763274" y="3316499"/>
                      <a:pt x="764645" y="3332611"/>
                      <a:pt x="764645" y="3346667"/>
                    </a:cubicBezTo>
                    <a:cubicBezTo>
                      <a:pt x="764380" y="3362136"/>
                      <a:pt x="760883" y="3377374"/>
                      <a:pt x="754361" y="3391404"/>
                    </a:cubicBezTo>
                    <a:cubicBezTo>
                      <a:pt x="748953" y="3403788"/>
                      <a:pt x="745233" y="3416850"/>
                      <a:pt x="743305" y="3430228"/>
                    </a:cubicBezTo>
                    <a:cubicBezTo>
                      <a:pt x="739191" y="3462025"/>
                      <a:pt x="724707" y="3514475"/>
                      <a:pt x="701653" y="3528960"/>
                    </a:cubicBezTo>
                    <a:cubicBezTo>
                      <a:pt x="693528" y="3534102"/>
                      <a:pt x="686149" y="3540332"/>
                      <a:pt x="679712" y="3547472"/>
                    </a:cubicBezTo>
                    <a:cubicBezTo>
                      <a:pt x="675316" y="3552288"/>
                      <a:pt x="670499" y="3556711"/>
                      <a:pt x="665314" y="3560670"/>
                    </a:cubicBezTo>
                    <a:cubicBezTo>
                      <a:pt x="655458" y="3566704"/>
                      <a:pt x="642911" y="3566095"/>
                      <a:pt x="633689" y="3559127"/>
                    </a:cubicBezTo>
                    <a:cubicBezTo>
                      <a:pt x="625444" y="3568898"/>
                      <a:pt x="611054" y="3570655"/>
                      <a:pt x="600693" y="3563155"/>
                    </a:cubicBezTo>
                    <a:cubicBezTo>
                      <a:pt x="597711" y="3569892"/>
                      <a:pt x="592294" y="3575248"/>
                      <a:pt x="585523" y="3578154"/>
                    </a:cubicBezTo>
                    <a:cubicBezTo>
                      <a:pt x="582515" y="3579045"/>
                      <a:pt x="579404" y="3579534"/>
                      <a:pt x="576267" y="3579611"/>
                    </a:cubicBezTo>
                    <a:close/>
                    <a:moveTo>
                      <a:pt x="569154" y="3560927"/>
                    </a:moveTo>
                    <a:cubicBezTo>
                      <a:pt x="569094" y="3563267"/>
                      <a:pt x="569994" y="3565521"/>
                      <a:pt x="571639" y="3567184"/>
                    </a:cubicBezTo>
                    <a:cubicBezTo>
                      <a:pt x="575333" y="3568898"/>
                      <a:pt x="579601" y="3568898"/>
                      <a:pt x="583295" y="3567184"/>
                    </a:cubicBezTo>
                    <a:cubicBezTo>
                      <a:pt x="587752" y="3565898"/>
                      <a:pt x="592894" y="3556471"/>
                      <a:pt x="594951" y="3550557"/>
                    </a:cubicBezTo>
                    <a:cubicBezTo>
                      <a:pt x="595739" y="3548329"/>
                      <a:pt x="597822" y="3546829"/>
                      <a:pt x="600179" y="3546786"/>
                    </a:cubicBezTo>
                    <a:lnTo>
                      <a:pt x="600179" y="3546786"/>
                    </a:lnTo>
                    <a:cubicBezTo>
                      <a:pt x="602493" y="3546803"/>
                      <a:pt x="604567" y="3548226"/>
                      <a:pt x="605407" y="3550386"/>
                    </a:cubicBezTo>
                    <a:cubicBezTo>
                      <a:pt x="607644" y="3555031"/>
                      <a:pt x="612820" y="3557491"/>
                      <a:pt x="617834" y="3556299"/>
                    </a:cubicBezTo>
                    <a:cubicBezTo>
                      <a:pt x="622316" y="3555365"/>
                      <a:pt x="626173" y="3552511"/>
                      <a:pt x="628375" y="3548500"/>
                    </a:cubicBezTo>
                    <a:cubicBezTo>
                      <a:pt x="629215" y="3547026"/>
                      <a:pt x="630655" y="3545998"/>
                      <a:pt x="632318" y="3545672"/>
                    </a:cubicBezTo>
                    <a:cubicBezTo>
                      <a:pt x="633981" y="3545355"/>
                      <a:pt x="635686" y="3545826"/>
                      <a:pt x="636946" y="3546957"/>
                    </a:cubicBezTo>
                    <a:cubicBezTo>
                      <a:pt x="636946" y="3546957"/>
                      <a:pt x="650401" y="3558185"/>
                      <a:pt x="659572" y="3551414"/>
                    </a:cubicBezTo>
                    <a:cubicBezTo>
                      <a:pt x="664243" y="3547849"/>
                      <a:pt x="668571" y="3543855"/>
                      <a:pt x="672513" y="3539501"/>
                    </a:cubicBezTo>
                    <a:cubicBezTo>
                      <a:pt x="679610" y="3531702"/>
                      <a:pt x="687708" y="3524872"/>
                      <a:pt x="696596" y="3519189"/>
                    </a:cubicBezTo>
                    <a:cubicBezTo>
                      <a:pt x="713737" y="3508648"/>
                      <a:pt x="728478" y="3464853"/>
                      <a:pt x="733106" y="3428514"/>
                    </a:cubicBezTo>
                    <a:cubicBezTo>
                      <a:pt x="735163" y="3414227"/>
                      <a:pt x="739114" y="3400274"/>
                      <a:pt x="744848" y="3387033"/>
                    </a:cubicBezTo>
                    <a:cubicBezTo>
                      <a:pt x="750847" y="3374315"/>
                      <a:pt x="754086" y="3360474"/>
                      <a:pt x="754361" y="3346410"/>
                    </a:cubicBezTo>
                    <a:cubicBezTo>
                      <a:pt x="754361" y="3332868"/>
                      <a:pt x="752989" y="3316927"/>
                      <a:pt x="751361" y="3298501"/>
                    </a:cubicBezTo>
                    <a:cubicBezTo>
                      <a:pt x="748961" y="3272361"/>
                      <a:pt x="746133" y="3239879"/>
                      <a:pt x="746133" y="3200798"/>
                    </a:cubicBezTo>
                    <a:cubicBezTo>
                      <a:pt x="746133" y="3136262"/>
                      <a:pt x="762417" y="3030761"/>
                      <a:pt x="788985" y="2881378"/>
                    </a:cubicBezTo>
                    <a:cubicBezTo>
                      <a:pt x="809948" y="2768557"/>
                      <a:pt x="809948" y="2652839"/>
                      <a:pt x="788985" y="2540018"/>
                    </a:cubicBezTo>
                    <a:cubicBezTo>
                      <a:pt x="786071" y="2523820"/>
                      <a:pt x="782815" y="2508650"/>
                      <a:pt x="779729" y="2493909"/>
                    </a:cubicBezTo>
                    <a:cubicBezTo>
                      <a:pt x="770387" y="2450114"/>
                      <a:pt x="761646" y="2408633"/>
                      <a:pt x="763445" y="2354725"/>
                    </a:cubicBezTo>
                    <a:cubicBezTo>
                      <a:pt x="764474" y="2323100"/>
                      <a:pt x="769016" y="2260450"/>
                      <a:pt x="774158" y="2188459"/>
                    </a:cubicBezTo>
                    <a:cubicBezTo>
                      <a:pt x="780586" y="2099069"/>
                      <a:pt x="788642" y="1987740"/>
                      <a:pt x="792585" y="1899036"/>
                    </a:cubicBezTo>
                    <a:cubicBezTo>
                      <a:pt x="801755" y="1694374"/>
                      <a:pt x="795156" y="1595642"/>
                      <a:pt x="786586" y="1519451"/>
                    </a:cubicBezTo>
                    <a:cubicBezTo>
                      <a:pt x="782643" y="1484312"/>
                      <a:pt x="775787" y="1447203"/>
                      <a:pt x="769445" y="1411207"/>
                    </a:cubicBezTo>
                    <a:cubicBezTo>
                      <a:pt x="760103" y="1360813"/>
                      <a:pt x="752304" y="1316932"/>
                      <a:pt x="754275" y="1291221"/>
                    </a:cubicBezTo>
                    <a:cubicBezTo>
                      <a:pt x="760189" y="1218286"/>
                      <a:pt x="769616" y="1096329"/>
                      <a:pt x="769616" y="1096329"/>
                    </a:cubicBezTo>
                    <a:cubicBezTo>
                      <a:pt x="769848" y="1093261"/>
                      <a:pt x="772530" y="1090964"/>
                      <a:pt x="775598" y="1091204"/>
                    </a:cubicBezTo>
                    <a:cubicBezTo>
                      <a:pt x="777552" y="1091350"/>
                      <a:pt x="779283" y="1092515"/>
                      <a:pt x="780158" y="1094272"/>
                    </a:cubicBezTo>
                    <a:lnTo>
                      <a:pt x="917285" y="1372040"/>
                    </a:lnTo>
                    <a:cubicBezTo>
                      <a:pt x="917704" y="1372863"/>
                      <a:pt x="917910" y="1373771"/>
                      <a:pt x="917884" y="1374697"/>
                    </a:cubicBezTo>
                    <a:cubicBezTo>
                      <a:pt x="917199" y="1390209"/>
                      <a:pt x="902115" y="1754795"/>
                      <a:pt x="894316" y="1790448"/>
                    </a:cubicBezTo>
                    <a:cubicBezTo>
                      <a:pt x="888788" y="1818679"/>
                      <a:pt x="877441" y="1845444"/>
                      <a:pt x="860977" y="1869039"/>
                    </a:cubicBezTo>
                    <a:cubicBezTo>
                      <a:pt x="845876" y="1891768"/>
                      <a:pt x="836200" y="1917659"/>
                      <a:pt x="832695" y="1944716"/>
                    </a:cubicBezTo>
                    <a:cubicBezTo>
                      <a:pt x="830380" y="1960742"/>
                      <a:pt x="828324" y="1988254"/>
                      <a:pt x="826609" y="2010280"/>
                    </a:cubicBezTo>
                    <a:cubicBezTo>
                      <a:pt x="824895" y="2032306"/>
                      <a:pt x="823953" y="2044561"/>
                      <a:pt x="823010" y="2048504"/>
                    </a:cubicBezTo>
                    <a:cubicBezTo>
                      <a:pt x="822838" y="2051272"/>
                      <a:pt x="824021" y="2053955"/>
                      <a:pt x="826181" y="2055703"/>
                    </a:cubicBezTo>
                    <a:cubicBezTo>
                      <a:pt x="829609" y="2058188"/>
                      <a:pt x="834237" y="2055703"/>
                      <a:pt x="837665" y="2053732"/>
                    </a:cubicBezTo>
                    <a:cubicBezTo>
                      <a:pt x="852664" y="2043619"/>
                      <a:pt x="856435" y="2026906"/>
                      <a:pt x="862434" y="1995795"/>
                    </a:cubicBezTo>
                    <a:cubicBezTo>
                      <a:pt x="863119" y="1991939"/>
                      <a:pt x="863805" y="1988168"/>
                      <a:pt x="864405" y="1984568"/>
                    </a:cubicBezTo>
                    <a:cubicBezTo>
                      <a:pt x="867490" y="1966828"/>
                      <a:pt x="869204" y="1957057"/>
                      <a:pt x="875889" y="1954915"/>
                    </a:cubicBezTo>
                    <a:cubicBezTo>
                      <a:pt x="878966" y="1953920"/>
                      <a:pt x="882343" y="1954863"/>
                      <a:pt x="884460" y="1957314"/>
                    </a:cubicBezTo>
                    <a:cubicBezTo>
                      <a:pt x="893030" y="1965885"/>
                      <a:pt x="893030" y="1977112"/>
                      <a:pt x="893030" y="2014479"/>
                    </a:cubicBezTo>
                    <a:lnTo>
                      <a:pt x="893030" y="2031620"/>
                    </a:lnTo>
                    <a:cubicBezTo>
                      <a:pt x="893030" y="2059645"/>
                      <a:pt x="893030" y="2094613"/>
                      <a:pt x="894144" y="2136608"/>
                    </a:cubicBezTo>
                    <a:cubicBezTo>
                      <a:pt x="895259" y="2174832"/>
                      <a:pt x="908200" y="2177317"/>
                      <a:pt x="918570" y="2179460"/>
                    </a:cubicBezTo>
                    <a:cubicBezTo>
                      <a:pt x="921150" y="2180000"/>
                      <a:pt x="923095" y="2182151"/>
                      <a:pt x="923370" y="2184774"/>
                    </a:cubicBezTo>
                    <a:cubicBezTo>
                      <a:pt x="923764" y="2196669"/>
                      <a:pt x="932274" y="2206740"/>
                      <a:pt x="943939" y="2209114"/>
                    </a:cubicBezTo>
                    <a:cubicBezTo>
                      <a:pt x="948224" y="2209114"/>
                      <a:pt x="949766" y="2209114"/>
                      <a:pt x="953109" y="2180574"/>
                    </a:cubicBezTo>
                    <a:cubicBezTo>
                      <a:pt x="953357" y="2177917"/>
                      <a:pt x="955509" y="2175843"/>
                      <a:pt x="958165" y="2175689"/>
                    </a:cubicBezTo>
                    <a:cubicBezTo>
                      <a:pt x="960822" y="2175466"/>
                      <a:pt x="963265" y="2177154"/>
                      <a:pt x="963993" y="2179717"/>
                    </a:cubicBezTo>
                    <a:cubicBezTo>
                      <a:pt x="965228" y="2181037"/>
                      <a:pt x="966847" y="2181937"/>
                      <a:pt x="968621" y="2182288"/>
                    </a:cubicBezTo>
                    <a:cubicBezTo>
                      <a:pt x="972075" y="2183617"/>
                      <a:pt x="975863" y="2183797"/>
                      <a:pt x="979420" y="2182802"/>
                    </a:cubicBezTo>
                    <a:cubicBezTo>
                      <a:pt x="981734" y="2180660"/>
                      <a:pt x="985591" y="2167719"/>
                      <a:pt x="989276" y="2119124"/>
                    </a:cubicBezTo>
                    <a:cubicBezTo>
                      <a:pt x="989653" y="2116073"/>
                      <a:pt x="992439" y="2113905"/>
                      <a:pt x="995490" y="2114282"/>
                    </a:cubicBezTo>
                    <a:cubicBezTo>
                      <a:pt x="998027" y="2114599"/>
                      <a:pt x="1000015" y="2116596"/>
                      <a:pt x="1000332" y="2119124"/>
                    </a:cubicBezTo>
                    <a:cubicBezTo>
                      <a:pt x="1002303" y="2133951"/>
                      <a:pt x="1009931" y="2141579"/>
                      <a:pt x="1013702" y="2141750"/>
                    </a:cubicBezTo>
                    <a:cubicBezTo>
                      <a:pt x="1015073" y="2141750"/>
                      <a:pt x="1015587" y="2139436"/>
                      <a:pt x="1015845" y="2138408"/>
                    </a:cubicBezTo>
                    <a:cubicBezTo>
                      <a:pt x="1020635" y="2113528"/>
                      <a:pt x="1024072" y="2088408"/>
                      <a:pt x="1026129" y="2063159"/>
                    </a:cubicBezTo>
                    <a:cubicBezTo>
                      <a:pt x="1027672" y="2047733"/>
                      <a:pt x="1029557" y="2029392"/>
                      <a:pt x="1032300" y="2005909"/>
                    </a:cubicBezTo>
                    <a:cubicBezTo>
                      <a:pt x="1037459" y="1972038"/>
                      <a:pt x="1037630" y="1937585"/>
                      <a:pt x="1032814" y="1903663"/>
                    </a:cubicBezTo>
                    <a:cubicBezTo>
                      <a:pt x="1031871" y="1895950"/>
                      <a:pt x="1030843" y="1887637"/>
                      <a:pt x="1029900" y="1877952"/>
                    </a:cubicBezTo>
                    <a:cubicBezTo>
                      <a:pt x="1026909" y="1847493"/>
                      <a:pt x="1028906" y="1816751"/>
                      <a:pt x="1035814" y="1786934"/>
                    </a:cubicBezTo>
                    <a:cubicBezTo>
                      <a:pt x="1037956" y="1775021"/>
                      <a:pt x="1040442" y="1761223"/>
                      <a:pt x="1043098" y="1744082"/>
                    </a:cubicBezTo>
                    <a:cubicBezTo>
                      <a:pt x="1047555" y="1714857"/>
                      <a:pt x="1055868" y="1678861"/>
                      <a:pt x="1065382" y="1637123"/>
                    </a:cubicBezTo>
                    <a:cubicBezTo>
                      <a:pt x="1077980" y="1582187"/>
                      <a:pt x="1092207" y="1519965"/>
                      <a:pt x="1102491" y="1453545"/>
                    </a:cubicBezTo>
                    <a:cubicBezTo>
                      <a:pt x="1117918" y="1354299"/>
                      <a:pt x="1120661" y="1336387"/>
                      <a:pt x="1097606" y="1267138"/>
                    </a:cubicBezTo>
                    <a:cubicBezTo>
                      <a:pt x="1086379" y="1233285"/>
                      <a:pt x="1057668" y="1166350"/>
                      <a:pt x="1027329" y="1095729"/>
                    </a:cubicBezTo>
                    <a:cubicBezTo>
                      <a:pt x="995447" y="1021424"/>
                      <a:pt x="962536" y="944547"/>
                      <a:pt x="947281" y="900152"/>
                    </a:cubicBezTo>
                    <a:cubicBezTo>
                      <a:pt x="938711" y="875555"/>
                      <a:pt x="932883" y="853700"/>
                      <a:pt x="927055" y="832617"/>
                    </a:cubicBezTo>
                    <a:cubicBezTo>
                      <a:pt x="912571" y="780423"/>
                      <a:pt x="901343" y="739199"/>
                      <a:pt x="863119" y="694547"/>
                    </a:cubicBezTo>
                    <a:cubicBezTo>
                      <a:pt x="819667" y="643811"/>
                      <a:pt x="780329" y="638925"/>
                      <a:pt x="738677" y="633869"/>
                    </a:cubicBezTo>
                    <a:cubicBezTo>
                      <a:pt x="715914" y="632043"/>
                      <a:pt x="693511" y="627115"/>
                      <a:pt x="672085" y="619213"/>
                    </a:cubicBezTo>
                    <a:cubicBezTo>
                      <a:pt x="606607" y="592474"/>
                      <a:pt x="569754" y="573190"/>
                      <a:pt x="562640" y="547736"/>
                    </a:cubicBezTo>
                    <a:cubicBezTo>
                      <a:pt x="557498" y="529224"/>
                      <a:pt x="558955" y="499913"/>
                      <a:pt x="560926" y="462803"/>
                    </a:cubicBezTo>
                    <a:cubicBezTo>
                      <a:pt x="561440" y="452690"/>
                      <a:pt x="562040" y="442063"/>
                      <a:pt x="562469" y="431007"/>
                    </a:cubicBezTo>
                    <a:cubicBezTo>
                      <a:pt x="562537" y="429253"/>
                      <a:pt x="563429" y="427633"/>
                      <a:pt x="564869" y="426636"/>
                    </a:cubicBezTo>
                    <a:cubicBezTo>
                      <a:pt x="700538" y="332361"/>
                      <a:pt x="666771" y="186664"/>
                      <a:pt x="662486" y="170552"/>
                    </a:cubicBezTo>
                    <a:cubicBezTo>
                      <a:pt x="631461" y="53651"/>
                      <a:pt x="531272" y="12170"/>
                      <a:pt x="454910" y="12170"/>
                    </a:cubicBezTo>
                    <a:cubicBezTo>
                      <a:pt x="378547" y="12170"/>
                      <a:pt x="313841" y="44566"/>
                      <a:pt x="278445" y="100960"/>
                    </a:cubicBezTo>
                    <a:cubicBezTo>
                      <a:pt x="248620" y="148611"/>
                      <a:pt x="246649" y="173208"/>
                      <a:pt x="255562" y="227802"/>
                    </a:cubicBezTo>
                    <a:cubicBezTo>
                      <a:pt x="260018" y="255056"/>
                      <a:pt x="255562" y="264483"/>
                      <a:pt x="250677" y="274511"/>
                    </a:cubicBezTo>
                    <a:cubicBezTo>
                      <a:pt x="245792" y="284538"/>
                      <a:pt x="239878" y="296965"/>
                      <a:pt x="242706" y="336732"/>
                    </a:cubicBezTo>
                    <a:cubicBezTo>
                      <a:pt x="248191" y="414980"/>
                      <a:pt x="266875" y="461689"/>
                      <a:pt x="274588" y="478230"/>
                    </a:cubicBezTo>
                    <a:cubicBezTo>
                      <a:pt x="285216" y="500770"/>
                      <a:pt x="311441" y="503941"/>
                      <a:pt x="330639" y="505998"/>
                    </a:cubicBezTo>
                    <a:lnTo>
                      <a:pt x="339209" y="507027"/>
                    </a:lnTo>
                    <a:cubicBezTo>
                      <a:pt x="341883" y="507446"/>
                      <a:pt x="343871" y="509718"/>
                      <a:pt x="343923" y="512426"/>
                    </a:cubicBezTo>
                    <a:lnTo>
                      <a:pt x="343923" y="515940"/>
                    </a:lnTo>
                    <a:cubicBezTo>
                      <a:pt x="344866" y="545593"/>
                      <a:pt x="345637" y="567362"/>
                      <a:pt x="308698" y="578590"/>
                    </a:cubicBezTo>
                    <a:cubicBezTo>
                      <a:pt x="295174" y="582395"/>
                      <a:pt x="281402" y="585257"/>
                      <a:pt x="267475" y="587160"/>
                    </a:cubicBezTo>
                    <a:cubicBezTo>
                      <a:pt x="238995" y="591051"/>
                      <a:pt x="211073" y="598242"/>
                      <a:pt x="184256" y="608586"/>
                    </a:cubicBezTo>
                    <a:cubicBezTo>
                      <a:pt x="124263" y="631641"/>
                      <a:pt x="112350" y="693605"/>
                      <a:pt x="112779" y="741513"/>
                    </a:cubicBezTo>
                    <a:cubicBezTo>
                      <a:pt x="113687" y="778546"/>
                      <a:pt x="117244" y="815459"/>
                      <a:pt x="123406" y="851986"/>
                    </a:cubicBezTo>
                    <a:cubicBezTo>
                      <a:pt x="123492" y="852552"/>
                      <a:pt x="123492" y="853135"/>
                      <a:pt x="123406" y="853700"/>
                    </a:cubicBezTo>
                    <a:cubicBezTo>
                      <a:pt x="123406" y="854215"/>
                      <a:pt x="115950" y="907780"/>
                      <a:pt x="112093" y="951917"/>
                    </a:cubicBezTo>
                    <a:cubicBezTo>
                      <a:pt x="103522" y="1054763"/>
                      <a:pt x="144832" y="1096586"/>
                      <a:pt x="145260" y="1097015"/>
                    </a:cubicBezTo>
                    <a:cubicBezTo>
                      <a:pt x="146434" y="1098120"/>
                      <a:pt x="147060" y="1099689"/>
                      <a:pt x="146974" y="1101300"/>
                    </a:cubicBezTo>
                    <a:cubicBezTo>
                      <a:pt x="144052" y="1143672"/>
                      <a:pt x="146554" y="1186242"/>
                      <a:pt x="154431" y="1227971"/>
                    </a:cubicBezTo>
                    <a:cubicBezTo>
                      <a:pt x="154559" y="1228562"/>
                      <a:pt x="154559" y="1229179"/>
                      <a:pt x="154431" y="1229771"/>
                    </a:cubicBezTo>
                    <a:cubicBezTo>
                      <a:pt x="152974" y="1241169"/>
                      <a:pt x="151431" y="1251025"/>
                      <a:pt x="149974" y="1260110"/>
                    </a:cubicBezTo>
                    <a:cubicBezTo>
                      <a:pt x="142278" y="1297049"/>
                      <a:pt x="142775" y="1335230"/>
                      <a:pt x="151431" y="1371954"/>
                    </a:cubicBezTo>
                    <a:cubicBezTo>
                      <a:pt x="151474" y="1372554"/>
                      <a:pt x="151474" y="1373154"/>
                      <a:pt x="151431" y="1373754"/>
                    </a:cubicBezTo>
                    <a:cubicBezTo>
                      <a:pt x="147583" y="1398488"/>
                      <a:pt x="142201" y="1422965"/>
                      <a:pt x="135319" y="1447031"/>
                    </a:cubicBezTo>
                    <a:cubicBezTo>
                      <a:pt x="129354" y="1466315"/>
                      <a:pt x="125223" y="1486112"/>
                      <a:pt x="122977" y="1506167"/>
                    </a:cubicBezTo>
                    <a:cubicBezTo>
                      <a:pt x="120783" y="1536824"/>
                      <a:pt x="116661" y="1567308"/>
                      <a:pt x="110636" y="1597442"/>
                    </a:cubicBezTo>
                    <a:cubicBezTo>
                      <a:pt x="97078" y="1665791"/>
                      <a:pt x="89904" y="1735255"/>
                      <a:pt x="89210" y="1804932"/>
                    </a:cubicBezTo>
                    <a:cubicBezTo>
                      <a:pt x="89210" y="1914462"/>
                      <a:pt x="108408" y="2048075"/>
                      <a:pt x="119978" y="2127952"/>
                    </a:cubicBezTo>
                    <a:cubicBezTo>
                      <a:pt x="123149" y="2150149"/>
                      <a:pt x="125634" y="2167719"/>
                      <a:pt x="127177" y="2180317"/>
                    </a:cubicBezTo>
                    <a:cubicBezTo>
                      <a:pt x="128805" y="2194201"/>
                      <a:pt x="129919" y="2209285"/>
                      <a:pt x="131119" y="2225226"/>
                    </a:cubicBezTo>
                    <a:cubicBezTo>
                      <a:pt x="134890" y="2277077"/>
                      <a:pt x="139175" y="2335956"/>
                      <a:pt x="164458" y="2378037"/>
                    </a:cubicBezTo>
                    <a:cubicBezTo>
                      <a:pt x="193255" y="2426117"/>
                      <a:pt x="197197" y="2491081"/>
                      <a:pt x="201739" y="2566586"/>
                    </a:cubicBezTo>
                    <a:cubicBezTo>
                      <a:pt x="202596" y="2581327"/>
                      <a:pt x="203539" y="2596326"/>
                      <a:pt x="204654" y="2611581"/>
                    </a:cubicBezTo>
                    <a:cubicBezTo>
                      <a:pt x="208167" y="2659661"/>
                      <a:pt x="221794" y="2771077"/>
                      <a:pt x="233621" y="2869294"/>
                    </a:cubicBezTo>
                    <a:cubicBezTo>
                      <a:pt x="244592" y="2960140"/>
                      <a:pt x="254105" y="3038645"/>
                      <a:pt x="254876" y="3058272"/>
                    </a:cubicBezTo>
                    <a:cubicBezTo>
                      <a:pt x="256333" y="3099410"/>
                      <a:pt x="253162" y="3111408"/>
                      <a:pt x="239792" y="3141062"/>
                    </a:cubicBezTo>
                    <a:cubicBezTo>
                      <a:pt x="226422" y="3170716"/>
                      <a:pt x="168915" y="3216310"/>
                      <a:pt x="135919" y="3240565"/>
                    </a:cubicBezTo>
                    <a:cubicBezTo>
                      <a:pt x="117929" y="3253772"/>
                      <a:pt x="99032" y="3265685"/>
                      <a:pt x="79354" y="3276218"/>
                    </a:cubicBezTo>
                    <a:cubicBezTo>
                      <a:pt x="70783" y="3281103"/>
                      <a:pt x="62213" y="3285731"/>
                      <a:pt x="53642" y="3291216"/>
                    </a:cubicBezTo>
                    <a:cubicBezTo>
                      <a:pt x="28788" y="3307071"/>
                      <a:pt x="27503" y="3310585"/>
                      <a:pt x="24760" y="3318299"/>
                    </a:cubicBezTo>
                    <a:cubicBezTo>
                      <a:pt x="24477" y="3319044"/>
                      <a:pt x="24040" y="3319712"/>
                      <a:pt x="23475" y="3320270"/>
                    </a:cubicBezTo>
                    <a:cubicBezTo>
                      <a:pt x="14904" y="3328840"/>
                      <a:pt x="14476" y="3334497"/>
                      <a:pt x="14476" y="3347695"/>
                    </a:cubicBezTo>
                    <a:cubicBezTo>
                      <a:pt x="14510" y="3348783"/>
                      <a:pt x="14210" y="3349863"/>
                      <a:pt x="13619" y="3350780"/>
                    </a:cubicBezTo>
                    <a:cubicBezTo>
                      <a:pt x="9993" y="3357997"/>
                      <a:pt x="11304" y="3366713"/>
                      <a:pt x="16875" y="3372549"/>
                    </a:cubicBezTo>
                    <a:cubicBezTo>
                      <a:pt x="18701" y="3374323"/>
                      <a:pt x="19087" y="3377109"/>
                      <a:pt x="17818" y="3379320"/>
                    </a:cubicBezTo>
                    <a:cubicBezTo>
                      <a:pt x="15958" y="3385062"/>
                      <a:pt x="18041" y="3391344"/>
                      <a:pt x="22960" y="3394832"/>
                    </a:cubicBezTo>
                    <a:cubicBezTo>
                      <a:pt x="28874" y="3398518"/>
                      <a:pt x="32388" y="3396718"/>
                      <a:pt x="32816" y="3396461"/>
                    </a:cubicBezTo>
                    <a:cubicBezTo>
                      <a:pt x="35045" y="3395149"/>
                      <a:pt x="37881" y="3395535"/>
                      <a:pt x="39673" y="3397403"/>
                    </a:cubicBezTo>
                    <a:cubicBezTo>
                      <a:pt x="41532" y="3399178"/>
                      <a:pt x="41858" y="3402032"/>
                      <a:pt x="40444" y="3404174"/>
                    </a:cubicBezTo>
                    <a:cubicBezTo>
                      <a:pt x="38139" y="3407508"/>
                      <a:pt x="37530" y="3411733"/>
                      <a:pt x="38816" y="3415573"/>
                    </a:cubicBezTo>
                    <a:cubicBezTo>
                      <a:pt x="42192" y="3421332"/>
                      <a:pt x="48046" y="3425189"/>
                      <a:pt x="54671" y="3426029"/>
                    </a:cubicBezTo>
                    <a:cubicBezTo>
                      <a:pt x="72412" y="3430314"/>
                      <a:pt x="88267" y="3422001"/>
                      <a:pt x="108065" y="3407259"/>
                    </a:cubicBezTo>
                    <a:cubicBezTo>
                      <a:pt x="118272" y="3400583"/>
                      <a:pt x="129636" y="3395878"/>
                      <a:pt x="141575" y="3393375"/>
                    </a:cubicBezTo>
                    <a:cubicBezTo>
                      <a:pt x="156925" y="3389467"/>
                      <a:pt x="171752" y="3383717"/>
                      <a:pt x="185713" y="3376234"/>
                    </a:cubicBezTo>
                    <a:cubicBezTo>
                      <a:pt x="207310" y="3364493"/>
                      <a:pt x="222394" y="3345381"/>
                      <a:pt x="235764" y="3328583"/>
                    </a:cubicBezTo>
                    <a:cubicBezTo>
                      <a:pt x="242012" y="3320235"/>
                      <a:pt x="248800" y="3312308"/>
                      <a:pt x="256076" y="3304843"/>
                    </a:cubicBezTo>
                    <a:cubicBezTo>
                      <a:pt x="272617" y="3288816"/>
                      <a:pt x="309898" y="3279903"/>
                      <a:pt x="342723" y="3272018"/>
                    </a:cubicBezTo>
                    <a:cubicBezTo>
                      <a:pt x="352408" y="3269704"/>
                      <a:pt x="361578" y="3267561"/>
                      <a:pt x="369206" y="3265419"/>
                    </a:cubicBezTo>
                    <a:cubicBezTo>
                      <a:pt x="397660" y="3257277"/>
                      <a:pt x="422857" y="3227966"/>
                      <a:pt x="413943" y="3194627"/>
                    </a:cubicBezTo>
                    <a:cubicBezTo>
                      <a:pt x="410258" y="3181669"/>
                      <a:pt x="405913" y="3168916"/>
                      <a:pt x="400916" y="3156403"/>
                    </a:cubicBezTo>
                    <a:cubicBezTo>
                      <a:pt x="392680" y="3138165"/>
                      <a:pt x="387443" y="3118719"/>
                      <a:pt x="385404" y="3098810"/>
                    </a:cubicBezTo>
                    <a:cubicBezTo>
                      <a:pt x="384033" y="3066928"/>
                      <a:pt x="393117" y="2986109"/>
                      <a:pt x="404344" y="2891663"/>
                    </a:cubicBezTo>
                    <a:cubicBezTo>
                      <a:pt x="409658" y="2847439"/>
                      <a:pt x="415143" y="2814014"/>
                      <a:pt x="420028" y="2784532"/>
                    </a:cubicBezTo>
                    <a:cubicBezTo>
                      <a:pt x="429001" y="2736263"/>
                      <a:pt x="434298" y="2687386"/>
                      <a:pt x="435884" y="2638321"/>
                    </a:cubicBezTo>
                    <a:cubicBezTo>
                      <a:pt x="438369" y="2552616"/>
                      <a:pt x="425942" y="2466912"/>
                      <a:pt x="396717" y="2369209"/>
                    </a:cubicBezTo>
                    <a:cubicBezTo>
                      <a:pt x="371005" y="2283505"/>
                      <a:pt x="425599" y="2001366"/>
                      <a:pt x="427999" y="1989453"/>
                    </a:cubicBezTo>
                    <a:cubicBezTo>
                      <a:pt x="428564" y="1986822"/>
                      <a:pt x="430879" y="1984928"/>
                      <a:pt x="433570" y="1984911"/>
                    </a:cubicBezTo>
                    <a:cubicBezTo>
                      <a:pt x="436304" y="1984971"/>
                      <a:pt x="438592" y="1987002"/>
                      <a:pt x="438969" y="1989711"/>
                    </a:cubicBezTo>
                    <a:cubicBezTo>
                      <a:pt x="438969" y="1991082"/>
                      <a:pt x="459195" y="2128723"/>
                      <a:pt x="470851" y="2214341"/>
                    </a:cubicBezTo>
                    <a:cubicBezTo>
                      <a:pt x="479936" y="2280591"/>
                      <a:pt x="509161" y="2420803"/>
                      <a:pt x="530844" y="2478739"/>
                    </a:cubicBezTo>
                    <a:cubicBezTo>
                      <a:pt x="553984" y="2540104"/>
                      <a:pt x="557669" y="2566158"/>
                      <a:pt x="568211" y="2656319"/>
                    </a:cubicBezTo>
                    <a:cubicBezTo>
                      <a:pt x="572925" y="2696600"/>
                      <a:pt x="578924" y="2740909"/>
                      <a:pt x="584752" y="2783761"/>
                    </a:cubicBezTo>
                    <a:cubicBezTo>
                      <a:pt x="596579" y="2871093"/>
                      <a:pt x="608835" y="2961426"/>
                      <a:pt x="610463" y="3022362"/>
                    </a:cubicBezTo>
                    <a:cubicBezTo>
                      <a:pt x="611149" y="3042674"/>
                      <a:pt x="612434" y="3062643"/>
                      <a:pt x="613720" y="3082355"/>
                    </a:cubicBezTo>
                    <a:cubicBezTo>
                      <a:pt x="618005" y="3148861"/>
                      <a:pt x="622290" y="3211768"/>
                      <a:pt x="597950" y="3271675"/>
                    </a:cubicBezTo>
                    <a:cubicBezTo>
                      <a:pt x="578667" y="3316644"/>
                      <a:pt x="557129" y="3360611"/>
                      <a:pt x="533415" y="3403403"/>
                    </a:cubicBezTo>
                    <a:cubicBezTo>
                      <a:pt x="521931" y="3424914"/>
                      <a:pt x="512932" y="3441884"/>
                      <a:pt x="509503" y="3450369"/>
                    </a:cubicBezTo>
                    <a:cubicBezTo>
                      <a:pt x="504524" y="3461725"/>
                      <a:pt x="497916" y="3472292"/>
                      <a:pt x="489877" y="3481736"/>
                    </a:cubicBezTo>
                    <a:cubicBezTo>
                      <a:pt x="483278" y="3489219"/>
                      <a:pt x="477956" y="3497729"/>
                      <a:pt x="474108" y="3506933"/>
                    </a:cubicBezTo>
                    <a:cubicBezTo>
                      <a:pt x="468708" y="3522103"/>
                      <a:pt x="466137" y="3542329"/>
                      <a:pt x="472565" y="3553300"/>
                    </a:cubicBezTo>
                    <a:cubicBezTo>
                      <a:pt x="474939" y="3557585"/>
                      <a:pt x="479199" y="3560507"/>
                      <a:pt x="484049" y="3561184"/>
                    </a:cubicBezTo>
                    <a:cubicBezTo>
                      <a:pt x="495902" y="3564433"/>
                      <a:pt x="508604" y="3561921"/>
                      <a:pt x="518331" y="3554414"/>
                    </a:cubicBezTo>
                    <a:cubicBezTo>
                      <a:pt x="519788" y="3552965"/>
                      <a:pt x="521931" y="3552434"/>
                      <a:pt x="523902" y="3553042"/>
                    </a:cubicBezTo>
                    <a:cubicBezTo>
                      <a:pt x="525813" y="3553659"/>
                      <a:pt x="527270" y="3555211"/>
                      <a:pt x="527759" y="3557156"/>
                    </a:cubicBezTo>
                    <a:cubicBezTo>
                      <a:pt x="529259" y="3564047"/>
                      <a:pt x="536020" y="3568443"/>
                      <a:pt x="542928" y="3567012"/>
                    </a:cubicBezTo>
                    <a:cubicBezTo>
                      <a:pt x="549467" y="3565238"/>
                      <a:pt x="555390" y="3561707"/>
                      <a:pt x="560069" y="3556813"/>
                    </a:cubicBezTo>
                    <a:cubicBezTo>
                      <a:pt x="562306" y="3554637"/>
                      <a:pt x="565888" y="3554688"/>
                      <a:pt x="568065" y="3556925"/>
                    </a:cubicBezTo>
                    <a:cubicBezTo>
                      <a:pt x="569111" y="3557996"/>
                      <a:pt x="569685" y="3559436"/>
                      <a:pt x="569668" y="3560927"/>
                    </a:cubicBezTo>
                    <a:close/>
                  </a:path>
                </a:pathLst>
              </a:custGeom>
              <a:solidFill>
                <a:srgbClr val="E0E0E0"/>
              </a:solidFill>
              <a:ln w="8553" cap="flat">
                <a:noFill/>
                <a:prstDash val="solid"/>
                <a:miter/>
              </a:ln>
            </p:spPr>
            <p:txBody>
              <a:bodyPr rtlCol="0" anchor="ctr"/>
              <a:lstStyle/>
              <a:p>
                <a:endParaRPr lang="en-US" dirty="0"/>
              </a:p>
            </p:txBody>
          </p:sp>
          <p:sp>
            <p:nvSpPr>
              <p:cNvPr id="302" name="Freeform: Shape 67">
                <a:extLst>
                  <a:ext uri="{FF2B5EF4-FFF2-40B4-BE49-F238E27FC236}">
                    <a16:creationId xmlns:a16="http://schemas.microsoft.com/office/drawing/2014/main" id="{9C69704E-99D2-059E-0417-9E7FC97617F0}"/>
                  </a:ext>
                </a:extLst>
              </p:cNvPr>
              <p:cNvSpPr/>
              <p:nvPr/>
            </p:nvSpPr>
            <p:spPr>
              <a:xfrm>
                <a:off x="7900665" y="4180287"/>
                <a:ext cx="5933" cy="121014"/>
              </a:xfrm>
              <a:custGeom>
                <a:avLst/>
                <a:gdLst>
                  <a:gd name="connsiteX0" fmla="*/ 4381 w 5933"/>
                  <a:gd name="connsiteY0" fmla="*/ 0 h 121014"/>
                  <a:gd name="connsiteX1" fmla="*/ 1553 w 5933"/>
                  <a:gd name="connsiteY1" fmla="*/ 121014 h 121014"/>
                  <a:gd name="connsiteX2" fmla="*/ 4381 w 5933"/>
                  <a:gd name="connsiteY2" fmla="*/ 0 h 121014"/>
                </a:gdLst>
                <a:ahLst/>
                <a:cxnLst>
                  <a:cxn ang="0">
                    <a:pos x="connsiteX0" y="connsiteY0"/>
                  </a:cxn>
                  <a:cxn ang="0">
                    <a:pos x="connsiteX1" y="connsiteY1"/>
                  </a:cxn>
                  <a:cxn ang="0">
                    <a:pos x="connsiteX2" y="connsiteY2"/>
                  </a:cxn>
                </a:cxnLst>
                <a:rect l="l" t="t" r="r" b="b"/>
                <a:pathLst>
                  <a:path w="5933" h="121014">
                    <a:moveTo>
                      <a:pt x="4381" y="0"/>
                    </a:moveTo>
                    <a:cubicBezTo>
                      <a:pt x="7158" y="40341"/>
                      <a:pt x="6206" y="80845"/>
                      <a:pt x="1553" y="121014"/>
                    </a:cubicBezTo>
                    <a:cubicBezTo>
                      <a:pt x="-1224" y="80673"/>
                      <a:pt x="-273" y="40169"/>
                      <a:pt x="4381" y="0"/>
                    </a:cubicBezTo>
                    <a:close/>
                  </a:path>
                </a:pathLst>
              </a:custGeom>
              <a:solidFill>
                <a:srgbClr val="E0E0E0"/>
              </a:solidFill>
              <a:ln w="8553" cap="flat">
                <a:noFill/>
                <a:prstDash val="solid"/>
                <a:miter/>
              </a:ln>
            </p:spPr>
            <p:txBody>
              <a:bodyPr rtlCol="0" anchor="ctr"/>
              <a:lstStyle/>
              <a:p>
                <a:endParaRPr lang="en-US" dirty="0"/>
              </a:p>
            </p:txBody>
          </p:sp>
          <p:sp>
            <p:nvSpPr>
              <p:cNvPr id="303" name="Freeform: Shape 68">
                <a:extLst>
                  <a:ext uri="{FF2B5EF4-FFF2-40B4-BE49-F238E27FC236}">
                    <a16:creationId xmlns:a16="http://schemas.microsoft.com/office/drawing/2014/main" id="{44FA5F93-D6D3-465C-81CA-01053D68A822}"/>
                  </a:ext>
                </a:extLst>
              </p:cNvPr>
              <p:cNvSpPr/>
              <p:nvPr/>
            </p:nvSpPr>
            <p:spPr>
              <a:xfrm>
                <a:off x="7865964" y="4202570"/>
                <a:ext cx="12513" cy="160438"/>
              </a:xfrm>
              <a:custGeom>
                <a:avLst/>
                <a:gdLst>
                  <a:gd name="connsiteX0" fmla="*/ 0 w 12513"/>
                  <a:gd name="connsiteY0" fmla="*/ 160438 h 160438"/>
                  <a:gd name="connsiteX1" fmla="*/ 3857 w 12513"/>
                  <a:gd name="connsiteY1" fmla="*/ 79962 h 160438"/>
                  <a:gd name="connsiteX2" fmla="*/ 7114 w 12513"/>
                  <a:gd name="connsiteY2" fmla="*/ 39938 h 160438"/>
                  <a:gd name="connsiteX3" fmla="*/ 12513 w 12513"/>
                  <a:gd name="connsiteY3" fmla="*/ 0 h 160438"/>
                  <a:gd name="connsiteX4" fmla="*/ 11913 w 12513"/>
                  <a:gd name="connsiteY4" fmla="*/ 40281 h 160438"/>
                  <a:gd name="connsiteX5" fmla="*/ 9085 w 12513"/>
                  <a:gd name="connsiteY5" fmla="*/ 80391 h 160438"/>
                  <a:gd name="connsiteX6" fmla="*/ 0 w 12513"/>
                  <a:gd name="connsiteY6" fmla="*/ 160438 h 16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3" h="160438">
                    <a:moveTo>
                      <a:pt x="0" y="160438"/>
                    </a:moveTo>
                    <a:cubicBezTo>
                      <a:pt x="429" y="133527"/>
                      <a:pt x="1886" y="106787"/>
                      <a:pt x="3857" y="79962"/>
                    </a:cubicBezTo>
                    <a:cubicBezTo>
                      <a:pt x="4628" y="66592"/>
                      <a:pt x="5999" y="53308"/>
                      <a:pt x="7114" y="39938"/>
                    </a:cubicBezTo>
                    <a:cubicBezTo>
                      <a:pt x="8228" y="26568"/>
                      <a:pt x="10199" y="13284"/>
                      <a:pt x="12513" y="0"/>
                    </a:cubicBezTo>
                    <a:cubicBezTo>
                      <a:pt x="12513" y="13455"/>
                      <a:pt x="12513" y="26825"/>
                      <a:pt x="11913" y="40281"/>
                    </a:cubicBezTo>
                    <a:cubicBezTo>
                      <a:pt x="11313" y="53736"/>
                      <a:pt x="10456" y="67106"/>
                      <a:pt x="9085" y="80391"/>
                    </a:cubicBezTo>
                    <a:cubicBezTo>
                      <a:pt x="6771" y="107045"/>
                      <a:pt x="4114" y="133870"/>
                      <a:pt x="0" y="160438"/>
                    </a:cubicBezTo>
                    <a:close/>
                  </a:path>
                </a:pathLst>
              </a:custGeom>
              <a:solidFill>
                <a:srgbClr val="E0E0E0"/>
              </a:solidFill>
              <a:ln w="8553" cap="flat">
                <a:noFill/>
                <a:prstDash val="solid"/>
                <a:miter/>
              </a:ln>
            </p:spPr>
            <p:txBody>
              <a:bodyPr rtlCol="0" anchor="ctr"/>
              <a:lstStyle/>
              <a:p>
                <a:endParaRPr lang="en-US" dirty="0"/>
              </a:p>
            </p:txBody>
          </p:sp>
          <p:sp>
            <p:nvSpPr>
              <p:cNvPr id="304" name="Freeform: Shape 69">
                <a:extLst>
                  <a:ext uri="{FF2B5EF4-FFF2-40B4-BE49-F238E27FC236}">
                    <a16:creationId xmlns:a16="http://schemas.microsoft.com/office/drawing/2014/main" id="{8646E716-9F47-FE8F-6640-E1B33C0FD838}"/>
                  </a:ext>
                </a:extLst>
              </p:cNvPr>
              <p:cNvSpPr/>
              <p:nvPr/>
            </p:nvSpPr>
            <p:spPr>
              <a:xfrm>
                <a:off x="7825169" y="4207455"/>
                <a:ext cx="16864" cy="159324"/>
              </a:xfrm>
              <a:custGeom>
                <a:avLst/>
                <a:gdLst>
                  <a:gd name="connsiteX0" fmla="*/ 0 w 16864"/>
                  <a:gd name="connsiteY0" fmla="*/ 159324 h 159324"/>
                  <a:gd name="connsiteX1" fmla="*/ 5057 w 16864"/>
                  <a:gd name="connsiteY1" fmla="*/ 151354 h 159324"/>
                  <a:gd name="connsiteX2" fmla="*/ 6856 w 16864"/>
                  <a:gd name="connsiteY2" fmla="*/ 141498 h 159324"/>
                  <a:gd name="connsiteX3" fmla="*/ 8828 w 16864"/>
                  <a:gd name="connsiteY3" fmla="*/ 121443 h 159324"/>
                  <a:gd name="connsiteX4" fmla="*/ 10799 w 16864"/>
                  <a:gd name="connsiteY4" fmla="*/ 81076 h 159324"/>
                  <a:gd name="connsiteX5" fmla="*/ 12341 w 16864"/>
                  <a:gd name="connsiteY5" fmla="*/ 40538 h 159324"/>
                  <a:gd name="connsiteX6" fmla="*/ 14570 w 16864"/>
                  <a:gd name="connsiteY6" fmla="*/ 0 h 159324"/>
                  <a:gd name="connsiteX7" fmla="*/ 16712 w 16864"/>
                  <a:gd name="connsiteY7" fmla="*/ 40624 h 159324"/>
                  <a:gd name="connsiteX8" fmla="*/ 16712 w 16864"/>
                  <a:gd name="connsiteY8" fmla="*/ 81248 h 159324"/>
                  <a:gd name="connsiteX9" fmla="*/ 13455 w 16864"/>
                  <a:gd name="connsiteY9" fmla="*/ 121872 h 159324"/>
                  <a:gd name="connsiteX10" fmla="*/ 9942 w 16864"/>
                  <a:gd name="connsiteY10" fmla="*/ 142012 h 159324"/>
                  <a:gd name="connsiteX11" fmla="*/ 6856 w 16864"/>
                  <a:gd name="connsiteY11" fmla="*/ 151782 h 159324"/>
                  <a:gd name="connsiteX12" fmla="*/ 0 w 16864"/>
                  <a:gd name="connsiteY12" fmla="*/ 159324 h 1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64" h="159324">
                    <a:moveTo>
                      <a:pt x="0" y="159324"/>
                    </a:moveTo>
                    <a:cubicBezTo>
                      <a:pt x="3342" y="158210"/>
                      <a:pt x="4028" y="154353"/>
                      <a:pt x="5057" y="151354"/>
                    </a:cubicBezTo>
                    <a:cubicBezTo>
                      <a:pt x="5871" y="148114"/>
                      <a:pt x="6471" y="144823"/>
                      <a:pt x="6856" y="141498"/>
                    </a:cubicBezTo>
                    <a:cubicBezTo>
                      <a:pt x="7799" y="134899"/>
                      <a:pt x="8399" y="128128"/>
                      <a:pt x="8828" y="121443"/>
                    </a:cubicBezTo>
                    <a:cubicBezTo>
                      <a:pt x="9685" y="107987"/>
                      <a:pt x="10456" y="94532"/>
                      <a:pt x="10799" y="81076"/>
                    </a:cubicBezTo>
                    <a:lnTo>
                      <a:pt x="12341" y="40538"/>
                    </a:lnTo>
                    <a:cubicBezTo>
                      <a:pt x="13027" y="27083"/>
                      <a:pt x="13541" y="13541"/>
                      <a:pt x="14570" y="0"/>
                    </a:cubicBezTo>
                    <a:cubicBezTo>
                      <a:pt x="15855" y="13541"/>
                      <a:pt x="16370" y="27083"/>
                      <a:pt x="16712" y="40624"/>
                    </a:cubicBezTo>
                    <a:cubicBezTo>
                      <a:pt x="17055" y="54165"/>
                      <a:pt x="16712" y="67707"/>
                      <a:pt x="16712" y="81248"/>
                    </a:cubicBezTo>
                    <a:cubicBezTo>
                      <a:pt x="16712" y="94789"/>
                      <a:pt x="15255" y="108330"/>
                      <a:pt x="13455" y="121872"/>
                    </a:cubicBezTo>
                    <a:cubicBezTo>
                      <a:pt x="12513" y="128642"/>
                      <a:pt x="11484" y="135327"/>
                      <a:pt x="9942" y="142012"/>
                    </a:cubicBezTo>
                    <a:cubicBezTo>
                      <a:pt x="9136" y="145337"/>
                      <a:pt x="8099" y="148603"/>
                      <a:pt x="6856" y="151782"/>
                    </a:cubicBezTo>
                    <a:cubicBezTo>
                      <a:pt x="5142" y="154782"/>
                      <a:pt x="3599" y="158810"/>
                      <a:pt x="0" y="159324"/>
                    </a:cubicBezTo>
                    <a:close/>
                  </a:path>
                </a:pathLst>
              </a:custGeom>
              <a:solidFill>
                <a:srgbClr val="E0E0E0"/>
              </a:solidFill>
              <a:ln w="8553" cap="flat">
                <a:noFill/>
                <a:prstDash val="solid"/>
                <a:miter/>
              </a:ln>
            </p:spPr>
            <p:txBody>
              <a:bodyPr rtlCol="0" anchor="ctr"/>
              <a:lstStyle/>
              <a:p>
                <a:endParaRPr lang="en-US" dirty="0"/>
              </a:p>
            </p:txBody>
          </p:sp>
          <p:sp>
            <p:nvSpPr>
              <p:cNvPr id="305" name="Freeform: Shape 70">
                <a:extLst>
                  <a:ext uri="{FF2B5EF4-FFF2-40B4-BE49-F238E27FC236}">
                    <a16:creationId xmlns:a16="http://schemas.microsoft.com/office/drawing/2014/main" id="{4ACC0E0F-F5C2-9FE1-88C2-DC10A9F6812F}"/>
                  </a:ext>
                </a:extLst>
              </p:cNvPr>
              <p:cNvSpPr/>
              <p:nvPr/>
            </p:nvSpPr>
            <p:spPr>
              <a:xfrm>
                <a:off x="7321379" y="2554131"/>
                <a:ext cx="122480" cy="288623"/>
              </a:xfrm>
              <a:custGeom>
                <a:avLst/>
                <a:gdLst>
                  <a:gd name="connsiteX0" fmla="*/ 27274 w 122480"/>
                  <a:gd name="connsiteY0" fmla="*/ 177840 h 288623"/>
                  <a:gd name="connsiteX1" fmla="*/ 34645 w 122480"/>
                  <a:gd name="connsiteY1" fmla="*/ 179468 h 288623"/>
                  <a:gd name="connsiteX2" fmla="*/ 36873 w 122480"/>
                  <a:gd name="connsiteY2" fmla="*/ 182211 h 288623"/>
                  <a:gd name="connsiteX3" fmla="*/ 33445 w 122480"/>
                  <a:gd name="connsiteY3" fmla="*/ 196952 h 288623"/>
                  <a:gd name="connsiteX4" fmla="*/ 19390 w 122480"/>
                  <a:gd name="connsiteY4" fmla="*/ 204494 h 288623"/>
                  <a:gd name="connsiteX5" fmla="*/ 19441 w 122480"/>
                  <a:gd name="connsiteY5" fmla="*/ 219398 h 288623"/>
                  <a:gd name="connsiteX6" fmla="*/ 21018 w 122480"/>
                  <a:gd name="connsiteY6" fmla="*/ 220692 h 288623"/>
                  <a:gd name="connsiteX7" fmla="*/ 35845 w 122480"/>
                  <a:gd name="connsiteY7" fmla="*/ 221806 h 288623"/>
                  <a:gd name="connsiteX8" fmla="*/ 40473 w 122480"/>
                  <a:gd name="connsiteY8" fmla="*/ 236976 h 288623"/>
                  <a:gd name="connsiteX9" fmla="*/ 30617 w 122480"/>
                  <a:gd name="connsiteY9" fmla="*/ 242547 h 288623"/>
                  <a:gd name="connsiteX10" fmla="*/ 24103 w 122480"/>
                  <a:gd name="connsiteY10" fmla="*/ 251117 h 288623"/>
                  <a:gd name="connsiteX11" fmla="*/ 24618 w 122480"/>
                  <a:gd name="connsiteY11" fmla="*/ 258402 h 288623"/>
                  <a:gd name="connsiteX12" fmla="*/ 28217 w 122480"/>
                  <a:gd name="connsiteY12" fmla="*/ 259430 h 288623"/>
                  <a:gd name="connsiteX13" fmla="*/ 37730 w 122480"/>
                  <a:gd name="connsiteY13" fmla="*/ 260545 h 288623"/>
                  <a:gd name="connsiteX14" fmla="*/ 40044 w 122480"/>
                  <a:gd name="connsiteY14" fmla="*/ 261059 h 288623"/>
                  <a:gd name="connsiteX15" fmla="*/ 41844 w 122480"/>
                  <a:gd name="connsiteY15" fmla="*/ 264658 h 288623"/>
                  <a:gd name="connsiteX16" fmla="*/ 39102 w 122480"/>
                  <a:gd name="connsiteY16" fmla="*/ 280857 h 288623"/>
                  <a:gd name="connsiteX17" fmla="*/ 51614 w 122480"/>
                  <a:gd name="connsiteY17" fmla="*/ 286856 h 288623"/>
                  <a:gd name="connsiteX18" fmla="*/ 97123 w 122480"/>
                  <a:gd name="connsiteY18" fmla="*/ 286856 h 288623"/>
                  <a:gd name="connsiteX19" fmla="*/ 105694 w 122480"/>
                  <a:gd name="connsiteY19" fmla="*/ 279057 h 288623"/>
                  <a:gd name="connsiteX20" fmla="*/ 101751 w 122480"/>
                  <a:gd name="connsiteY20" fmla="*/ 275457 h 288623"/>
                  <a:gd name="connsiteX21" fmla="*/ 99926 w 122480"/>
                  <a:gd name="connsiteY21" fmla="*/ 257973 h 288623"/>
                  <a:gd name="connsiteX22" fmla="*/ 102523 w 122480"/>
                  <a:gd name="connsiteY22" fmla="*/ 255574 h 288623"/>
                  <a:gd name="connsiteX23" fmla="*/ 114178 w 122480"/>
                  <a:gd name="connsiteY23" fmla="*/ 251203 h 288623"/>
                  <a:gd name="connsiteX24" fmla="*/ 121806 w 122480"/>
                  <a:gd name="connsiteY24" fmla="*/ 242632 h 288623"/>
                  <a:gd name="connsiteX25" fmla="*/ 112550 w 122480"/>
                  <a:gd name="connsiteY25" fmla="*/ 232519 h 288623"/>
                  <a:gd name="connsiteX26" fmla="*/ 118292 w 122480"/>
                  <a:gd name="connsiteY26" fmla="*/ 209293 h 288623"/>
                  <a:gd name="connsiteX27" fmla="*/ 122320 w 122480"/>
                  <a:gd name="connsiteY27" fmla="*/ 196866 h 288623"/>
                  <a:gd name="connsiteX28" fmla="*/ 117093 w 122480"/>
                  <a:gd name="connsiteY28" fmla="*/ 184011 h 288623"/>
                  <a:gd name="connsiteX29" fmla="*/ 88639 w 122480"/>
                  <a:gd name="connsiteY29" fmla="*/ 184011 h 288623"/>
                  <a:gd name="connsiteX30" fmla="*/ 97638 w 122480"/>
                  <a:gd name="connsiteY30" fmla="*/ 168584 h 288623"/>
                  <a:gd name="connsiteX31" fmla="*/ 117692 w 122480"/>
                  <a:gd name="connsiteY31" fmla="*/ 160442 h 288623"/>
                  <a:gd name="connsiteX32" fmla="*/ 104923 w 122480"/>
                  <a:gd name="connsiteY32" fmla="*/ 141073 h 288623"/>
                  <a:gd name="connsiteX33" fmla="*/ 94552 w 122480"/>
                  <a:gd name="connsiteY33" fmla="*/ 144330 h 288623"/>
                  <a:gd name="connsiteX34" fmla="*/ 81782 w 122480"/>
                  <a:gd name="connsiteY34" fmla="*/ 140559 h 288623"/>
                  <a:gd name="connsiteX35" fmla="*/ 82416 w 122480"/>
                  <a:gd name="connsiteY35" fmla="*/ 129186 h 288623"/>
                  <a:gd name="connsiteX36" fmla="*/ 82639 w 122480"/>
                  <a:gd name="connsiteY36" fmla="*/ 128989 h 288623"/>
                  <a:gd name="connsiteX37" fmla="*/ 98323 w 122480"/>
                  <a:gd name="connsiteY37" fmla="*/ 125475 h 288623"/>
                  <a:gd name="connsiteX38" fmla="*/ 106817 w 122480"/>
                  <a:gd name="connsiteY38" fmla="*/ 104984 h 288623"/>
                  <a:gd name="connsiteX39" fmla="*/ 101066 w 122480"/>
                  <a:gd name="connsiteY39" fmla="*/ 97964 h 288623"/>
                  <a:gd name="connsiteX40" fmla="*/ 92495 w 122480"/>
                  <a:gd name="connsiteY40" fmla="*/ 97964 h 288623"/>
                  <a:gd name="connsiteX41" fmla="*/ 83925 w 122480"/>
                  <a:gd name="connsiteY41" fmla="*/ 98735 h 288623"/>
                  <a:gd name="connsiteX42" fmla="*/ 77326 w 122480"/>
                  <a:gd name="connsiteY42" fmla="*/ 78937 h 288623"/>
                  <a:gd name="connsiteX43" fmla="*/ 87782 w 122480"/>
                  <a:gd name="connsiteY43" fmla="*/ 77909 h 288623"/>
                  <a:gd name="connsiteX44" fmla="*/ 99095 w 122480"/>
                  <a:gd name="connsiteY44" fmla="*/ 65739 h 288623"/>
                  <a:gd name="connsiteX45" fmla="*/ 86839 w 122480"/>
                  <a:gd name="connsiteY45" fmla="*/ 53912 h 288623"/>
                  <a:gd name="connsiteX46" fmla="*/ 62413 w 122480"/>
                  <a:gd name="connsiteY46" fmla="*/ 53055 h 288623"/>
                  <a:gd name="connsiteX47" fmla="*/ 65156 w 122480"/>
                  <a:gd name="connsiteY47" fmla="*/ 41249 h 288623"/>
                  <a:gd name="connsiteX48" fmla="*/ 66356 w 122480"/>
                  <a:gd name="connsiteY48" fmla="*/ 40627 h 288623"/>
                  <a:gd name="connsiteX49" fmla="*/ 82125 w 122480"/>
                  <a:gd name="connsiteY49" fmla="*/ 38485 h 288623"/>
                  <a:gd name="connsiteX50" fmla="*/ 83068 w 122480"/>
                  <a:gd name="connsiteY50" fmla="*/ 23658 h 288623"/>
                  <a:gd name="connsiteX51" fmla="*/ 71326 w 122480"/>
                  <a:gd name="connsiteY51" fmla="*/ 15088 h 288623"/>
                  <a:gd name="connsiteX52" fmla="*/ 60271 w 122480"/>
                  <a:gd name="connsiteY52" fmla="*/ 18859 h 288623"/>
                  <a:gd name="connsiteX53" fmla="*/ 52214 w 122480"/>
                  <a:gd name="connsiteY53" fmla="*/ 3603 h 288623"/>
                  <a:gd name="connsiteX54" fmla="*/ 38159 w 122480"/>
                  <a:gd name="connsiteY54" fmla="*/ 1289 h 288623"/>
                  <a:gd name="connsiteX55" fmla="*/ 19132 w 122480"/>
                  <a:gd name="connsiteY55" fmla="*/ 8060 h 288623"/>
                  <a:gd name="connsiteX56" fmla="*/ 12619 w 122480"/>
                  <a:gd name="connsiteY56" fmla="*/ 17401 h 288623"/>
                  <a:gd name="connsiteX57" fmla="*/ 16219 w 122480"/>
                  <a:gd name="connsiteY57" fmla="*/ 22715 h 288623"/>
                  <a:gd name="connsiteX58" fmla="*/ 11848 w 122480"/>
                  <a:gd name="connsiteY58" fmla="*/ 32143 h 288623"/>
                  <a:gd name="connsiteX59" fmla="*/ 2249 w 122480"/>
                  <a:gd name="connsiteY59" fmla="*/ 38742 h 288623"/>
                  <a:gd name="connsiteX60" fmla="*/ 3192 w 122480"/>
                  <a:gd name="connsiteY60" fmla="*/ 52540 h 288623"/>
                  <a:gd name="connsiteX61" fmla="*/ 19818 w 122480"/>
                  <a:gd name="connsiteY61" fmla="*/ 59140 h 288623"/>
                  <a:gd name="connsiteX62" fmla="*/ 25903 w 122480"/>
                  <a:gd name="connsiteY62" fmla="*/ 71995 h 288623"/>
                  <a:gd name="connsiteX63" fmla="*/ 7734 w 122480"/>
                  <a:gd name="connsiteY63" fmla="*/ 82280 h 288623"/>
                  <a:gd name="connsiteX64" fmla="*/ 19304 w 122480"/>
                  <a:gd name="connsiteY64" fmla="*/ 98906 h 288623"/>
                  <a:gd name="connsiteX65" fmla="*/ 32674 w 122480"/>
                  <a:gd name="connsiteY65" fmla="*/ 100878 h 288623"/>
                  <a:gd name="connsiteX66" fmla="*/ 31903 w 122480"/>
                  <a:gd name="connsiteY66" fmla="*/ 111162 h 288623"/>
                  <a:gd name="connsiteX67" fmla="*/ 19390 w 122480"/>
                  <a:gd name="connsiteY67" fmla="*/ 116047 h 288623"/>
                  <a:gd name="connsiteX68" fmla="*/ 9191 w 122480"/>
                  <a:gd name="connsiteY68" fmla="*/ 123675 h 288623"/>
                  <a:gd name="connsiteX69" fmla="*/ 11676 w 122480"/>
                  <a:gd name="connsiteY69" fmla="*/ 132245 h 288623"/>
                  <a:gd name="connsiteX70" fmla="*/ 30188 w 122480"/>
                  <a:gd name="connsiteY70" fmla="*/ 136788 h 288623"/>
                  <a:gd name="connsiteX71" fmla="*/ 34045 w 122480"/>
                  <a:gd name="connsiteY71" fmla="*/ 135845 h 288623"/>
                  <a:gd name="connsiteX72" fmla="*/ 38159 w 122480"/>
                  <a:gd name="connsiteY72" fmla="*/ 139787 h 288623"/>
                  <a:gd name="connsiteX73" fmla="*/ 35074 w 122480"/>
                  <a:gd name="connsiteY73" fmla="*/ 151272 h 288623"/>
                  <a:gd name="connsiteX74" fmla="*/ 11162 w 122480"/>
                  <a:gd name="connsiteY74" fmla="*/ 161813 h 288623"/>
                  <a:gd name="connsiteX75" fmla="*/ 9619 w 122480"/>
                  <a:gd name="connsiteY75" fmla="*/ 172183 h 288623"/>
                  <a:gd name="connsiteX76" fmla="*/ 18790 w 122480"/>
                  <a:gd name="connsiteY76" fmla="*/ 178611 h 288623"/>
                  <a:gd name="connsiteX77" fmla="*/ 27274 w 122480"/>
                  <a:gd name="connsiteY77" fmla="*/ 177840 h 28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2480" h="288623">
                    <a:moveTo>
                      <a:pt x="27274" y="177840"/>
                    </a:moveTo>
                    <a:cubicBezTo>
                      <a:pt x="29845" y="177429"/>
                      <a:pt x="32485" y="178011"/>
                      <a:pt x="34645" y="179468"/>
                    </a:cubicBezTo>
                    <a:cubicBezTo>
                      <a:pt x="35571" y="180214"/>
                      <a:pt x="36325" y="181148"/>
                      <a:pt x="36873" y="182211"/>
                    </a:cubicBezTo>
                    <a:cubicBezTo>
                      <a:pt x="39367" y="187319"/>
                      <a:pt x="37936" y="193472"/>
                      <a:pt x="33445" y="196952"/>
                    </a:cubicBezTo>
                    <a:cubicBezTo>
                      <a:pt x="29246" y="200123"/>
                      <a:pt x="23161" y="200894"/>
                      <a:pt x="19390" y="204494"/>
                    </a:cubicBezTo>
                    <a:cubicBezTo>
                      <a:pt x="15284" y="208625"/>
                      <a:pt x="15310" y="215301"/>
                      <a:pt x="19441" y="219398"/>
                    </a:cubicBezTo>
                    <a:cubicBezTo>
                      <a:pt x="19921" y="219878"/>
                      <a:pt x="20452" y="220315"/>
                      <a:pt x="21018" y="220692"/>
                    </a:cubicBezTo>
                    <a:cubicBezTo>
                      <a:pt x="25535" y="223297"/>
                      <a:pt x="30994" y="223709"/>
                      <a:pt x="35845" y="221806"/>
                    </a:cubicBezTo>
                    <a:cubicBezTo>
                      <a:pt x="45015" y="218635"/>
                      <a:pt x="46387" y="232776"/>
                      <a:pt x="40473" y="236976"/>
                    </a:cubicBezTo>
                    <a:cubicBezTo>
                      <a:pt x="37387" y="239118"/>
                      <a:pt x="33616" y="240318"/>
                      <a:pt x="30617" y="242547"/>
                    </a:cubicBezTo>
                    <a:cubicBezTo>
                      <a:pt x="27806" y="244852"/>
                      <a:pt x="25578" y="247792"/>
                      <a:pt x="24103" y="251117"/>
                    </a:cubicBezTo>
                    <a:cubicBezTo>
                      <a:pt x="22989" y="253517"/>
                      <a:pt x="22303" y="256774"/>
                      <a:pt x="24618" y="258402"/>
                    </a:cubicBezTo>
                    <a:cubicBezTo>
                      <a:pt x="25689" y="259088"/>
                      <a:pt x="26940" y="259448"/>
                      <a:pt x="28217" y="259430"/>
                    </a:cubicBezTo>
                    <a:lnTo>
                      <a:pt x="37730" y="260545"/>
                    </a:lnTo>
                    <a:cubicBezTo>
                      <a:pt x="38527" y="260587"/>
                      <a:pt x="39307" y="260759"/>
                      <a:pt x="40044" y="261059"/>
                    </a:cubicBezTo>
                    <a:cubicBezTo>
                      <a:pt x="41261" y="261839"/>
                      <a:pt x="41947" y="263219"/>
                      <a:pt x="41844" y="264658"/>
                    </a:cubicBezTo>
                    <a:cubicBezTo>
                      <a:pt x="41844" y="270401"/>
                      <a:pt x="35331" y="275114"/>
                      <a:pt x="39102" y="280857"/>
                    </a:cubicBezTo>
                    <a:cubicBezTo>
                      <a:pt x="42187" y="284602"/>
                      <a:pt x="46763" y="286796"/>
                      <a:pt x="51614" y="286856"/>
                    </a:cubicBezTo>
                    <a:cubicBezTo>
                      <a:pt x="66690" y="289213"/>
                      <a:pt x="82048" y="289213"/>
                      <a:pt x="97123" y="286856"/>
                    </a:cubicBezTo>
                    <a:cubicBezTo>
                      <a:pt x="101666" y="286084"/>
                      <a:pt x="107494" y="282999"/>
                      <a:pt x="105694" y="279057"/>
                    </a:cubicBezTo>
                    <a:cubicBezTo>
                      <a:pt x="105008" y="277428"/>
                      <a:pt x="103208" y="276571"/>
                      <a:pt x="101751" y="275457"/>
                    </a:cubicBezTo>
                    <a:cubicBezTo>
                      <a:pt x="96421" y="271138"/>
                      <a:pt x="95606" y="263313"/>
                      <a:pt x="99926" y="257973"/>
                    </a:cubicBezTo>
                    <a:cubicBezTo>
                      <a:pt x="100672" y="257056"/>
                      <a:pt x="101546" y="256251"/>
                      <a:pt x="102523" y="255574"/>
                    </a:cubicBezTo>
                    <a:cubicBezTo>
                      <a:pt x="106242" y="253714"/>
                      <a:pt x="110150" y="252248"/>
                      <a:pt x="114178" y="251203"/>
                    </a:cubicBezTo>
                    <a:cubicBezTo>
                      <a:pt x="118121" y="249746"/>
                      <a:pt x="121892" y="246746"/>
                      <a:pt x="121806" y="242632"/>
                    </a:cubicBezTo>
                    <a:cubicBezTo>
                      <a:pt x="121720" y="238519"/>
                      <a:pt x="116578" y="235262"/>
                      <a:pt x="112550" y="232519"/>
                    </a:cubicBezTo>
                    <a:cubicBezTo>
                      <a:pt x="98152" y="222749"/>
                      <a:pt x="111007" y="214864"/>
                      <a:pt x="118292" y="209293"/>
                    </a:cubicBezTo>
                    <a:cubicBezTo>
                      <a:pt x="121506" y="206011"/>
                      <a:pt x="122998" y="201409"/>
                      <a:pt x="122320" y="196866"/>
                    </a:cubicBezTo>
                    <a:cubicBezTo>
                      <a:pt x="122320" y="192067"/>
                      <a:pt x="121635" y="186325"/>
                      <a:pt x="117093" y="184011"/>
                    </a:cubicBezTo>
                    <a:cubicBezTo>
                      <a:pt x="108522" y="179468"/>
                      <a:pt x="94209" y="192067"/>
                      <a:pt x="88639" y="184011"/>
                    </a:cubicBezTo>
                    <a:cubicBezTo>
                      <a:pt x="84096" y="178526"/>
                      <a:pt x="90610" y="170984"/>
                      <a:pt x="97638" y="168584"/>
                    </a:cubicBezTo>
                    <a:cubicBezTo>
                      <a:pt x="104665" y="166184"/>
                      <a:pt x="112979" y="165670"/>
                      <a:pt x="117692" y="160442"/>
                    </a:cubicBezTo>
                    <a:cubicBezTo>
                      <a:pt x="124377" y="152986"/>
                      <a:pt x="115464" y="139359"/>
                      <a:pt x="104923" y="141073"/>
                    </a:cubicBezTo>
                    <a:cubicBezTo>
                      <a:pt x="101323" y="141587"/>
                      <a:pt x="98152" y="143558"/>
                      <a:pt x="94552" y="144330"/>
                    </a:cubicBezTo>
                    <a:cubicBezTo>
                      <a:pt x="89933" y="145401"/>
                      <a:pt x="85082" y="143970"/>
                      <a:pt x="81782" y="140559"/>
                    </a:cubicBezTo>
                    <a:cubicBezTo>
                      <a:pt x="78817" y="137242"/>
                      <a:pt x="79100" y="132151"/>
                      <a:pt x="82416" y="129186"/>
                    </a:cubicBezTo>
                    <a:cubicBezTo>
                      <a:pt x="82485" y="129117"/>
                      <a:pt x="82562" y="129048"/>
                      <a:pt x="82639" y="128989"/>
                    </a:cubicBezTo>
                    <a:cubicBezTo>
                      <a:pt x="86839" y="125817"/>
                      <a:pt x="93181" y="127189"/>
                      <a:pt x="98323" y="125475"/>
                    </a:cubicBezTo>
                    <a:cubicBezTo>
                      <a:pt x="106328" y="122158"/>
                      <a:pt x="110125" y="112986"/>
                      <a:pt x="106817" y="104984"/>
                    </a:cubicBezTo>
                    <a:cubicBezTo>
                      <a:pt x="105634" y="102128"/>
                      <a:pt x="103628" y="99686"/>
                      <a:pt x="101066" y="97964"/>
                    </a:cubicBezTo>
                    <a:cubicBezTo>
                      <a:pt x="98306" y="96933"/>
                      <a:pt x="95255" y="96933"/>
                      <a:pt x="92495" y="97964"/>
                    </a:cubicBezTo>
                    <a:cubicBezTo>
                      <a:pt x="89753" y="98972"/>
                      <a:pt x="86796" y="99238"/>
                      <a:pt x="83925" y="98735"/>
                    </a:cubicBezTo>
                    <a:cubicBezTo>
                      <a:pt x="76983" y="96764"/>
                      <a:pt x="67898" y="83137"/>
                      <a:pt x="77326" y="78937"/>
                    </a:cubicBezTo>
                    <a:cubicBezTo>
                      <a:pt x="80745" y="78113"/>
                      <a:pt x="84268" y="77766"/>
                      <a:pt x="87782" y="77909"/>
                    </a:cubicBezTo>
                    <a:cubicBezTo>
                      <a:pt x="94072" y="77266"/>
                      <a:pt x="98915" y="72059"/>
                      <a:pt x="99095" y="65739"/>
                    </a:cubicBezTo>
                    <a:cubicBezTo>
                      <a:pt x="98315" y="59399"/>
                      <a:pt x="93207" y="54469"/>
                      <a:pt x="86839" y="53912"/>
                    </a:cubicBezTo>
                    <a:cubicBezTo>
                      <a:pt x="78268" y="53226"/>
                      <a:pt x="67641" y="59225"/>
                      <a:pt x="62413" y="53055"/>
                    </a:cubicBezTo>
                    <a:cubicBezTo>
                      <a:pt x="59910" y="49037"/>
                      <a:pt x="61136" y="43751"/>
                      <a:pt x="65156" y="41249"/>
                    </a:cubicBezTo>
                    <a:cubicBezTo>
                      <a:pt x="65541" y="41010"/>
                      <a:pt x="65944" y="40803"/>
                      <a:pt x="66356" y="40627"/>
                    </a:cubicBezTo>
                    <a:cubicBezTo>
                      <a:pt x="71344" y="38570"/>
                      <a:pt x="76769" y="37832"/>
                      <a:pt x="82125" y="38485"/>
                    </a:cubicBezTo>
                    <a:cubicBezTo>
                      <a:pt x="83668" y="33698"/>
                      <a:pt x="83994" y="28601"/>
                      <a:pt x="83068" y="23658"/>
                    </a:cubicBezTo>
                    <a:cubicBezTo>
                      <a:pt x="81525" y="18486"/>
                      <a:pt x="76726" y="14979"/>
                      <a:pt x="71326" y="15088"/>
                    </a:cubicBezTo>
                    <a:cubicBezTo>
                      <a:pt x="67384" y="15088"/>
                      <a:pt x="64127" y="18259"/>
                      <a:pt x="60271" y="18859"/>
                    </a:cubicBezTo>
                    <a:cubicBezTo>
                      <a:pt x="51700" y="20230"/>
                      <a:pt x="45872" y="8403"/>
                      <a:pt x="52214" y="3603"/>
                    </a:cubicBezTo>
                    <a:cubicBezTo>
                      <a:pt x="52214" y="-2739"/>
                      <a:pt x="45101" y="1203"/>
                      <a:pt x="38159" y="1289"/>
                    </a:cubicBezTo>
                    <a:cubicBezTo>
                      <a:pt x="31337" y="1848"/>
                      <a:pt x="24772" y="4182"/>
                      <a:pt x="19132" y="8060"/>
                    </a:cubicBezTo>
                    <a:cubicBezTo>
                      <a:pt x="15447" y="10202"/>
                      <a:pt x="11248" y="13631"/>
                      <a:pt x="12619" y="17401"/>
                    </a:cubicBezTo>
                    <a:cubicBezTo>
                      <a:pt x="13305" y="19373"/>
                      <a:pt x="15361" y="20744"/>
                      <a:pt x="16219" y="22715"/>
                    </a:cubicBezTo>
                    <a:cubicBezTo>
                      <a:pt x="17761" y="26143"/>
                      <a:pt x="15019" y="29914"/>
                      <a:pt x="11848" y="32143"/>
                    </a:cubicBezTo>
                    <a:cubicBezTo>
                      <a:pt x="8359" y="33895"/>
                      <a:pt x="5137" y="36116"/>
                      <a:pt x="2249" y="38742"/>
                    </a:cubicBezTo>
                    <a:cubicBezTo>
                      <a:pt x="-1077" y="42885"/>
                      <a:pt x="-674" y="48888"/>
                      <a:pt x="3192" y="52540"/>
                    </a:cubicBezTo>
                    <a:cubicBezTo>
                      <a:pt x="8308" y="55694"/>
                      <a:pt x="13930" y="57928"/>
                      <a:pt x="19818" y="59140"/>
                    </a:cubicBezTo>
                    <a:cubicBezTo>
                      <a:pt x="25389" y="61368"/>
                      <a:pt x="30103" y="67710"/>
                      <a:pt x="25903" y="71995"/>
                    </a:cubicBezTo>
                    <a:cubicBezTo>
                      <a:pt x="18121" y="70350"/>
                      <a:pt x="10331" y="74759"/>
                      <a:pt x="7734" y="82280"/>
                    </a:cubicBezTo>
                    <a:cubicBezTo>
                      <a:pt x="6526" y="90024"/>
                      <a:pt x="11625" y="97350"/>
                      <a:pt x="19304" y="98906"/>
                    </a:cubicBezTo>
                    <a:cubicBezTo>
                      <a:pt x="22732" y="99592"/>
                      <a:pt x="29760" y="98906"/>
                      <a:pt x="32674" y="100878"/>
                    </a:cubicBezTo>
                    <a:cubicBezTo>
                      <a:pt x="35588" y="102849"/>
                      <a:pt x="34645" y="108762"/>
                      <a:pt x="31903" y="111162"/>
                    </a:cubicBezTo>
                    <a:cubicBezTo>
                      <a:pt x="28106" y="113618"/>
                      <a:pt x="23846" y="115280"/>
                      <a:pt x="19390" y="116047"/>
                    </a:cubicBezTo>
                    <a:cubicBezTo>
                      <a:pt x="14933" y="117333"/>
                      <a:pt x="10305" y="119561"/>
                      <a:pt x="9191" y="123675"/>
                    </a:cubicBezTo>
                    <a:cubicBezTo>
                      <a:pt x="8548" y="126769"/>
                      <a:pt x="9474" y="129974"/>
                      <a:pt x="11676" y="132245"/>
                    </a:cubicBezTo>
                    <a:cubicBezTo>
                      <a:pt x="16450" y="137208"/>
                      <a:pt x="23658" y="138973"/>
                      <a:pt x="30188" y="136788"/>
                    </a:cubicBezTo>
                    <a:cubicBezTo>
                      <a:pt x="31397" y="136222"/>
                      <a:pt x="32708" y="135905"/>
                      <a:pt x="34045" y="135845"/>
                    </a:cubicBezTo>
                    <a:cubicBezTo>
                      <a:pt x="36050" y="136273"/>
                      <a:pt x="37653" y="137799"/>
                      <a:pt x="38159" y="139787"/>
                    </a:cubicBezTo>
                    <a:cubicBezTo>
                      <a:pt x="39521" y="143884"/>
                      <a:pt x="38304" y="148409"/>
                      <a:pt x="35074" y="151272"/>
                    </a:cubicBezTo>
                    <a:cubicBezTo>
                      <a:pt x="28646" y="157014"/>
                      <a:pt x="16819" y="155471"/>
                      <a:pt x="11162" y="161813"/>
                    </a:cubicBezTo>
                    <a:cubicBezTo>
                      <a:pt x="8676" y="164676"/>
                      <a:pt x="8077" y="168721"/>
                      <a:pt x="9619" y="172183"/>
                    </a:cubicBezTo>
                    <a:cubicBezTo>
                      <a:pt x="11402" y="175732"/>
                      <a:pt x="14847" y="178140"/>
                      <a:pt x="18790" y="178611"/>
                    </a:cubicBezTo>
                    <a:cubicBezTo>
                      <a:pt x="21635" y="178620"/>
                      <a:pt x="24481" y="178363"/>
                      <a:pt x="27274" y="177840"/>
                    </a:cubicBezTo>
                    <a:close/>
                  </a:path>
                </a:pathLst>
              </a:custGeom>
              <a:solidFill>
                <a:srgbClr val="263238"/>
              </a:solidFill>
              <a:ln w="8553" cap="flat">
                <a:noFill/>
                <a:prstDash val="solid"/>
                <a:miter/>
              </a:ln>
            </p:spPr>
            <p:txBody>
              <a:bodyPr rtlCol="0" anchor="ctr"/>
              <a:lstStyle/>
              <a:p>
                <a:endParaRPr lang="en-US" dirty="0"/>
              </a:p>
            </p:txBody>
          </p:sp>
          <p:sp>
            <p:nvSpPr>
              <p:cNvPr id="306" name="Freeform: Shape 71">
                <a:extLst>
                  <a:ext uri="{FF2B5EF4-FFF2-40B4-BE49-F238E27FC236}">
                    <a16:creationId xmlns:a16="http://schemas.microsoft.com/office/drawing/2014/main" id="{0D171584-70D7-C47F-DC35-093BE91C3A2F}"/>
                  </a:ext>
                </a:extLst>
              </p:cNvPr>
              <p:cNvSpPr/>
              <p:nvPr/>
            </p:nvSpPr>
            <p:spPr>
              <a:xfrm>
                <a:off x="7480644" y="2786058"/>
                <a:ext cx="272142" cy="354384"/>
              </a:xfrm>
              <a:custGeom>
                <a:avLst/>
                <a:gdLst>
                  <a:gd name="connsiteX0" fmla="*/ 270991 w 272142"/>
                  <a:gd name="connsiteY0" fmla="*/ 169430 h 354384"/>
                  <a:gd name="connsiteX1" fmla="*/ 227196 w 272142"/>
                  <a:gd name="connsiteY1" fmla="*/ 82183 h 354384"/>
                  <a:gd name="connsiteX2" fmla="*/ 175773 w 272142"/>
                  <a:gd name="connsiteY2" fmla="*/ 67699 h 354384"/>
                  <a:gd name="connsiteX3" fmla="*/ 52873 w 272142"/>
                  <a:gd name="connsiteY3" fmla="*/ 19019 h 354384"/>
                  <a:gd name="connsiteX4" fmla="*/ 5993 w 272142"/>
                  <a:gd name="connsiteY4" fmla="*/ 4278 h 354384"/>
                  <a:gd name="connsiteX5" fmla="*/ 11221 w 272142"/>
                  <a:gd name="connsiteY5" fmla="*/ 62385 h 354384"/>
                  <a:gd name="connsiteX6" fmla="*/ 77985 w 272142"/>
                  <a:gd name="connsiteY6" fmla="*/ 195741 h 354384"/>
                  <a:gd name="connsiteX7" fmla="*/ 113723 w 272142"/>
                  <a:gd name="connsiteY7" fmla="*/ 323612 h 354384"/>
                  <a:gd name="connsiteX8" fmla="*/ 130864 w 272142"/>
                  <a:gd name="connsiteY8" fmla="*/ 347866 h 354384"/>
                  <a:gd name="connsiteX9" fmla="*/ 159232 w 272142"/>
                  <a:gd name="connsiteY9" fmla="*/ 352323 h 354384"/>
                  <a:gd name="connsiteX10" fmla="*/ 174488 w 272142"/>
                  <a:gd name="connsiteY10" fmla="*/ 335782 h 354384"/>
                  <a:gd name="connsiteX11" fmla="*/ 227453 w 272142"/>
                  <a:gd name="connsiteY11" fmla="*/ 250592 h 354384"/>
                  <a:gd name="connsiteX12" fmla="*/ 270991 w 272142"/>
                  <a:gd name="connsiteY12" fmla="*/ 169430 h 35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42" h="354384">
                    <a:moveTo>
                      <a:pt x="270991" y="169430"/>
                    </a:moveTo>
                    <a:cubicBezTo>
                      <a:pt x="276973" y="133914"/>
                      <a:pt x="259249" y="98612"/>
                      <a:pt x="227196" y="82183"/>
                    </a:cubicBezTo>
                    <a:cubicBezTo>
                      <a:pt x="210732" y="75224"/>
                      <a:pt x="193454" y="70356"/>
                      <a:pt x="175773" y="67699"/>
                    </a:cubicBezTo>
                    <a:cubicBezTo>
                      <a:pt x="132338" y="58571"/>
                      <a:pt x="90780" y="42107"/>
                      <a:pt x="52873" y="19019"/>
                    </a:cubicBezTo>
                    <a:cubicBezTo>
                      <a:pt x="41474" y="11991"/>
                      <a:pt x="19877" y="-8921"/>
                      <a:pt x="5993" y="4278"/>
                    </a:cubicBezTo>
                    <a:cubicBezTo>
                      <a:pt x="-7891" y="17476"/>
                      <a:pt x="5993" y="49101"/>
                      <a:pt x="11221" y="62385"/>
                    </a:cubicBezTo>
                    <a:cubicBezTo>
                      <a:pt x="30333" y="108237"/>
                      <a:pt x="61444" y="148946"/>
                      <a:pt x="77985" y="195741"/>
                    </a:cubicBezTo>
                    <a:cubicBezTo>
                      <a:pt x="92812" y="237479"/>
                      <a:pt x="95640" y="282988"/>
                      <a:pt x="113723" y="323612"/>
                    </a:cubicBezTo>
                    <a:cubicBezTo>
                      <a:pt x="117357" y="332979"/>
                      <a:pt x="123245" y="341310"/>
                      <a:pt x="130864" y="347866"/>
                    </a:cubicBezTo>
                    <a:cubicBezTo>
                      <a:pt x="138758" y="354508"/>
                      <a:pt x="149685" y="356222"/>
                      <a:pt x="159232" y="352323"/>
                    </a:cubicBezTo>
                    <a:cubicBezTo>
                      <a:pt x="165772" y="348355"/>
                      <a:pt x="171059" y="342621"/>
                      <a:pt x="174488" y="335782"/>
                    </a:cubicBezTo>
                    <a:lnTo>
                      <a:pt x="227453" y="250592"/>
                    </a:lnTo>
                    <a:cubicBezTo>
                      <a:pt x="243051" y="224795"/>
                      <a:pt x="265163" y="198741"/>
                      <a:pt x="270991" y="169430"/>
                    </a:cubicBezTo>
                    <a:close/>
                  </a:path>
                </a:pathLst>
              </a:custGeom>
              <a:solidFill>
                <a:srgbClr val="263238"/>
              </a:solidFill>
              <a:ln w="8553" cap="flat">
                <a:noFill/>
                <a:prstDash val="solid"/>
                <a:miter/>
              </a:ln>
            </p:spPr>
            <p:txBody>
              <a:bodyPr rtlCol="0" anchor="ctr"/>
              <a:lstStyle/>
              <a:p>
                <a:endParaRPr lang="en-US" dirty="0"/>
              </a:p>
            </p:txBody>
          </p:sp>
          <p:sp>
            <p:nvSpPr>
              <p:cNvPr id="307" name="Freeform: Shape 72">
                <a:extLst>
                  <a:ext uri="{FF2B5EF4-FFF2-40B4-BE49-F238E27FC236}">
                    <a16:creationId xmlns:a16="http://schemas.microsoft.com/office/drawing/2014/main" id="{42FF19FC-CBA3-387D-101C-1E0DF310D3E4}"/>
                  </a:ext>
                </a:extLst>
              </p:cNvPr>
              <p:cNvSpPr/>
              <p:nvPr/>
            </p:nvSpPr>
            <p:spPr>
              <a:xfrm>
                <a:off x="7276233" y="3654955"/>
                <a:ext cx="391266" cy="382846"/>
              </a:xfrm>
              <a:custGeom>
                <a:avLst/>
                <a:gdLst>
                  <a:gd name="connsiteX0" fmla="*/ 382755 w 391266"/>
                  <a:gd name="connsiteY0" fmla="*/ 101182 h 382846"/>
                  <a:gd name="connsiteX1" fmla="*/ 329190 w 391266"/>
                  <a:gd name="connsiteY1" fmla="*/ 15991 h 382846"/>
                  <a:gd name="connsiteX2" fmla="*/ 312649 w 391266"/>
                  <a:gd name="connsiteY2" fmla="*/ 2365 h 382846"/>
                  <a:gd name="connsiteX3" fmla="*/ 292852 w 391266"/>
                  <a:gd name="connsiteY3" fmla="*/ 222 h 382846"/>
                  <a:gd name="connsiteX4" fmla="*/ 119900 w 391266"/>
                  <a:gd name="connsiteY4" fmla="*/ 46331 h 382846"/>
                  <a:gd name="connsiteX5" fmla="*/ 11142 w 391266"/>
                  <a:gd name="connsiteY5" fmla="*/ 152433 h 382846"/>
                  <a:gd name="connsiteX6" fmla="*/ 0 w 391266"/>
                  <a:gd name="connsiteY6" fmla="*/ 219282 h 382846"/>
                  <a:gd name="connsiteX7" fmla="*/ 4628 w 391266"/>
                  <a:gd name="connsiteY7" fmla="*/ 253564 h 382846"/>
                  <a:gd name="connsiteX8" fmla="*/ 25883 w 391266"/>
                  <a:gd name="connsiteY8" fmla="*/ 290674 h 382846"/>
                  <a:gd name="connsiteX9" fmla="*/ 56993 w 391266"/>
                  <a:gd name="connsiteY9" fmla="*/ 338840 h 382846"/>
                  <a:gd name="connsiteX10" fmla="*/ 102245 w 391266"/>
                  <a:gd name="connsiteY10" fmla="*/ 381692 h 382846"/>
                  <a:gd name="connsiteX11" fmla="*/ 152982 w 391266"/>
                  <a:gd name="connsiteY11" fmla="*/ 348610 h 382846"/>
                  <a:gd name="connsiteX12" fmla="*/ 154525 w 391266"/>
                  <a:gd name="connsiteY12" fmla="*/ 329241 h 382846"/>
                  <a:gd name="connsiteX13" fmla="*/ 178179 w 391266"/>
                  <a:gd name="connsiteY13" fmla="*/ 309014 h 382846"/>
                  <a:gd name="connsiteX14" fmla="*/ 210918 w 391266"/>
                  <a:gd name="connsiteY14" fmla="*/ 305415 h 382846"/>
                  <a:gd name="connsiteX15" fmla="*/ 265255 w 391266"/>
                  <a:gd name="connsiteY15" fmla="*/ 276704 h 382846"/>
                  <a:gd name="connsiteX16" fmla="*/ 272968 w 391266"/>
                  <a:gd name="connsiteY16" fmla="*/ 259563 h 382846"/>
                  <a:gd name="connsiteX17" fmla="*/ 322591 w 391266"/>
                  <a:gd name="connsiteY17" fmla="*/ 216711 h 382846"/>
                  <a:gd name="connsiteX18" fmla="*/ 374014 w 391266"/>
                  <a:gd name="connsiteY18" fmla="*/ 172145 h 382846"/>
                  <a:gd name="connsiteX19" fmla="*/ 390297 w 391266"/>
                  <a:gd name="connsiteY19" fmla="*/ 145919 h 382846"/>
                  <a:gd name="connsiteX20" fmla="*/ 382755 w 391266"/>
                  <a:gd name="connsiteY20" fmla="*/ 101182 h 382846"/>
                  <a:gd name="connsiteX21" fmla="*/ 128385 w 391266"/>
                  <a:gd name="connsiteY21" fmla="*/ 338411 h 382846"/>
                  <a:gd name="connsiteX22" fmla="*/ 111244 w 391266"/>
                  <a:gd name="connsiteY22" fmla="*/ 348353 h 382846"/>
                  <a:gd name="connsiteX23" fmla="*/ 91618 w 391266"/>
                  <a:gd name="connsiteY23" fmla="*/ 353752 h 382846"/>
                  <a:gd name="connsiteX24" fmla="*/ 85276 w 391266"/>
                  <a:gd name="connsiteY24" fmla="*/ 352295 h 382846"/>
                  <a:gd name="connsiteX25" fmla="*/ 83562 w 391266"/>
                  <a:gd name="connsiteY25" fmla="*/ 348096 h 382846"/>
                  <a:gd name="connsiteX26" fmla="*/ 94189 w 391266"/>
                  <a:gd name="connsiteY26" fmla="*/ 326670 h 382846"/>
                  <a:gd name="connsiteX27" fmla="*/ 131642 w 391266"/>
                  <a:gd name="connsiteY27" fmla="*/ 320327 h 382846"/>
                  <a:gd name="connsiteX28" fmla="*/ 128385 w 391266"/>
                  <a:gd name="connsiteY28" fmla="*/ 338411 h 38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266" h="382846">
                    <a:moveTo>
                      <a:pt x="382755" y="101182"/>
                    </a:moveTo>
                    <a:cubicBezTo>
                      <a:pt x="369128" y="70337"/>
                      <a:pt x="351079" y="41643"/>
                      <a:pt x="329190" y="15991"/>
                    </a:cubicBezTo>
                    <a:cubicBezTo>
                      <a:pt x="324819" y="10215"/>
                      <a:pt x="319154" y="5544"/>
                      <a:pt x="312649" y="2365"/>
                    </a:cubicBezTo>
                    <a:cubicBezTo>
                      <a:pt x="306264" y="316"/>
                      <a:pt x="299528" y="-412"/>
                      <a:pt x="292852" y="222"/>
                    </a:cubicBezTo>
                    <a:cubicBezTo>
                      <a:pt x="227545" y="1850"/>
                      <a:pt x="176894" y="13506"/>
                      <a:pt x="119900" y="46331"/>
                    </a:cubicBezTo>
                    <a:cubicBezTo>
                      <a:pt x="78591" y="70157"/>
                      <a:pt x="25626" y="105124"/>
                      <a:pt x="11142" y="152433"/>
                    </a:cubicBezTo>
                    <a:cubicBezTo>
                      <a:pt x="4002" y="174005"/>
                      <a:pt x="249" y="196562"/>
                      <a:pt x="0" y="219282"/>
                    </a:cubicBezTo>
                    <a:cubicBezTo>
                      <a:pt x="2520" y="230552"/>
                      <a:pt x="4071" y="242028"/>
                      <a:pt x="4628" y="253564"/>
                    </a:cubicBezTo>
                    <a:cubicBezTo>
                      <a:pt x="8502" y="267516"/>
                      <a:pt x="15812" y="280278"/>
                      <a:pt x="25883" y="290674"/>
                    </a:cubicBezTo>
                    <a:cubicBezTo>
                      <a:pt x="41481" y="306615"/>
                      <a:pt x="51080" y="316385"/>
                      <a:pt x="56993" y="338840"/>
                    </a:cubicBezTo>
                    <a:cubicBezTo>
                      <a:pt x="64364" y="366865"/>
                      <a:pt x="66678" y="388119"/>
                      <a:pt x="102245" y="381692"/>
                    </a:cubicBezTo>
                    <a:cubicBezTo>
                      <a:pt x="123586" y="377578"/>
                      <a:pt x="149297" y="369436"/>
                      <a:pt x="152982" y="348610"/>
                    </a:cubicBezTo>
                    <a:cubicBezTo>
                      <a:pt x="154182" y="342182"/>
                      <a:pt x="152982" y="335497"/>
                      <a:pt x="154525" y="329241"/>
                    </a:cubicBezTo>
                    <a:cubicBezTo>
                      <a:pt x="158347" y="318836"/>
                      <a:pt x="167312" y="311174"/>
                      <a:pt x="178179" y="309014"/>
                    </a:cubicBezTo>
                    <a:cubicBezTo>
                      <a:pt x="188969" y="306863"/>
                      <a:pt x="199922" y="305655"/>
                      <a:pt x="210918" y="305415"/>
                    </a:cubicBezTo>
                    <a:cubicBezTo>
                      <a:pt x="232259" y="303529"/>
                      <a:pt x="254885" y="295045"/>
                      <a:pt x="265255" y="276704"/>
                    </a:cubicBezTo>
                    <a:cubicBezTo>
                      <a:pt x="268340" y="271219"/>
                      <a:pt x="270140" y="265134"/>
                      <a:pt x="272968" y="259563"/>
                    </a:cubicBezTo>
                    <a:cubicBezTo>
                      <a:pt x="282996" y="240108"/>
                      <a:pt x="304079" y="229052"/>
                      <a:pt x="322591" y="216711"/>
                    </a:cubicBezTo>
                    <a:cubicBezTo>
                      <a:pt x="341557" y="204095"/>
                      <a:pt x="358835" y="189123"/>
                      <a:pt x="374014" y="172145"/>
                    </a:cubicBezTo>
                    <a:cubicBezTo>
                      <a:pt x="381393" y="164783"/>
                      <a:pt x="386972" y="155801"/>
                      <a:pt x="390297" y="145919"/>
                    </a:cubicBezTo>
                    <a:cubicBezTo>
                      <a:pt x="392894" y="130587"/>
                      <a:pt x="390237" y="114817"/>
                      <a:pt x="382755" y="101182"/>
                    </a:cubicBezTo>
                    <a:close/>
                    <a:moveTo>
                      <a:pt x="128385" y="338411"/>
                    </a:moveTo>
                    <a:cubicBezTo>
                      <a:pt x="123449" y="342919"/>
                      <a:pt x="117604" y="346304"/>
                      <a:pt x="111244" y="348353"/>
                    </a:cubicBezTo>
                    <a:cubicBezTo>
                      <a:pt x="104979" y="351035"/>
                      <a:pt x="98371" y="352852"/>
                      <a:pt x="91618" y="353752"/>
                    </a:cubicBezTo>
                    <a:cubicBezTo>
                      <a:pt x="89390" y="354189"/>
                      <a:pt x="87084" y="353658"/>
                      <a:pt x="85276" y="352295"/>
                    </a:cubicBezTo>
                    <a:cubicBezTo>
                      <a:pt x="84247" y="351130"/>
                      <a:pt x="83639" y="349647"/>
                      <a:pt x="83562" y="348096"/>
                    </a:cubicBezTo>
                    <a:cubicBezTo>
                      <a:pt x="83639" y="339705"/>
                      <a:pt x="87556" y="331812"/>
                      <a:pt x="94189" y="326670"/>
                    </a:cubicBezTo>
                    <a:cubicBezTo>
                      <a:pt x="101817" y="319470"/>
                      <a:pt x="123757" y="307386"/>
                      <a:pt x="131642" y="320327"/>
                    </a:cubicBezTo>
                    <a:cubicBezTo>
                      <a:pt x="134659" y="326412"/>
                      <a:pt x="133330" y="333757"/>
                      <a:pt x="128385" y="338411"/>
                    </a:cubicBezTo>
                    <a:close/>
                  </a:path>
                </a:pathLst>
              </a:custGeom>
              <a:solidFill>
                <a:srgbClr val="263238"/>
              </a:solidFill>
              <a:ln w="8553" cap="flat">
                <a:noFill/>
                <a:prstDash val="solid"/>
                <a:miter/>
              </a:ln>
            </p:spPr>
            <p:txBody>
              <a:bodyPr rtlCol="0" anchor="ctr"/>
              <a:lstStyle/>
              <a:p>
                <a:endParaRPr lang="en-US" dirty="0"/>
              </a:p>
            </p:txBody>
          </p:sp>
          <p:sp>
            <p:nvSpPr>
              <p:cNvPr id="308" name="Freeform: Shape 73">
                <a:extLst>
                  <a:ext uri="{FF2B5EF4-FFF2-40B4-BE49-F238E27FC236}">
                    <a16:creationId xmlns:a16="http://schemas.microsoft.com/office/drawing/2014/main" id="{3A194470-6852-A45E-4332-91F3726D689C}"/>
                  </a:ext>
                </a:extLst>
              </p:cNvPr>
              <p:cNvSpPr/>
              <p:nvPr/>
            </p:nvSpPr>
            <p:spPr>
              <a:xfrm>
                <a:off x="7221156" y="2206432"/>
                <a:ext cx="332637" cy="465176"/>
              </a:xfrm>
              <a:custGeom>
                <a:avLst/>
                <a:gdLst>
                  <a:gd name="connsiteX0" fmla="*/ 6140 w 332637"/>
                  <a:gd name="connsiteY0" fmla="*/ 422265 h 465176"/>
                  <a:gd name="connsiteX1" fmla="*/ 11282 w 332637"/>
                  <a:gd name="connsiteY1" fmla="*/ 457661 h 465176"/>
                  <a:gd name="connsiteX2" fmla="*/ 75218 w 332637"/>
                  <a:gd name="connsiteY2" fmla="*/ 465032 h 465176"/>
                  <a:gd name="connsiteX3" fmla="*/ 179091 w 332637"/>
                  <a:gd name="connsiteY3" fmla="*/ 436921 h 465176"/>
                  <a:gd name="connsiteX4" fmla="*/ 204802 w 332637"/>
                  <a:gd name="connsiteY4" fmla="*/ 386612 h 465176"/>
                  <a:gd name="connsiteX5" fmla="*/ 220658 w 332637"/>
                  <a:gd name="connsiteY5" fmla="*/ 345645 h 465176"/>
                  <a:gd name="connsiteX6" fmla="*/ 230771 w 332637"/>
                  <a:gd name="connsiteY6" fmla="*/ 385069 h 465176"/>
                  <a:gd name="connsiteX7" fmla="*/ 268652 w 332637"/>
                  <a:gd name="connsiteY7" fmla="*/ 362358 h 465176"/>
                  <a:gd name="connsiteX8" fmla="*/ 331216 w 332637"/>
                  <a:gd name="connsiteY8" fmla="*/ 176551 h 465176"/>
                  <a:gd name="connsiteX9" fmla="*/ 123041 w 332637"/>
                  <a:gd name="connsiteY9" fmla="*/ 0 h 465176"/>
                  <a:gd name="connsiteX10" fmla="*/ 6311 w 332637"/>
                  <a:gd name="connsiteY10" fmla="*/ 159496 h 465176"/>
                  <a:gd name="connsiteX11" fmla="*/ 5626 w 332637"/>
                  <a:gd name="connsiteY11" fmla="*/ 272025 h 465176"/>
                  <a:gd name="connsiteX12" fmla="*/ 6140 w 332637"/>
                  <a:gd name="connsiteY12" fmla="*/ 422265 h 4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637" h="465176">
                    <a:moveTo>
                      <a:pt x="6140" y="422265"/>
                    </a:moveTo>
                    <a:cubicBezTo>
                      <a:pt x="5874" y="434268"/>
                      <a:pt x="7614" y="446231"/>
                      <a:pt x="11282" y="457661"/>
                    </a:cubicBezTo>
                    <a:cubicBezTo>
                      <a:pt x="32100" y="463342"/>
                      <a:pt x="53654" y="465828"/>
                      <a:pt x="75218" y="465032"/>
                    </a:cubicBezTo>
                    <a:cubicBezTo>
                      <a:pt x="99815" y="463575"/>
                      <a:pt x="148838" y="453804"/>
                      <a:pt x="179091" y="436921"/>
                    </a:cubicBezTo>
                    <a:cubicBezTo>
                      <a:pt x="209345" y="420037"/>
                      <a:pt x="204802" y="406067"/>
                      <a:pt x="204802" y="386612"/>
                    </a:cubicBezTo>
                    <a:cubicBezTo>
                      <a:pt x="204802" y="367157"/>
                      <a:pt x="212002" y="341532"/>
                      <a:pt x="220658" y="345645"/>
                    </a:cubicBezTo>
                    <a:cubicBezTo>
                      <a:pt x="229314" y="349759"/>
                      <a:pt x="226486" y="378042"/>
                      <a:pt x="230771" y="385069"/>
                    </a:cubicBezTo>
                    <a:cubicBezTo>
                      <a:pt x="235056" y="392097"/>
                      <a:pt x="255711" y="374956"/>
                      <a:pt x="268652" y="362358"/>
                    </a:cubicBezTo>
                    <a:cubicBezTo>
                      <a:pt x="314847" y="317277"/>
                      <a:pt x="338930" y="257284"/>
                      <a:pt x="331216" y="176551"/>
                    </a:cubicBezTo>
                    <a:cubicBezTo>
                      <a:pt x="323503" y="95817"/>
                      <a:pt x="246712" y="-86"/>
                      <a:pt x="123041" y="0"/>
                    </a:cubicBezTo>
                    <a:cubicBezTo>
                      <a:pt x="52592" y="33082"/>
                      <a:pt x="-1316" y="112873"/>
                      <a:pt x="6311" y="159496"/>
                    </a:cubicBezTo>
                    <a:cubicBezTo>
                      <a:pt x="15910" y="218889"/>
                      <a:pt x="17710" y="228059"/>
                      <a:pt x="5626" y="272025"/>
                    </a:cubicBezTo>
                    <a:cubicBezTo>
                      <a:pt x="-6459" y="315992"/>
                      <a:pt x="4426" y="359787"/>
                      <a:pt x="6140" y="422265"/>
                    </a:cubicBezTo>
                    <a:close/>
                  </a:path>
                </a:pathLst>
              </a:custGeom>
              <a:solidFill>
                <a:srgbClr val="455A64"/>
              </a:solidFill>
              <a:ln w="8553" cap="flat">
                <a:noFill/>
                <a:prstDash val="solid"/>
                <a:miter/>
              </a:ln>
            </p:spPr>
            <p:txBody>
              <a:bodyPr rtlCol="0" anchor="ctr"/>
              <a:lstStyle/>
              <a:p>
                <a:endParaRPr lang="en-US" dirty="0"/>
              </a:p>
            </p:txBody>
          </p:sp>
          <p:sp>
            <p:nvSpPr>
              <p:cNvPr id="309" name="Freeform: Shape 74">
                <a:extLst>
                  <a:ext uri="{FF2B5EF4-FFF2-40B4-BE49-F238E27FC236}">
                    <a16:creationId xmlns:a16="http://schemas.microsoft.com/office/drawing/2014/main" id="{F4E89EAA-C3FA-4270-6BF9-8B511E880AD1}"/>
                  </a:ext>
                </a:extLst>
              </p:cNvPr>
              <p:cNvSpPr/>
              <p:nvPr/>
            </p:nvSpPr>
            <p:spPr>
              <a:xfrm>
                <a:off x="7223354" y="2549158"/>
                <a:ext cx="136183" cy="66092"/>
              </a:xfrm>
              <a:custGeom>
                <a:avLst/>
                <a:gdLst>
                  <a:gd name="connsiteX0" fmla="*/ 0 w 136183"/>
                  <a:gd name="connsiteY0" fmla="*/ 18861 h 66092"/>
                  <a:gd name="connsiteX1" fmla="*/ 3085 w 136183"/>
                  <a:gd name="connsiteY1" fmla="*/ 64541 h 66092"/>
                  <a:gd name="connsiteX2" fmla="*/ 43366 w 136183"/>
                  <a:gd name="connsiteY2" fmla="*/ 64541 h 66092"/>
                  <a:gd name="connsiteX3" fmla="*/ 96246 w 136183"/>
                  <a:gd name="connsiteY3" fmla="*/ 55971 h 66092"/>
                  <a:gd name="connsiteX4" fmla="*/ 126928 w 136183"/>
                  <a:gd name="connsiteY4" fmla="*/ 33602 h 66092"/>
                  <a:gd name="connsiteX5" fmla="*/ 136184 w 136183"/>
                  <a:gd name="connsiteY5" fmla="*/ 7891 h 66092"/>
                  <a:gd name="connsiteX6" fmla="*/ 115615 w 136183"/>
                  <a:gd name="connsiteY6" fmla="*/ 520 h 66092"/>
                  <a:gd name="connsiteX7" fmla="*/ 88704 w 136183"/>
                  <a:gd name="connsiteY7" fmla="*/ 13547 h 66092"/>
                  <a:gd name="connsiteX8" fmla="*/ 26140 w 136183"/>
                  <a:gd name="connsiteY8" fmla="*/ 18861 h 66092"/>
                  <a:gd name="connsiteX9" fmla="*/ 0 w 136183"/>
                  <a:gd name="connsiteY9" fmla="*/ 18861 h 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83" h="66092">
                    <a:moveTo>
                      <a:pt x="0" y="18861"/>
                    </a:moveTo>
                    <a:lnTo>
                      <a:pt x="3085" y="64541"/>
                    </a:lnTo>
                    <a:cubicBezTo>
                      <a:pt x="16429" y="66609"/>
                      <a:pt x="30022" y="66609"/>
                      <a:pt x="43366" y="64541"/>
                    </a:cubicBezTo>
                    <a:cubicBezTo>
                      <a:pt x="73620" y="61713"/>
                      <a:pt x="87418" y="60084"/>
                      <a:pt x="96246" y="55971"/>
                    </a:cubicBezTo>
                    <a:cubicBezTo>
                      <a:pt x="105073" y="51857"/>
                      <a:pt x="125643" y="38830"/>
                      <a:pt x="126928" y="33602"/>
                    </a:cubicBezTo>
                    <a:cubicBezTo>
                      <a:pt x="128214" y="28374"/>
                      <a:pt x="136184" y="7891"/>
                      <a:pt x="136184" y="7891"/>
                    </a:cubicBezTo>
                    <a:cubicBezTo>
                      <a:pt x="136184" y="7891"/>
                      <a:pt x="124014" y="-2394"/>
                      <a:pt x="115615" y="520"/>
                    </a:cubicBezTo>
                    <a:cubicBezTo>
                      <a:pt x="107216" y="3434"/>
                      <a:pt x="101731" y="10719"/>
                      <a:pt x="88704" y="13547"/>
                    </a:cubicBezTo>
                    <a:cubicBezTo>
                      <a:pt x="67980" y="16631"/>
                      <a:pt x="47086" y="18406"/>
                      <a:pt x="26140" y="18861"/>
                    </a:cubicBezTo>
                    <a:cubicBezTo>
                      <a:pt x="17432" y="19425"/>
                      <a:pt x="8707" y="19425"/>
                      <a:pt x="0" y="18861"/>
                    </a:cubicBezTo>
                    <a:close/>
                  </a:path>
                </a:pathLst>
              </a:custGeom>
              <a:solidFill>
                <a:srgbClr val="263238"/>
              </a:solidFill>
              <a:ln w="8553" cap="flat">
                <a:noFill/>
                <a:prstDash val="solid"/>
                <a:miter/>
              </a:ln>
            </p:spPr>
            <p:txBody>
              <a:bodyPr rtlCol="0" anchor="ctr"/>
              <a:lstStyle/>
              <a:p>
                <a:endParaRPr lang="en-US" dirty="0"/>
              </a:p>
            </p:txBody>
          </p:sp>
          <p:sp>
            <p:nvSpPr>
              <p:cNvPr id="310" name="Freeform: Shape 75">
                <a:extLst>
                  <a:ext uri="{FF2B5EF4-FFF2-40B4-BE49-F238E27FC236}">
                    <a16:creationId xmlns:a16="http://schemas.microsoft.com/office/drawing/2014/main" id="{DADE22CB-EFEA-27A1-C7D6-1E2A45681850}"/>
                  </a:ext>
                </a:extLst>
              </p:cNvPr>
              <p:cNvSpPr/>
              <p:nvPr/>
            </p:nvSpPr>
            <p:spPr>
              <a:xfrm>
                <a:off x="7383916" y="2450793"/>
                <a:ext cx="101265" cy="102709"/>
              </a:xfrm>
              <a:custGeom>
                <a:avLst/>
                <a:gdLst>
                  <a:gd name="connsiteX0" fmla="*/ 9732 w 101265"/>
                  <a:gd name="connsiteY0" fmla="*/ 51748 h 102709"/>
                  <a:gd name="connsiteX1" fmla="*/ 5275 w 101265"/>
                  <a:gd name="connsiteY1" fmla="*/ 83287 h 102709"/>
                  <a:gd name="connsiteX2" fmla="*/ 34586 w 101265"/>
                  <a:gd name="connsiteY2" fmla="*/ 92457 h 102709"/>
                  <a:gd name="connsiteX3" fmla="*/ 47527 w 101265"/>
                  <a:gd name="connsiteY3" fmla="*/ 102399 h 102709"/>
                  <a:gd name="connsiteX4" fmla="*/ 71010 w 101265"/>
                  <a:gd name="connsiteY4" fmla="*/ 92200 h 102709"/>
                  <a:gd name="connsiteX5" fmla="*/ 81466 w 101265"/>
                  <a:gd name="connsiteY5" fmla="*/ 80716 h 102709"/>
                  <a:gd name="connsiteX6" fmla="*/ 100749 w 101265"/>
                  <a:gd name="connsiteY6" fmla="*/ 77459 h 102709"/>
                  <a:gd name="connsiteX7" fmla="*/ 100749 w 101265"/>
                  <a:gd name="connsiteY7" fmla="*/ 76088 h 102709"/>
                  <a:gd name="connsiteX8" fmla="*/ 73753 w 101265"/>
                  <a:gd name="connsiteY8" fmla="*/ 80030 h 102709"/>
                  <a:gd name="connsiteX9" fmla="*/ 63211 w 101265"/>
                  <a:gd name="connsiteY9" fmla="*/ 90572 h 102709"/>
                  <a:gd name="connsiteX10" fmla="*/ 50784 w 101265"/>
                  <a:gd name="connsiteY10" fmla="*/ 95628 h 102709"/>
                  <a:gd name="connsiteX11" fmla="*/ 33643 w 101265"/>
                  <a:gd name="connsiteY11" fmla="*/ 68460 h 102709"/>
                  <a:gd name="connsiteX12" fmla="*/ 20359 w 101265"/>
                  <a:gd name="connsiteY12" fmla="*/ 52091 h 102709"/>
                  <a:gd name="connsiteX13" fmla="*/ 27644 w 101265"/>
                  <a:gd name="connsiteY13" fmla="*/ 28779 h 102709"/>
                  <a:gd name="connsiteX14" fmla="*/ 36214 w 101265"/>
                  <a:gd name="connsiteY14" fmla="*/ 2125 h 102709"/>
                  <a:gd name="connsiteX15" fmla="*/ 36214 w 101265"/>
                  <a:gd name="connsiteY15" fmla="*/ 68 h 102709"/>
                  <a:gd name="connsiteX16" fmla="*/ 20359 w 101265"/>
                  <a:gd name="connsiteY16" fmla="*/ 22265 h 102709"/>
                  <a:gd name="connsiteX17" fmla="*/ 13331 w 101265"/>
                  <a:gd name="connsiteY17" fmla="*/ 47462 h 102709"/>
                  <a:gd name="connsiteX18" fmla="*/ 9732 w 101265"/>
                  <a:gd name="connsiteY18" fmla="*/ 51748 h 10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65" h="102709">
                    <a:moveTo>
                      <a:pt x="9732" y="51748"/>
                    </a:moveTo>
                    <a:cubicBezTo>
                      <a:pt x="390" y="60318"/>
                      <a:pt x="-4324" y="72574"/>
                      <a:pt x="5275" y="83287"/>
                    </a:cubicBezTo>
                    <a:cubicBezTo>
                      <a:pt x="13117" y="90689"/>
                      <a:pt x="23924" y="94071"/>
                      <a:pt x="34586" y="92457"/>
                    </a:cubicBezTo>
                    <a:cubicBezTo>
                      <a:pt x="37423" y="97342"/>
                      <a:pt x="42076" y="100914"/>
                      <a:pt x="47527" y="102399"/>
                    </a:cubicBezTo>
                    <a:cubicBezTo>
                      <a:pt x="56680" y="103895"/>
                      <a:pt x="65859" y="99908"/>
                      <a:pt x="71010" y="92200"/>
                    </a:cubicBezTo>
                    <a:cubicBezTo>
                      <a:pt x="73941" y="87899"/>
                      <a:pt x="77455" y="84033"/>
                      <a:pt x="81466" y="80716"/>
                    </a:cubicBezTo>
                    <a:cubicBezTo>
                      <a:pt x="87345" y="77500"/>
                      <a:pt x="94142" y="76353"/>
                      <a:pt x="100749" y="77459"/>
                    </a:cubicBezTo>
                    <a:cubicBezTo>
                      <a:pt x="101349" y="77459"/>
                      <a:pt x="101521" y="76430"/>
                      <a:pt x="100749" y="76088"/>
                    </a:cubicBezTo>
                    <a:cubicBezTo>
                      <a:pt x="91793" y="71736"/>
                      <a:pt x="81089" y="73300"/>
                      <a:pt x="73753" y="80030"/>
                    </a:cubicBezTo>
                    <a:cubicBezTo>
                      <a:pt x="70025" y="83326"/>
                      <a:pt x="66511" y="86847"/>
                      <a:pt x="63211" y="90572"/>
                    </a:cubicBezTo>
                    <a:cubicBezTo>
                      <a:pt x="60426" y="94559"/>
                      <a:pt x="55558" y="96538"/>
                      <a:pt x="50784" y="95628"/>
                    </a:cubicBezTo>
                    <a:cubicBezTo>
                      <a:pt x="39385" y="92114"/>
                      <a:pt x="37671" y="77459"/>
                      <a:pt x="33643" y="68460"/>
                    </a:cubicBezTo>
                    <a:cubicBezTo>
                      <a:pt x="30455" y="62103"/>
                      <a:pt x="25921" y="56517"/>
                      <a:pt x="20359" y="52091"/>
                    </a:cubicBezTo>
                    <a:cubicBezTo>
                      <a:pt x="25030" y="45208"/>
                      <a:pt x="27567" y="37098"/>
                      <a:pt x="27644" y="28779"/>
                    </a:cubicBezTo>
                    <a:cubicBezTo>
                      <a:pt x="28244" y="19523"/>
                      <a:pt x="27044" y="7696"/>
                      <a:pt x="36214" y="2125"/>
                    </a:cubicBezTo>
                    <a:cubicBezTo>
                      <a:pt x="36985" y="2125"/>
                      <a:pt x="37157" y="-446"/>
                      <a:pt x="36214" y="68"/>
                    </a:cubicBezTo>
                    <a:cubicBezTo>
                      <a:pt x="28089" y="4956"/>
                      <a:pt x="22347" y="12991"/>
                      <a:pt x="20359" y="22265"/>
                    </a:cubicBezTo>
                    <a:cubicBezTo>
                      <a:pt x="19322" y="30975"/>
                      <a:pt x="16948" y="39472"/>
                      <a:pt x="13331" y="47462"/>
                    </a:cubicBezTo>
                    <a:cubicBezTo>
                      <a:pt x="12260" y="48993"/>
                      <a:pt x="11051" y="50427"/>
                      <a:pt x="9732" y="51748"/>
                    </a:cubicBezTo>
                    <a:close/>
                  </a:path>
                </a:pathLst>
              </a:custGeom>
              <a:solidFill>
                <a:srgbClr val="263238"/>
              </a:solidFill>
              <a:ln w="8553" cap="flat">
                <a:noFill/>
                <a:prstDash val="solid"/>
                <a:miter/>
              </a:ln>
            </p:spPr>
            <p:txBody>
              <a:bodyPr rtlCol="0" anchor="ctr"/>
              <a:lstStyle/>
              <a:p>
                <a:endParaRPr lang="en-US" dirty="0"/>
              </a:p>
            </p:txBody>
          </p:sp>
          <p:sp>
            <p:nvSpPr>
              <p:cNvPr id="311" name="Freeform: Shape 76">
                <a:extLst>
                  <a:ext uri="{FF2B5EF4-FFF2-40B4-BE49-F238E27FC236}">
                    <a16:creationId xmlns:a16="http://schemas.microsoft.com/office/drawing/2014/main" id="{91055468-D87F-416E-491A-3A1A10732581}"/>
                  </a:ext>
                </a:extLst>
              </p:cNvPr>
              <p:cNvSpPr/>
              <p:nvPr/>
            </p:nvSpPr>
            <p:spPr>
              <a:xfrm>
                <a:off x="7221105" y="2546277"/>
                <a:ext cx="205403" cy="72487"/>
              </a:xfrm>
              <a:custGeom>
                <a:avLst/>
                <a:gdLst>
                  <a:gd name="connsiteX0" fmla="*/ 8076 w 205403"/>
                  <a:gd name="connsiteY0" fmla="*/ 18656 h 72487"/>
                  <a:gd name="connsiteX1" fmla="*/ 70726 w 205403"/>
                  <a:gd name="connsiteY1" fmla="*/ 16685 h 72487"/>
                  <a:gd name="connsiteX2" fmla="*/ 92495 w 205403"/>
                  <a:gd name="connsiteY2" fmla="*/ 12228 h 72487"/>
                  <a:gd name="connsiteX3" fmla="*/ 111521 w 205403"/>
                  <a:gd name="connsiteY3" fmla="*/ 1944 h 72487"/>
                  <a:gd name="connsiteX4" fmla="*/ 154373 w 205403"/>
                  <a:gd name="connsiteY4" fmla="*/ 15485 h 72487"/>
                  <a:gd name="connsiteX5" fmla="*/ 204168 w 205403"/>
                  <a:gd name="connsiteY5" fmla="*/ 829 h 72487"/>
                  <a:gd name="connsiteX6" fmla="*/ 205110 w 205403"/>
                  <a:gd name="connsiteY6" fmla="*/ 2886 h 72487"/>
                  <a:gd name="connsiteX7" fmla="*/ 158402 w 205403"/>
                  <a:gd name="connsiteY7" fmla="*/ 24912 h 72487"/>
                  <a:gd name="connsiteX8" fmla="*/ 147603 w 205403"/>
                  <a:gd name="connsiteY8" fmla="*/ 20970 h 72487"/>
                  <a:gd name="connsiteX9" fmla="*/ 139032 w 205403"/>
                  <a:gd name="connsiteY9" fmla="*/ 18570 h 72487"/>
                  <a:gd name="connsiteX10" fmla="*/ 124120 w 205403"/>
                  <a:gd name="connsiteY10" fmla="*/ 47367 h 72487"/>
                  <a:gd name="connsiteX11" fmla="*/ 91981 w 205403"/>
                  <a:gd name="connsiteY11" fmla="*/ 64508 h 72487"/>
                  <a:gd name="connsiteX12" fmla="*/ 45443 w 205403"/>
                  <a:gd name="connsiteY12" fmla="*/ 71792 h 72487"/>
                  <a:gd name="connsiteX13" fmla="*/ 16389 w 205403"/>
                  <a:gd name="connsiteY13" fmla="*/ 72478 h 72487"/>
                  <a:gd name="connsiteX14" fmla="*/ 5076 w 205403"/>
                  <a:gd name="connsiteY14" fmla="*/ 69907 h 72487"/>
                  <a:gd name="connsiteX15" fmla="*/ 5934 w 205403"/>
                  <a:gd name="connsiteY15" fmla="*/ 62794 h 72487"/>
                  <a:gd name="connsiteX16" fmla="*/ 6534 w 205403"/>
                  <a:gd name="connsiteY16" fmla="*/ 62794 h 72487"/>
                  <a:gd name="connsiteX17" fmla="*/ 45529 w 205403"/>
                  <a:gd name="connsiteY17" fmla="*/ 62794 h 72487"/>
                  <a:gd name="connsiteX18" fmla="*/ 90352 w 205403"/>
                  <a:gd name="connsiteY18" fmla="*/ 56280 h 72487"/>
                  <a:gd name="connsiteX19" fmla="*/ 105351 w 205403"/>
                  <a:gd name="connsiteY19" fmla="*/ 50195 h 72487"/>
                  <a:gd name="connsiteX20" fmla="*/ 122491 w 205403"/>
                  <a:gd name="connsiteY20" fmla="*/ 37854 h 72487"/>
                  <a:gd name="connsiteX21" fmla="*/ 125320 w 205403"/>
                  <a:gd name="connsiteY21" fmla="*/ 35197 h 72487"/>
                  <a:gd name="connsiteX22" fmla="*/ 126605 w 205403"/>
                  <a:gd name="connsiteY22" fmla="*/ 32283 h 72487"/>
                  <a:gd name="connsiteX23" fmla="*/ 133033 w 205403"/>
                  <a:gd name="connsiteY23" fmla="*/ 13342 h 72487"/>
                  <a:gd name="connsiteX24" fmla="*/ 121549 w 205403"/>
                  <a:gd name="connsiteY24" fmla="*/ 5972 h 72487"/>
                  <a:gd name="connsiteX25" fmla="*/ 118120 w 205403"/>
                  <a:gd name="connsiteY25" fmla="*/ 5972 h 72487"/>
                  <a:gd name="connsiteX26" fmla="*/ 114692 w 205403"/>
                  <a:gd name="connsiteY26" fmla="*/ 7514 h 72487"/>
                  <a:gd name="connsiteX27" fmla="*/ 96437 w 205403"/>
                  <a:gd name="connsiteY27" fmla="*/ 18056 h 72487"/>
                  <a:gd name="connsiteX28" fmla="*/ 80153 w 205403"/>
                  <a:gd name="connsiteY28" fmla="*/ 21398 h 72487"/>
                  <a:gd name="connsiteX29" fmla="*/ 30445 w 205403"/>
                  <a:gd name="connsiteY29" fmla="*/ 26369 h 72487"/>
                  <a:gd name="connsiteX30" fmla="*/ 9019 w 205403"/>
                  <a:gd name="connsiteY30" fmla="*/ 25084 h 72487"/>
                  <a:gd name="connsiteX31" fmla="*/ 20 w 205403"/>
                  <a:gd name="connsiteY31" fmla="*/ 21313 h 72487"/>
                  <a:gd name="connsiteX32" fmla="*/ 8076 w 205403"/>
                  <a:gd name="connsiteY32" fmla="*/ 18656 h 7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5403" h="72487">
                    <a:moveTo>
                      <a:pt x="8076" y="18656"/>
                    </a:moveTo>
                    <a:cubicBezTo>
                      <a:pt x="28979" y="19713"/>
                      <a:pt x="49934" y="19053"/>
                      <a:pt x="70726" y="16685"/>
                    </a:cubicBezTo>
                    <a:cubicBezTo>
                      <a:pt x="78148" y="16150"/>
                      <a:pt x="85458" y="14652"/>
                      <a:pt x="92495" y="12228"/>
                    </a:cubicBezTo>
                    <a:cubicBezTo>
                      <a:pt x="99351" y="9657"/>
                      <a:pt x="104922" y="4943"/>
                      <a:pt x="111521" y="1944"/>
                    </a:cubicBezTo>
                    <a:cubicBezTo>
                      <a:pt x="127719" y="-5170"/>
                      <a:pt x="141089" y="9057"/>
                      <a:pt x="154373" y="15485"/>
                    </a:cubicBezTo>
                    <a:cubicBezTo>
                      <a:pt x="172457" y="24055"/>
                      <a:pt x="190455" y="11885"/>
                      <a:pt x="204168" y="829"/>
                    </a:cubicBezTo>
                    <a:cubicBezTo>
                      <a:pt x="205196" y="-28"/>
                      <a:pt x="205796" y="2201"/>
                      <a:pt x="205110" y="2886"/>
                    </a:cubicBezTo>
                    <a:cubicBezTo>
                      <a:pt x="193026" y="15228"/>
                      <a:pt x="177342" y="28598"/>
                      <a:pt x="158402" y="24912"/>
                    </a:cubicBezTo>
                    <a:cubicBezTo>
                      <a:pt x="154622" y="24167"/>
                      <a:pt x="150980" y="22837"/>
                      <a:pt x="147603" y="20970"/>
                    </a:cubicBezTo>
                    <a:cubicBezTo>
                      <a:pt x="145460" y="19770"/>
                      <a:pt x="140918" y="15142"/>
                      <a:pt x="139032" y="18570"/>
                    </a:cubicBezTo>
                    <a:cubicBezTo>
                      <a:pt x="134490" y="28598"/>
                      <a:pt x="133633" y="40768"/>
                      <a:pt x="124120" y="47367"/>
                    </a:cubicBezTo>
                    <a:cubicBezTo>
                      <a:pt x="114538" y="54987"/>
                      <a:pt x="103645" y="60795"/>
                      <a:pt x="91981" y="64508"/>
                    </a:cubicBezTo>
                    <a:cubicBezTo>
                      <a:pt x="76725" y="68344"/>
                      <a:pt x="61144" y="70782"/>
                      <a:pt x="45443" y="71792"/>
                    </a:cubicBezTo>
                    <a:cubicBezTo>
                      <a:pt x="35673" y="72392"/>
                      <a:pt x="26074" y="72478"/>
                      <a:pt x="16389" y="72478"/>
                    </a:cubicBezTo>
                    <a:cubicBezTo>
                      <a:pt x="12464" y="72588"/>
                      <a:pt x="8573" y="71703"/>
                      <a:pt x="5076" y="69907"/>
                    </a:cubicBezTo>
                    <a:cubicBezTo>
                      <a:pt x="2077" y="67936"/>
                      <a:pt x="1048" y="62879"/>
                      <a:pt x="5934" y="62794"/>
                    </a:cubicBezTo>
                    <a:lnTo>
                      <a:pt x="6534" y="62794"/>
                    </a:lnTo>
                    <a:cubicBezTo>
                      <a:pt x="19518" y="63608"/>
                      <a:pt x="32545" y="63608"/>
                      <a:pt x="45529" y="62794"/>
                    </a:cubicBezTo>
                    <a:cubicBezTo>
                      <a:pt x="60639" y="62037"/>
                      <a:pt x="75645" y="59856"/>
                      <a:pt x="90352" y="56280"/>
                    </a:cubicBezTo>
                    <a:cubicBezTo>
                      <a:pt x="95709" y="55267"/>
                      <a:pt x="100808" y="53199"/>
                      <a:pt x="105351" y="50195"/>
                    </a:cubicBezTo>
                    <a:cubicBezTo>
                      <a:pt x="111178" y="46253"/>
                      <a:pt x="116835" y="42139"/>
                      <a:pt x="122491" y="37854"/>
                    </a:cubicBezTo>
                    <a:cubicBezTo>
                      <a:pt x="123571" y="37129"/>
                      <a:pt x="124531" y="36232"/>
                      <a:pt x="125320" y="35197"/>
                    </a:cubicBezTo>
                    <a:cubicBezTo>
                      <a:pt x="125885" y="34292"/>
                      <a:pt x="126322" y="33310"/>
                      <a:pt x="126605" y="32283"/>
                    </a:cubicBezTo>
                    <a:lnTo>
                      <a:pt x="133033" y="13342"/>
                    </a:lnTo>
                    <a:cubicBezTo>
                      <a:pt x="134490" y="9143"/>
                      <a:pt x="124462" y="6143"/>
                      <a:pt x="121549" y="5972"/>
                    </a:cubicBezTo>
                    <a:cubicBezTo>
                      <a:pt x="120417" y="5760"/>
                      <a:pt x="119252" y="5760"/>
                      <a:pt x="118120" y="5972"/>
                    </a:cubicBezTo>
                    <a:cubicBezTo>
                      <a:pt x="116912" y="6328"/>
                      <a:pt x="115764" y="6847"/>
                      <a:pt x="114692" y="7514"/>
                    </a:cubicBezTo>
                    <a:cubicBezTo>
                      <a:pt x="108607" y="11028"/>
                      <a:pt x="102694" y="14885"/>
                      <a:pt x="96437" y="18056"/>
                    </a:cubicBezTo>
                    <a:cubicBezTo>
                      <a:pt x="91235" y="20076"/>
                      <a:pt x="85733" y="21206"/>
                      <a:pt x="80153" y="21398"/>
                    </a:cubicBezTo>
                    <a:cubicBezTo>
                      <a:pt x="63690" y="23992"/>
                      <a:pt x="47097" y="25651"/>
                      <a:pt x="30445" y="26369"/>
                    </a:cubicBezTo>
                    <a:cubicBezTo>
                      <a:pt x="23280" y="26670"/>
                      <a:pt x="16098" y="26240"/>
                      <a:pt x="9019" y="25084"/>
                    </a:cubicBezTo>
                    <a:cubicBezTo>
                      <a:pt x="7048" y="25084"/>
                      <a:pt x="448" y="23798"/>
                      <a:pt x="20" y="21313"/>
                    </a:cubicBezTo>
                    <a:cubicBezTo>
                      <a:pt x="-408" y="18827"/>
                      <a:pt x="6191" y="18570"/>
                      <a:pt x="8076" y="18656"/>
                    </a:cubicBezTo>
                    <a:close/>
                  </a:path>
                </a:pathLst>
              </a:custGeom>
              <a:solidFill>
                <a:srgbClr val="263238"/>
              </a:solidFill>
              <a:ln w="8553" cap="flat">
                <a:noFill/>
                <a:prstDash val="solid"/>
                <a:miter/>
              </a:ln>
            </p:spPr>
            <p:txBody>
              <a:bodyPr rtlCol="0" anchor="ctr"/>
              <a:lstStyle/>
              <a:p>
                <a:endParaRPr lang="en-US" dirty="0"/>
              </a:p>
            </p:txBody>
          </p:sp>
          <p:sp>
            <p:nvSpPr>
              <p:cNvPr id="312" name="Freeform: Shape 77">
                <a:extLst>
                  <a:ext uri="{FF2B5EF4-FFF2-40B4-BE49-F238E27FC236}">
                    <a16:creationId xmlns:a16="http://schemas.microsoft.com/office/drawing/2014/main" id="{F03CD60C-F95D-3327-58E1-4330F7D55E3B}"/>
                  </a:ext>
                </a:extLst>
              </p:cNvPr>
              <p:cNvSpPr/>
              <p:nvPr/>
            </p:nvSpPr>
            <p:spPr>
              <a:xfrm>
                <a:off x="7220060" y="2436667"/>
                <a:ext cx="51180" cy="83078"/>
              </a:xfrm>
              <a:custGeom>
                <a:avLst/>
                <a:gdLst>
                  <a:gd name="connsiteX0" fmla="*/ 49146 w 51180"/>
                  <a:gd name="connsiteY0" fmla="*/ 69388 h 83078"/>
                  <a:gd name="connsiteX1" fmla="*/ 45975 w 51180"/>
                  <a:gd name="connsiteY1" fmla="*/ 74701 h 83078"/>
                  <a:gd name="connsiteX2" fmla="*/ 31748 w 51180"/>
                  <a:gd name="connsiteY2" fmla="*/ 82329 h 83078"/>
                  <a:gd name="connsiteX3" fmla="*/ 20520 w 51180"/>
                  <a:gd name="connsiteY3" fmla="*/ 80529 h 83078"/>
                  <a:gd name="connsiteX4" fmla="*/ 19492 w 51180"/>
                  <a:gd name="connsiteY4" fmla="*/ 73930 h 83078"/>
                  <a:gd name="connsiteX5" fmla="*/ 19492 w 51180"/>
                  <a:gd name="connsiteY5" fmla="*/ 67074 h 83078"/>
                  <a:gd name="connsiteX6" fmla="*/ 380 w 51180"/>
                  <a:gd name="connsiteY6" fmla="*/ 78044 h 83078"/>
                  <a:gd name="connsiteX7" fmla="*/ 13921 w 51180"/>
                  <a:gd name="connsiteY7" fmla="*/ 8623 h 83078"/>
                  <a:gd name="connsiteX8" fmla="*/ 15378 w 51180"/>
                  <a:gd name="connsiteY8" fmla="*/ 2538 h 83078"/>
                  <a:gd name="connsiteX9" fmla="*/ 20692 w 51180"/>
                  <a:gd name="connsiteY9" fmla="*/ 138 h 83078"/>
                  <a:gd name="connsiteX10" fmla="*/ 30205 w 51180"/>
                  <a:gd name="connsiteY10" fmla="*/ 11280 h 83078"/>
                  <a:gd name="connsiteX11" fmla="*/ 40661 w 51180"/>
                  <a:gd name="connsiteY11" fmla="*/ 23450 h 83078"/>
                  <a:gd name="connsiteX12" fmla="*/ 51117 w 51180"/>
                  <a:gd name="connsiteY12" fmla="*/ 56018 h 83078"/>
                  <a:gd name="connsiteX13" fmla="*/ 49146 w 51180"/>
                  <a:gd name="connsiteY13" fmla="*/ 69388 h 8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180" h="83078">
                    <a:moveTo>
                      <a:pt x="49146" y="69388"/>
                    </a:moveTo>
                    <a:cubicBezTo>
                      <a:pt x="48374" y="71313"/>
                      <a:pt x="47303" y="73106"/>
                      <a:pt x="45975" y="74701"/>
                    </a:cubicBezTo>
                    <a:cubicBezTo>
                      <a:pt x="42058" y="78548"/>
                      <a:pt x="37121" y="81195"/>
                      <a:pt x="31748" y="82329"/>
                    </a:cubicBezTo>
                    <a:cubicBezTo>
                      <a:pt x="27805" y="83357"/>
                      <a:pt x="23177" y="83786"/>
                      <a:pt x="20520" y="80529"/>
                    </a:cubicBezTo>
                    <a:cubicBezTo>
                      <a:pt x="19364" y="78536"/>
                      <a:pt x="18995" y="76180"/>
                      <a:pt x="19492" y="73930"/>
                    </a:cubicBezTo>
                    <a:cubicBezTo>
                      <a:pt x="20049" y="71678"/>
                      <a:pt x="20049" y="69325"/>
                      <a:pt x="19492" y="67074"/>
                    </a:cubicBezTo>
                    <a:cubicBezTo>
                      <a:pt x="16064" y="56703"/>
                      <a:pt x="-134" y="73930"/>
                      <a:pt x="380" y="78044"/>
                    </a:cubicBezTo>
                    <a:cubicBezTo>
                      <a:pt x="-2448" y="54561"/>
                      <a:pt x="11350" y="32192"/>
                      <a:pt x="13921" y="8623"/>
                    </a:cubicBezTo>
                    <a:cubicBezTo>
                      <a:pt x="13973" y="6516"/>
                      <a:pt x="14470" y="4443"/>
                      <a:pt x="15378" y="2538"/>
                    </a:cubicBezTo>
                    <a:cubicBezTo>
                      <a:pt x="16381" y="607"/>
                      <a:pt x="18575" y="-384"/>
                      <a:pt x="20692" y="138"/>
                    </a:cubicBezTo>
                    <a:cubicBezTo>
                      <a:pt x="25234" y="1681"/>
                      <a:pt x="27462" y="7938"/>
                      <a:pt x="30205" y="11280"/>
                    </a:cubicBezTo>
                    <a:cubicBezTo>
                      <a:pt x="33942" y="15115"/>
                      <a:pt x="37430" y="19179"/>
                      <a:pt x="40661" y="23450"/>
                    </a:cubicBezTo>
                    <a:cubicBezTo>
                      <a:pt x="47038" y="33155"/>
                      <a:pt x="50654" y="44413"/>
                      <a:pt x="51117" y="56018"/>
                    </a:cubicBezTo>
                    <a:cubicBezTo>
                      <a:pt x="51400" y="60563"/>
                      <a:pt x="50731" y="65118"/>
                      <a:pt x="49146" y="69388"/>
                    </a:cubicBezTo>
                    <a:close/>
                  </a:path>
                </a:pathLst>
              </a:custGeom>
              <a:solidFill>
                <a:srgbClr val="263238"/>
              </a:solidFill>
              <a:ln w="8553" cap="flat">
                <a:noFill/>
                <a:prstDash val="solid"/>
                <a:miter/>
              </a:ln>
            </p:spPr>
            <p:txBody>
              <a:bodyPr rtlCol="0" anchor="ctr"/>
              <a:lstStyle/>
              <a:p>
                <a:endParaRPr lang="en-US" dirty="0"/>
              </a:p>
            </p:txBody>
          </p:sp>
          <p:sp>
            <p:nvSpPr>
              <p:cNvPr id="313" name="Freeform: Shape 78">
                <a:extLst>
                  <a:ext uri="{FF2B5EF4-FFF2-40B4-BE49-F238E27FC236}">
                    <a16:creationId xmlns:a16="http://schemas.microsoft.com/office/drawing/2014/main" id="{7F5BAFC2-0BD2-2576-1C72-027EBB430A65}"/>
                  </a:ext>
                </a:extLst>
              </p:cNvPr>
              <p:cNvSpPr/>
              <p:nvPr/>
            </p:nvSpPr>
            <p:spPr>
              <a:xfrm>
                <a:off x="7276903" y="2394399"/>
                <a:ext cx="109857" cy="89841"/>
              </a:xfrm>
              <a:custGeom>
                <a:avLst/>
                <a:gdLst>
                  <a:gd name="connsiteX0" fmla="*/ 85034 w 109857"/>
                  <a:gd name="connsiteY0" fmla="*/ 15238 h 89841"/>
                  <a:gd name="connsiteX1" fmla="*/ 107660 w 109857"/>
                  <a:gd name="connsiteY1" fmla="*/ 39064 h 89841"/>
                  <a:gd name="connsiteX2" fmla="*/ 104746 w 109857"/>
                  <a:gd name="connsiteY2" fmla="*/ 74631 h 89841"/>
                  <a:gd name="connsiteX3" fmla="*/ 80664 w 109857"/>
                  <a:gd name="connsiteY3" fmla="*/ 89715 h 89841"/>
                  <a:gd name="connsiteX4" fmla="*/ 58038 w 109857"/>
                  <a:gd name="connsiteY4" fmla="*/ 85687 h 89841"/>
                  <a:gd name="connsiteX5" fmla="*/ 23756 w 109857"/>
                  <a:gd name="connsiteY5" fmla="*/ 71717 h 89841"/>
                  <a:gd name="connsiteX6" fmla="*/ 5844 w 109857"/>
                  <a:gd name="connsiteY6" fmla="*/ 44634 h 89841"/>
                  <a:gd name="connsiteX7" fmla="*/ 101 w 109857"/>
                  <a:gd name="connsiteY7" fmla="*/ 24494 h 89841"/>
                  <a:gd name="connsiteX8" fmla="*/ 16642 w 109857"/>
                  <a:gd name="connsiteY8" fmla="*/ 2125 h 89841"/>
                  <a:gd name="connsiteX9" fmla="*/ 68836 w 109857"/>
                  <a:gd name="connsiteY9" fmla="*/ 7439 h 89841"/>
                  <a:gd name="connsiteX10" fmla="*/ 85034 w 109857"/>
                  <a:gd name="connsiteY10" fmla="*/ 15238 h 8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857" h="89841">
                    <a:moveTo>
                      <a:pt x="85034" y="15238"/>
                    </a:moveTo>
                    <a:cubicBezTo>
                      <a:pt x="95010" y="20450"/>
                      <a:pt x="102972" y="28832"/>
                      <a:pt x="107660" y="39064"/>
                    </a:cubicBezTo>
                    <a:cubicBezTo>
                      <a:pt x="111389" y="50843"/>
                      <a:pt x="110343" y="63615"/>
                      <a:pt x="104746" y="74631"/>
                    </a:cubicBezTo>
                    <a:cubicBezTo>
                      <a:pt x="101138" y="84597"/>
                      <a:pt x="91205" y="90821"/>
                      <a:pt x="80664" y="89715"/>
                    </a:cubicBezTo>
                    <a:cubicBezTo>
                      <a:pt x="72976" y="89370"/>
                      <a:pt x="65374" y="88016"/>
                      <a:pt x="58038" y="85687"/>
                    </a:cubicBezTo>
                    <a:cubicBezTo>
                      <a:pt x="45782" y="83405"/>
                      <a:pt x="34118" y="78651"/>
                      <a:pt x="23756" y="71717"/>
                    </a:cubicBezTo>
                    <a:cubicBezTo>
                      <a:pt x="15640" y="64310"/>
                      <a:pt x="9486" y="55005"/>
                      <a:pt x="5844" y="44634"/>
                    </a:cubicBezTo>
                    <a:cubicBezTo>
                      <a:pt x="2810" y="38293"/>
                      <a:pt x="864" y="31484"/>
                      <a:pt x="101" y="24494"/>
                    </a:cubicBezTo>
                    <a:cubicBezTo>
                      <a:pt x="-944" y="13897"/>
                      <a:pt x="6204" y="4230"/>
                      <a:pt x="16642" y="2125"/>
                    </a:cubicBezTo>
                    <a:cubicBezTo>
                      <a:pt x="34143" y="-1977"/>
                      <a:pt x="52518" y="-107"/>
                      <a:pt x="68836" y="7439"/>
                    </a:cubicBezTo>
                    <a:cubicBezTo>
                      <a:pt x="74373" y="9749"/>
                      <a:pt x="79781" y="12352"/>
                      <a:pt x="85034" y="15238"/>
                    </a:cubicBezTo>
                    <a:close/>
                  </a:path>
                </a:pathLst>
              </a:custGeom>
              <a:solidFill>
                <a:srgbClr val="263238"/>
              </a:solidFill>
              <a:ln w="8553" cap="flat">
                <a:noFill/>
                <a:prstDash val="solid"/>
                <a:miter/>
              </a:ln>
            </p:spPr>
            <p:txBody>
              <a:bodyPr rtlCol="0" anchor="ctr"/>
              <a:lstStyle/>
              <a:p>
                <a:endParaRPr lang="en-US" dirty="0"/>
              </a:p>
            </p:txBody>
          </p:sp>
          <p:sp>
            <p:nvSpPr>
              <p:cNvPr id="314" name="Freeform: Shape 79">
                <a:extLst>
                  <a:ext uri="{FF2B5EF4-FFF2-40B4-BE49-F238E27FC236}">
                    <a16:creationId xmlns:a16="http://schemas.microsoft.com/office/drawing/2014/main" id="{A84CAA71-62D2-6810-382A-CA5176BAA8C8}"/>
                  </a:ext>
                </a:extLst>
              </p:cNvPr>
              <p:cNvSpPr/>
              <p:nvPr/>
            </p:nvSpPr>
            <p:spPr>
              <a:xfrm>
                <a:off x="7602576" y="4804710"/>
                <a:ext cx="37922" cy="643247"/>
              </a:xfrm>
              <a:custGeom>
                <a:avLst/>
                <a:gdLst>
                  <a:gd name="connsiteX0" fmla="*/ 27016 w 37922"/>
                  <a:gd name="connsiteY0" fmla="*/ 3618 h 643247"/>
                  <a:gd name="connsiteX1" fmla="*/ 36015 w 37922"/>
                  <a:gd name="connsiteY1" fmla="*/ 3618 h 643247"/>
                  <a:gd name="connsiteX2" fmla="*/ 37815 w 37922"/>
                  <a:gd name="connsiteY2" fmla="*/ 127289 h 643247"/>
                  <a:gd name="connsiteX3" fmla="*/ 36101 w 37922"/>
                  <a:gd name="connsiteY3" fmla="*/ 252074 h 643247"/>
                  <a:gd name="connsiteX4" fmla="*/ 24788 w 37922"/>
                  <a:gd name="connsiteY4" fmla="*/ 499246 h 643247"/>
                  <a:gd name="connsiteX5" fmla="*/ 13732 w 37922"/>
                  <a:gd name="connsiteY5" fmla="*/ 637487 h 643247"/>
                  <a:gd name="connsiteX6" fmla="*/ 19 w 37922"/>
                  <a:gd name="connsiteY6" fmla="*/ 638001 h 643247"/>
                  <a:gd name="connsiteX7" fmla="*/ 22302 w 37922"/>
                  <a:gd name="connsiteY7" fmla="*/ 148372 h 643247"/>
                  <a:gd name="connsiteX8" fmla="*/ 22302 w 37922"/>
                  <a:gd name="connsiteY8" fmla="*/ 75866 h 643247"/>
                  <a:gd name="connsiteX9" fmla="*/ 27016 w 37922"/>
                  <a:gd name="connsiteY9" fmla="*/ 3618 h 6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2" h="643247">
                    <a:moveTo>
                      <a:pt x="27016" y="3618"/>
                    </a:moveTo>
                    <a:cubicBezTo>
                      <a:pt x="27959" y="-496"/>
                      <a:pt x="35586" y="-1867"/>
                      <a:pt x="36015" y="3618"/>
                    </a:cubicBezTo>
                    <a:cubicBezTo>
                      <a:pt x="38243" y="44756"/>
                      <a:pt x="37986" y="86151"/>
                      <a:pt x="37815" y="127289"/>
                    </a:cubicBezTo>
                    <a:cubicBezTo>
                      <a:pt x="37643" y="168427"/>
                      <a:pt x="37129" y="210508"/>
                      <a:pt x="36101" y="252074"/>
                    </a:cubicBezTo>
                    <a:cubicBezTo>
                      <a:pt x="34215" y="334522"/>
                      <a:pt x="30444" y="416910"/>
                      <a:pt x="24788" y="499246"/>
                    </a:cubicBezTo>
                    <a:cubicBezTo>
                      <a:pt x="21591" y="545355"/>
                      <a:pt x="17906" y="591438"/>
                      <a:pt x="13732" y="637487"/>
                    </a:cubicBezTo>
                    <a:cubicBezTo>
                      <a:pt x="13132" y="644772"/>
                      <a:pt x="-581" y="645372"/>
                      <a:pt x="19" y="638001"/>
                    </a:cubicBezTo>
                    <a:cubicBezTo>
                      <a:pt x="13560" y="475163"/>
                      <a:pt x="20991" y="311956"/>
                      <a:pt x="22302" y="148372"/>
                    </a:cubicBezTo>
                    <a:cubicBezTo>
                      <a:pt x="22302" y="124204"/>
                      <a:pt x="22302" y="100035"/>
                      <a:pt x="22302" y="75866"/>
                    </a:cubicBezTo>
                    <a:cubicBezTo>
                      <a:pt x="21137" y="51681"/>
                      <a:pt x="22722" y="27444"/>
                      <a:pt x="27016" y="3618"/>
                    </a:cubicBezTo>
                    <a:close/>
                  </a:path>
                </a:pathLst>
              </a:custGeom>
              <a:solidFill>
                <a:srgbClr val="263238"/>
              </a:solidFill>
              <a:ln w="8553" cap="flat">
                <a:noFill/>
                <a:prstDash val="solid"/>
                <a:miter/>
              </a:ln>
            </p:spPr>
            <p:txBody>
              <a:bodyPr rtlCol="0" anchor="ctr"/>
              <a:lstStyle/>
              <a:p>
                <a:endParaRPr lang="en-US" dirty="0"/>
              </a:p>
            </p:txBody>
          </p:sp>
          <p:sp>
            <p:nvSpPr>
              <p:cNvPr id="315" name="Freeform: Shape 80">
                <a:extLst>
                  <a:ext uri="{FF2B5EF4-FFF2-40B4-BE49-F238E27FC236}">
                    <a16:creationId xmlns:a16="http://schemas.microsoft.com/office/drawing/2014/main" id="{B0828467-D22B-E25C-DE80-F386181C0DC0}"/>
                  </a:ext>
                </a:extLst>
              </p:cNvPr>
              <p:cNvSpPr/>
              <p:nvPr/>
            </p:nvSpPr>
            <p:spPr>
              <a:xfrm>
                <a:off x="7453915" y="5435057"/>
                <a:ext cx="185903" cy="194245"/>
              </a:xfrm>
              <a:custGeom>
                <a:avLst/>
                <a:gdLst>
                  <a:gd name="connsiteX0" fmla="*/ 668 w 185903"/>
                  <a:gd name="connsiteY0" fmla="*/ 158237 h 194245"/>
                  <a:gd name="connsiteX1" fmla="*/ 19866 w 185903"/>
                  <a:gd name="connsiteY1" fmla="*/ 128069 h 194245"/>
                  <a:gd name="connsiteX2" fmla="*/ 37436 w 185903"/>
                  <a:gd name="connsiteY2" fmla="*/ 98073 h 194245"/>
                  <a:gd name="connsiteX3" fmla="*/ 61518 w 185903"/>
                  <a:gd name="connsiteY3" fmla="*/ 46650 h 194245"/>
                  <a:gd name="connsiteX4" fmla="*/ 85173 w 185903"/>
                  <a:gd name="connsiteY4" fmla="*/ 10397 h 194245"/>
                  <a:gd name="connsiteX5" fmla="*/ 125368 w 185903"/>
                  <a:gd name="connsiteY5" fmla="*/ 112 h 194245"/>
                  <a:gd name="connsiteX6" fmla="*/ 155365 w 185903"/>
                  <a:gd name="connsiteY6" fmla="*/ 4569 h 194245"/>
                  <a:gd name="connsiteX7" fmla="*/ 177733 w 185903"/>
                  <a:gd name="connsiteY7" fmla="*/ 24453 h 194245"/>
                  <a:gd name="connsiteX8" fmla="*/ 182962 w 185903"/>
                  <a:gd name="connsiteY8" fmla="*/ 53678 h 194245"/>
                  <a:gd name="connsiteX9" fmla="*/ 184333 w 185903"/>
                  <a:gd name="connsiteY9" fmla="*/ 91816 h 194245"/>
                  <a:gd name="connsiteX10" fmla="*/ 176534 w 185903"/>
                  <a:gd name="connsiteY10" fmla="*/ 108957 h 194245"/>
                  <a:gd name="connsiteX11" fmla="*/ 168906 w 185903"/>
                  <a:gd name="connsiteY11" fmla="*/ 132183 h 194245"/>
                  <a:gd name="connsiteX12" fmla="*/ 156822 w 185903"/>
                  <a:gd name="connsiteY12" fmla="*/ 185405 h 194245"/>
                  <a:gd name="connsiteX13" fmla="*/ 115427 w 185903"/>
                  <a:gd name="connsiteY13" fmla="*/ 185405 h 194245"/>
                  <a:gd name="connsiteX14" fmla="*/ 26808 w 185903"/>
                  <a:gd name="connsiteY14" fmla="*/ 172892 h 194245"/>
                  <a:gd name="connsiteX15" fmla="*/ 668 w 185903"/>
                  <a:gd name="connsiteY15" fmla="*/ 158237 h 19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903" h="194245">
                    <a:moveTo>
                      <a:pt x="668" y="158237"/>
                    </a:moveTo>
                    <a:cubicBezTo>
                      <a:pt x="3840" y="146067"/>
                      <a:pt x="13524" y="138268"/>
                      <a:pt x="19866" y="128069"/>
                    </a:cubicBezTo>
                    <a:cubicBezTo>
                      <a:pt x="26208" y="117870"/>
                      <a:pt x="31865" y="108100"/>
                      <a:pt x="37436" y="98073"/>
                    </a:cubicBezTo>
                    <a:cubicBezTo>
                      <a:pt x="47214" y="81806"/>
                      <a:pt x="55288" y="64579"/>
                      <a:pt x="61518" y="46650"/>
                    </a:cubicBezTo>
                    <a:cubicBezTo>
                      <a:pt x="66147" y="31309"/>
                      <a:pt x="70518" y="19225"/>
                      <a:pt x="85173" y="10397"/>
                    </a:cubicBezTo>
                    <a:cubicBezTo>
                      <a:pt x="97446" y="3532"/>
                      <a:pt x="111304" y="-7"/>
                      <a:pt x="125368" y="112"/>
                    </a:cubicBezTo>
                    <a:cubicBezTo>
                      <a:pt x="135567" y="-444"/>
                      <a:pt x="145766" y="1072"/>
                      <a:pt x="155365" y="4569"/>
                    </a:cubicBezTo>
                    <a:cubicBezTo>
                      <a:pt x="165049" y="8152"/>
                      <a:pt x="173037" y="15248"/>
                      <a:pt x="177733" y="24453"/>
                    </a:cubicBezTo>
                    <a:cubicBezTo>
                      <a:pt x="181033" y="33854"/>
                      <a:pt x="182799" y="43719"/>
                      <a:pt x="182962" y="53678"/>
                    </a:cubicBezTo>
                    <a:cubicBezTo>
                      <a:pt x="184418" y="66448"/>
                      <a:pt x="187932" y="79389"/>
                      <a:pt x="184333" y="91816"/>
                    </a:cubicBezTo>
                    <a:cubicBezTo>
                      <a:pt x="182173" y="97721"/>
                      <a:pt x="179568" y="103455"/>
                      <a:pt x="176534" y="108957"/>
                    </a:cubicBezTo>
                    <a:cubicBezTo>
                      <a:pt x="172934" y="116310"/>
                      <a:pt x="170372" y="124126"/>
                      <a:pt x="168906" y="132183"/>
                    </a:cubicBezTo>
                    <a:cubicBezTo>
                      <a:pt x="165735" y="149838"/>
                      <a:pt x="165906" y="169464"/>
                      <a:pt x="156822" y="185405"/>
                    </a:cubicBezTo>
                    <a:cubicBezTo>
                      <a:pt x="147737" y="201346"/>
                      <a:pt x="128025" y="192176"/>
                      <a:pt x="115427" y="185405"/>
                    </a:cubicBezTo>
                    <a:cubicBezTo>
                      <a:pt x="88550" y="170133"/>
                      <a:pt x="56865" y="165659"/>
                      <a:pt x="26808" y="172892"/>
                    </a:cubicBezTo>
                    <a:cubicBezTo>
                      <a:pt x="15067" y="175549"/>
                      <a:pt x="-3788" y="175378"/>
                      <a:pt x="668" y="158237"/>
                    </a:cubicBezTo>
                    <a:close/>
                  </a:path>
                </a:pathLst>
              </a:custGeom>
              <a:solidFill>
                <a:srgbClr val="455A64"/>
              </a:solidFill>
              <a:ln w="8553" cap="flat">
                <a:noFill/>
                <a:prstDash val="solid"/>
                <a:miter/>
              </a:ln>
            </p:spPr>
            <p:txBody>
              <a:bodyPr rtlCol="0" anchor="ctr"/>
              <a:lstStyle/>
              <a:p>
                <a:endParaRPr lang="en-US" dirty="0"/>
              </a:p>
            </p:txBody>
          </p:sp>
          <p:sp>
            <p:nvSpPr>
              <p:cNvPr id="316" name="Freeform: Shape 81">
                <a:extLst>
                  <a:ext uri="{FF2B5EF4-FFF2-40B4-BE49-F238E27FC236}">
                    <a16:creationId xmlns:a16="http://schemas.microsoft.com/office/drawing/2014/main" id="{049C6E2C-89C0-8132-0425-85BDA2A4A16C}"/>
                  </a:ext>
                </a:extLst>
              </p:cNvPr>
              <p:cNvSpPr/>
              <p:nvPr/>
            </p:nvSpPr>
            <p:spPr>
              <a:xfrm>
                <a:off x="7408885" y="3862459"/>
                <a:ext cx="259175" cy="923720"/>
              </a:xfrm>
              <a:custGeom>
                <a:avLst/>
                <a:gdLst>
                  <a:gd name="connsiteX0" fmla="*/ 61126 w 259175"/>
                  <a:gd name="connsiteY0" fmla="*/ 176502 h 923720"/>
                  <a:gd name="connsiteX1" fmla="*/ 17760 w 259175"/>
                  <a:gd name="connsiteY1" fmla="*/ 141792 h 923720"/>
                  <a:gd name="connsiteX2" fmla="*/ 21873 w 259175"/>
                  <a:gd name="connsiteY2" fmla="*/ 76485 h 923720"/>
                  <a:gd name="connsiteX3" fmla="*/ 78438 w 259175"/>
                  <a:gd name="connsiteY3" fmla="*/ 63287 h 923720"/>
                  <a:gd name="connsiteX4" fmla="*/ 133460 w 259175"/>
                  <a:gd name="connsiteY4" fmla="*/ 5779 h 923720"/>
                  <a:gd name="connsiteX5" fmla="*/ 198595 w 259175"/>
                  <a:gd name="connsiteY5" fmla="*/ 100054 h 923720"/>
                  <a:gd name="connsiteX6" fmla="*/ 153601 w 259175"/>
                  <a:gd name="connsiteY6" fmla="*/ 250808 h 923720"/>
                  <a:gd name="connsiteX7" fmla="*/ 199024 w 259175"/>
                  <a:gd name="connsiteY7" fmla="*/ 770433 h 923720"/>
                  <a:gd name="connsiteX8" fmla="*/ 249504 w 259175"/>
                  <a:gd name="connsiteY8" fmla="*/ 838996 h 923720"/>
                  <a:gd name="connsiteX9" fmla="*/ 207166 w 259175"/>
                  <a:gd name="connsiteY9" fmla="*/ 923072 h 923720"/>
                  <a:gd name="connsiteX10" fmla="*/ 150858 w 259175"/>
                  <a:gd name="connsiteY10" fmla="*/ 895133 h 923720"/>
                  <a:gd name="connsiteX11" fmla="*/ 90865 w 259175"/>
                  <a:gd name="connsiteY11" fmla="*/ 844910 h 923720"/>
                  <a:gd name="connsiteX12" fmla="*/ 122576 w 259175"/>
                  <a:gd name="connsiteY12" fmla="*/ 707783 h 923720"/>
                  <a:gd name="connsiteX13" fmla="*/ 84095 w 259175"/>
                  <a:gd name="connsiteY13" fmla="*/ 274891 h 923720"/>
                  <a:gd name="connsiteX14" fmla="*/ 61126 w 259175"/>
                  <a:gd name="connsiteY14" fmla="*/ 176502 h 92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175" h="923720">
                    <a:moveTo>
                      <a:pt x="61126" y="176502"/>
                    </a:moveTo>
                    <a:cubicBezTo>
                      <a:pt x="45271" y="150791"/>
                      <a:pt x="31472" y="154476"/>
                      <a:pt x="17760" y="141792"/>
                    </a:cubicBezTo>
                    <a:cubicBezTo>
                      <a:pt x="-2895" y="122680"/>
                      <a:pt x="-10266" y="96455"/>
                      <a:pt x="21873" y="76485"/>
                    </a:cubicBezTo>
                    <a:cubicBezTo>
                      <a:pt x="37814" y="66629"/>
                      <a:pt x="69182" y="71857"/>
                      <a:pt x="78438" y="63287"/>
                    </a:cubicBezTo>
                    <a:cubicBezTo>
                      <a:pt x="100293" y="43146"/>
                      <a:pt x="106378" y="18549"/>
                      <a:pt x="133460" y="5779"/>
                    </a:cubicBezTo>
                    <a:cubicBezTo>
                      <a:pt x="187968" y="-19932"/>
                      <a:pt x="231763" y="45289"/>
                      <a:pt x="198595" y="100054"/>
                    </a:cubicBezTo>
                    <a:cubicBezTo>
                      <a:pt x="171942" y="143763"/>
                      <a:pt x="149830" y="156276"/>
                      <a:pt x="153601" y="250808"/>
                    </a:cubicBezTo>
                    <a:cubicBezTo>
                      <a:pt x="155915" y="307373"/>
                      <a:pt x="180855" y="743522"/>
                      <a:pt x="199024" y="770433"/>
                    </a:cubicBezTo>
                    <a:cubicBezTo>
                      <a:pt x="214185" y="794473"/>
                      <a:pt x="231052" y="817382"/>
                      <a:pt x="249504" y="838996"/>
                    </a:cubicBezTo>
                    <a:cubicBezTo>
                      <a:pt x="278986" y="873278"/>
                      <a:pt x="234163" y="930443"/>
                      <a:pt x="207166" y="923072"/>
                    </a:cubicBezTo>
                    <a:cubicBezTo>
                      <a:pt x="180169" y="915702"/>
                      <a:pt x="178798" y="881763"/>
                      <a:pt x="150858" y="895133"/>
                    </a:cubicBezTo>
                    <a:cubicBezTo>
                      <a:pt x="122919" y="908502"/>
                      <a:pt x="96522" y="877992"/>
                      <a:pt x="90865" y="844910"/>
                    </a:cubicBezTo>
                    <a:cubicBezTo>
                      <a:pt x="85209" y="811828"/>
                      <a:pt x="129861" y="820741"/>
                      <a:pt x="122576" y="707783"/>
                    </a:cubicBezTo>
                    <a:cubicBezTo>
                      <a:pt x="115291" y="594825"/>
                      <a:pt x="89151" y="335741"/>
                      <a:pt x="84095" y="274891"/>
                    </a:cubicBezTo>
                    <a:cubicBezTo>
                      <a:pt x="79038" y="214041"/>
                      <a:pt x="77067" y="202728"/>
                      <a:pt x="61126" y="176502"/>
                    </a:cubicBezTo>
                    <a:close/>
                  </a:path>
                </a:pathLst>
              </a:custGeom>
              <a:solidFill>
                <a:srgbClr val="455A64"/>
              </a:solidFill>
              <a:ln w="8553" cap="flat">
                <a:noFill/>
                <a:prstDash val="solid"/>
                <a:miter/>
              </a:ln>
            </p:spPr>
            <p:txBody>
              <a:bodyPr rtlCol="0" anchor="ctr"/>
              <a:lstStyle/>
              <a:p>
                <a:endParaRPr lang="en-US" dirty="0"/>
              </a:p>
            </p:txBody>
          </p:sp>
          <p:sp>
            <p:nvSpPr>
              <p:cNvPr id="317" name="Freeform: Shape 82">
                <a:extLst>
                  <a:ext uri="{FF2B5EF4-FFF2-40B4-BE49-F238E27FC236}">
                    <a16:creationId xmlns:a16="http://schemas.microsoft.com/office/drawing/2014/main" id="{1E102D9F-D18A-B0F7-7FB3-3EE47EF230F9}"/>
                  </a:ext>
                </a:extLst>
              </p:cNvPr>
              <p:cNvSpPr/>
              <p:nvPr/>
            </p:nvSpPr>
            <p:spPr>
              <a:xfrm>
                <a:off x="7513891" y="4727632"/>
                <a:ext cx="130075" cy="763512"/>
              </a:xfrm>
              <a:custGeom>
                <a:avLst/>
                <a:gdLst>
                  <a:gd name="connsiteX0" fmla="*/ 114244 w 130075"/>
                  <a:gd name="connsiteY0" fmla="*/ 35445 h 763512"/>
                  <a:gd name="connsiteX1" fmla="*/ 125985 w 130075"/>
                  <a:gd name="connsiteY1" fmla="*/ 49243 h 763512"/>
                  <a:gd name="connsiteX2" fmla="*/ 119043 w 130075"/>
                  <a:gd name="connsiteY2" fmla="*/ 98352 h 763512"/>
                  <a:gd name="connsiteX3" fmla="*/ 103959 w 130075"/>
                  <a:gd name="connsiteY3" fmla="*/ 114892 h 763512"/>
                  <a:gd name="connsiteX4" fmla="*/ 98046 w 130075"/>
                  <a:gd name="connsiteY4" fmla="*/ 136661 h 763512"/>
                  <a:gd name="connsiteX5" fmla="*/ 90589 w 130075"/>
                  <a:gd name="connsiteY5" fmla="*/ 255790 h 763512"/>
                  <a:gd name="connsiteX6" fmla="*/ 91875 w 130075"/>
                  <a:gd name="connsiteY6" fmla="*/ 331553 h 763512"/>
                  <a:gd name="connsiteX7" fmla="*/ 91875 w 130075"/>
                  <a:gd name="connsiteY7" fmla="*/ 662286 h 763512"/>
                  <a:gd name="connsiteX8" fmla="*/ 96674 w 130075"/>
                  <a:gd name="connsiteY8" fmla="*/ 689711 h 763512"/>
                  <a:gd name="connsiteX9" fmla="*/ 108759 w 130075"/>
                  <a:gd name="connsiteY9" fmla="*/ 704709 h 763512"/>
                  <a:gd name="connsiteX10" fmla="*/ 94789 w 130075"/>
                  <a:gd name="connsiteY10" fmla="*/ 751675 h 763512"/>
                  <a:gd name="connsiteX11" fmla="*/ 76620 w 130075"/>
                  <a:gd name="connsiteY11" fmla="*/ 763245 h 763512"/>
                  <a:gd name="connsiteX12" fmla="*/ 43109 w 130075"/>
                  <a:gd name="connsiteY12" fmla="*/ 744733 h 763512"/>
                  <a:gd name="connsiteX13" fmla="*/ 8313 w 130075"/>
                  <a:gd name="connsiteY13" fmla="*/ 731278 h 763512"/>
                  <a:gd name="connsiteX14" fmla="*/ 16884 w 130075"/>
                  <a:gd name="connsiteY14" fmla="*/ 704452 h 763512"/>
                  <a:gd name="connsiteX15" fmla="*/ 37196 w 130075"/>
                  <a:gd name="connsiteY15" fmla="*/ 682769 h 763512"/>
                  <a:gd name="connsiteX16" fmla="*/ 46794 w 130075"/>
                  <a:gd name="connsiteY16" fmla="*/ 633660 h 763512"/>
                  <a:gd name="connsiteX17" fmla="*/ 43280 w 130075"/>
                  <a:gd name="connsiteY17" fmla="*/ 180113 h 763512"/>
                  <a:gd name="connsiteX18" fmla="*/ 32653 w 130075"/>
                  <a:gd name="connsiteY18" fmla="*/ 116949 h 763512"/>
                  <a:gd name="connsiteX19" fmla="*/ 6942 w 130075"/>
                  <a:gd name="connsiteY19" fmla="*/ 78383 h 763512"/>
                  <a:gd name="connsiteX20" fmla="*/ 6942 w 130075"/>
                  <a:gd name="connsiteY20" fmla="*/ 19418 h 763512"/>
                  <a:gd name="connsiteX21" fmla="*/ 44138 w 130075"/>
                  <a:gd name="connsiteY21" fmla="*/ 3648 h 763512"/>
                  <a:gd name="connsiteX22" fmla="*/ 62221 w 130075"/>
                  <a:gd name="connsiteY22" fmla="*/ 32788 h 763512"/>
                  <a:gd name="connsiteX23" fmla="*/ 114244 w 130075"/>
                  <a:gd name="connsiteY23" fmla="*/ 35445 h 76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075" h="763512">
                    <a:moveTo>
                      <a:pt x="114244" y="35445"/>
                    </a:moveTo>
                    <a:cubicBezTo>
                      <a:pt x="119437" y="38779"/>
                      <a:pt x="123525" y="43586"/>
                      <a:pt x="125985" y="49243"/>
                    </a:cubicBezTo>
                    <a:cubicBezTo>
                      <a:pt x="133339" y="65578"/>
                      <a:pt x="130630" y="84690"/>
                      <a:pt x="119043" y="98352"/>
                    </a:cubicBezTo>
                    <a:cubicBezTo>
                      <a:pt x="113592" y="103468"/>
                      <a:pt x="108553" y="108996"/>
                      <a:pt x="103959" y="114892"/>
                    </a:cubicBezTo>
                    <a:cubicBezTo>
                      <a:pt x="100471" y="121646"/>
                      <a:pt x="98457" y="129068"/>
                      <a:pt x="98046" y="136661"/>
                    </a:cubicBezTo>
                    <a:cubicBezTo>
                      <a:pt x="93332" y="176197"/>
                      <a:pt x="90847" y="215972"/>
                      <a:pt x="90589" y="255790"/>
                    </a:cubicBezTo>
                    <a:cubicBezTo>
                      <a:pt x="90589" y="281073"/>
                      <a:pt x="91189" y="306270"/>
                      <a:pt x="91875" y="331553"/>
                    </a:cubicBezTo>
                    <a:cubicBezTo>
                      <a:pt x="95046" y="442111"/>
                      <a:pt x="93932" y="551727"/>
                      <a:pt x="91875" y="662286"/>
                    </a:cubicBezTo>
                    <a:cubicBezTo>
                      <a:pt x="90838" y="671696"/>
                      <a:pt x="92501" y="681209"/>
                      <a:pt x="96674" y="689711"/>
                    </a:cubicBezTo>
                    <a:cubicBezTo>
                      <a:pt x="100102" y="695111"/>
                      <a:pt x="105245" y="699139"/>
                      <a:pt x="108759" y="704709"/>
                    </a:cubicBezTo>
                    <a:cubicBezTo>
                      <a:pt x="117758" y="719879"/>
                      <a:pt x="107216" y="738991"/>
                      <a:pt x="94789" y="751675"/>
                    </a:cubicBezTo>
                    <a:cubicBezTo>
                      <a:pt x="90135" y="757383"/>
                      <a:pt x="83759" y="761437"/>
                      <a:pt x="76620" y="763245"/>
                    </a:cubicBezTo>
                    <a:cubicBezTo>
                      <a:pt x="63421" y="765388"/>
                      <a:pt x="52280" y="754246"/>
                      <a:pt x="43109" y="744733"/>
                    </a:cubicBezTo>
                    <a:cubicBezTo>
                      <a:pt x="33939" y="735220"/>
                      <a:pt x="20312" y="725621"/>
                      <a:pt x="8313" y="731278"/>
                    </a:cubicBezTo>
                    <a:cubicBezTo>
                      <a:pt x="6531" y="721464"/>
                      <a:pt x="9744" y="711412"/>
                      <a:pt x="16884" y="704452"/>
                    </a:cubicBezTo>
                    <a:cubicBezTo>
                      <a:pt x="24074" y="697630"/>
                      <a:pt x="30854" y="690388"/>
                      <a:pt x="37196" y="682769"/>
                    </a:cubicBezTo>
                    <a:cubicBezTo>
                      <a:pt x="46709" y="668628"/>
                      <a:pt x="46880" y="650544"/>
                      <a:pt x="46794" y="633660"/>
                    </a:cubicBezTo>
                    <a:cubicBezTo>
                      <a:pt x="45595" y="482478"/>
                      <a:pt x="44420" y="331296"/>
                      <a:pt x="43280" y="180113"/>
                    </a:cubicBezTo>
                    <a:cubicBezTo>
                      <a:pt x="43280" y="158602"/>
                      <a:pt x="42681" y="136147"/>
                      <a:pt x="32653" y="116949"/>
                    </a:cubicBezTo>
                    <a:cubicBezTo>
                      <a:pt x="25454" y="103322"/>
                      <a:pt x="13713" y="92181"/>
                      <a:pt x="6942" y="78383"/>
                    </a:cubicBezTo>
                    <a:cubicBezTo>
                      <a:pt x="-2314" y="59819"/>
                      <a:pt x="-2314" y="37981"/>
                      <a:pt x="6942" y="19418"/>
                    </a:cubicBezTo>
                    <a:cubicBezTo>
                      <a:pt x="13798" y="5791"/>
                      <a:pt x="32053" y="-6293"/>
                      <a:pt x="44138" y="3648"/>
                    </a:cubicBezTo>
                    <a:cubicBezTo>
                      <a:pt x="53308" y="10933"/>
                      <a:pt x="52708" y="26617"/>
                      <a:pt x="62221" y="32788"/>
                    </a:cubicBezTo>
                    <a:cubicBezTo>
                      <a:pt x="76791" y="42130"/>
                      <a:pt x="97617" y="25503"/>
                      <a:pt x="114244" y="35445"/>
                    </a:cubicBezTo>
                    <a:close/>
                  </a:path>
                </a:pathLst>
              </a:custGeom>
              <a:solidFill>
                <a:srgbClr val="455A64"/>
              </a:solidFill>
              <a:ln w="8553" cap="flat">
                <a:noFill/>
                <a:prstDash val="solid"/>
                <a:miter/>
              </a:ln>
            </p:spPr>
            <p:txBody>
              <a:bodyPr rtlCol="0" anchor="ctr"/>
              <a:lstStyle/>
              <a:p>
                <a:endParaRPr lang="en-US" dirty="0"/>
              </a:p>
            </p:txBody>
          </p:sp>
          <p:sp>
            <p:nvSpPr>
              <p:cNvPr id="318" name="Freeform: Shape 83">
                <a:extLst>
                  <a:ext uri="{FF2B5EF4-FFF2-40B4-BE49-F238E27FC236}">
                    <a16:creationId xmlns:a16="http://schemas.microsoft.com/office/drawing/2014/main" id="{1187E25A-0A18-72E5-E024-EC0C81716E53}"/>
                  </a:ext>
                </a:extLst>
              </p:cNvPr>
              <p:cNvSpPr/>
              <p:nvPr/>
            </p:nvSpPr>
            <p:spPr>
              <a:xfrm>
                <a:off x="7526126" y="4705230"/>
                <a:ext cx="72325" cy="98491"/>
              </a:xfrm>
              <a:custGeom>
                <a:avLst/>
                <a:gdLst>
                  <a:gd name="connsiteX0" fmla="*/ 18276 w 72325"/>
                  <a:gd name="connsiteY0" fmla="*/ 167 h 98491"/>
                  <a:gd name="connsiteX1" fmla="*/ 22219 w 72325"/>
                  <a:gd name="connsiteY1" fmla="*/ 2224 h 98491"/>
                  <a:gd name="connsiteX2" fmla="*/ 70127 w 72325"/>
                  <a:gd name="connsiteY2" fmla="*/ 60246 h 98491"/>
                  <a:gd name="connsiteX3" fmla="*/ 72270 w 72325"/>
                  <a:gd name="connsiteY3" fmla="*/ 69588 h 98491"/>
                  <a:gd name="connsiteX4" fmla="*/ 66014 w 72325"/>
                  <a:gd name="connsiteY4" fmla="*/ 78158 h 98491"/>
                  <a:gd name="connsiteX5" fmla="*/ 49558 w 72325"/>
                  <a:gd name="connsiteY5" fmla="*/ 93585 h 98491"/>
                  <a:gd name="connsiteX6" fmla="*/ 43216 w 72325"/>
                  <a:gd name="connsiteY6" fmla="*/ 98042 h 98491"/>
                  <a:gd name="connsiteX7" fmla="*/ 36617 w 72325"/>
                  <a:gd name="connsiteY7" fmla="*/ 98042 h 98491"/>
                  <a:gd name="connsiteX8" fmla="*/ 18276 w 72325"/>
                  <a:gd name="connsiteY8" fmla="*/ 86043 h 98491"/>
                  <a:gd name="connsiteX9" fmla="*/ 8163 w 72325"/>
                  <a:gd name="connsiteY9" fmla="*/ 65474 h 98491"/>
                  <a:gd name="connsiteX10" fmla="*/ 107 w 72325"/>
                  <a:gd name="connsiteY10" fmla="*/ 35649 h 98491"/>
                  <a:gd name="connsiteX11" fmla="*/ 18276 w 72325"/>
                  <a:gd name="connsiteY11" fmla="*/ 167 h 9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25" h="98491">
                    <a:moveTo>
                      <a:pt x="18276" y="167"/>
                    </a:moveTo>
                    <a:cubicBezTo>
                      <a:pt x="19725" y="553"/>
                      <a:pt x="21070" y="1256"/>
                      <a:pt x="22219" y="2224"/>
                    </a:cubicBezTo>
                    <a:cubicBezTo>
                      <a:pt x="42805" y="17240"/>
                      <a:pt x="59277" y="37192"/>
                      <a:pt x="70127" y="60246"/>
                    </a:cubicBezTo>
                    <a:cubicBezTo>
                      <a:pt x="71799" y="63057"/>
                      <a:pt x="72544" y="66322"/>
                      <a:pt x="72270" y="69588"/>
                    </a:cubicBezTo>
                    <a:cubicBezTo>
                      <a:pt x="71147" y="73033"/>
                      <a:pt x="68953" y="76033"/>
                      <a:pt x="66014" y="78158"/>
                    </a:cubicBezTo>
                    <a:lnTo>
                      <a:pt x="49558" y="93585"/>
                    </a:lnTo>
                    <a:cubicBezTo>
                      <a:pt x="47793" y="95513"/>
                      <a:pt x="45625" y="97030"/>
                      <a:pt x="43216" y="98042"/>
                    </a:cubicBezTo>
                    <a:cubicBezTo>
                      <a:pt x="41056" y="98642"/>
                      <a:pt x="38777" y="98642"/>
                      <a:pt x="36617" y="98042"/>
                    </a:cubicBezTo>
                    <a:cubicBezTo>
                      <a:pt x="29246" y="96413"/>
                      <a:pt x="22724" y="92145"/>
                      <a:pt x="18276" y="86043"/>
                    </a:cubicBezTo>
                    <a:cubicBezTo>
                      <a:pt x="13957" y="79693"/>
                      <a:pt x="10554" y="72767"/>
                      <a:pt x="8163" y="65474"/>
                    </a:cubicBezTo>
                    <a:cubicBezTo>
                      <a:pt x="4058" y="55970"/>
                      <a:pt x="1350" y="45925"/>
                      <a:pt x="107" y="35649"/>
                    </a:cubicBezTo>
                    <a:cubicBezTo>
                      <a:pt x="-836" y="27250"/>
                      <a:pt x="4392" y="-2489"/>
                      <a:pt x="18276" y="167"/>
                    </a:cubicBezTo>
                    <a:close/>
                  </a:path>
                </a:pathLst>
              </a:custGeom>
              <a:solidFill>
                <a:srgbClr val="455A64"/>
              </a:solidFill>
              <a:ln w="8553" cap="flat">
                <a:noFill/>
                <a:prstDash val="solid"/>
                <a:miter/>
              </a:ln>
            </p:spPr>
            <p:txBody>
              <a:bodyPr rtlCol="0" anchor="ctr"/>
              <a:lstStyle/>
              <a:p>
                <a:endParaRPr lang="en-US" dirty="0"/>
              </a:p>
            </p:txBody>
          </p:sp>
          <p:sp>
            <p:nvSpPr>
              <p:cNvPr id="319" name="Freeform: Shape 84">
                <a:extLst>
                  <a:ext uri="{FF2B5EF4-FFF2-40B4-BE49-F238E27FC236}">
                    <a16:creationId xmlns:a16="http://schemas.microsoft.com/office/drawing/2014/main" id="{790359EB-E00A-9A0A-8E41-E513EE99D644}"/>
                  </a:ext>
                </a:extLst>
              </p:cNvPr>
              <p:cNvSpPr/>
              <p:nvPr/>
            </p:nvSpPr>
            <p:spPr>
              <a:xfrm>
                <a:off x="7520175" y="4699672"/>
                <a:ext cx="83998" cy="110112"/>
              </a:xfrm>
              <a:custGeom>
                <a:avLst/>
                <a:gdLst>
                  <a:gd name="connsiteX0" fmla="*/ 45910 w 83998"/>
                  <a:gd name="connsiteY0" fmla="*/ 110113 h 110112"/>
                  <a:gd name="connsiteX1" fmla="*/ 41967 w 83998"/>
                  <a:gd name="connsiteY1" fmla="*/ 109684 h 110112"/>
                  <a:gd name="connsiteX2" fmla="*/ 19513 w 83998"/>
                  <a:gd name="connsiteY2" fmla="*/ 94943 h 110112"/>
                  <a:gd name="connsiteX3" fmla="*/ 8628 w 83998"/>
                  <a:gd name="connsiteY3" fmla="*/ 73003 h 110112"/>
                  <a:gd name="connsiteX4" fmla="*/ 58 w 83998"/>
                  <a:gd name="connsiteY4" fmla="*/ 41635 h 110112"/>
                  <a:gd name="connsiteX5" fmla="*/ 12399 w 83998"/>
                  <a:gd name="connsiteY5" fmla="*/ 4182 h 110112"/>
                  <a:gd name="connsiteX6" fmla="*/ 25426 w 83998"/>
                  <a:gd name="connsiteY6" fmla="*/ 240 h 110112"/>
                  <a:gd name="connsiteX7" fmla="*/ 25426 w 83998"/>
                  <a:gd name="connsiteY7" fmla="*/ 240 h 110112"/>
                  <a:gd name="connsiteX8" fmla="*/ 31597 w 83998"/>
                  <a:gd name="connsiteY8" fmla="*/ 3240 h 110112"/>
                  <a:gd name="connsiteX9" fmla="*/ 81305 w 83998"/>
                  <a:gd name="connsiteY9" fmla="*/ 63233 h 110112"/>
                  <a:gd name="connsiteX10" fmla="*/ 83876 w 83998"/>
                  <a:gd name="connsiteY10" fmla="*/ 75917 h 110112"/>
                  <a:gd name="connsiteX11" fmla="*/ 75992 w 83998"/>
                  <a:gd name="connsiteY11" fmla="*/ 88001 h 110112"/>
                  <a:gd name="connsiteX12" fmla="*/ 59451 w 83998"/>
                  <a:gd name="connsiteY12" fmla="*/ 103428 h 110112"/>
                  <a:gd name="connsiteX13" fmla="*/ 50880 w 83998"/>
                  <a:gd name="connsiteY13" fmla="*/ 109084 h 110112"/>
                  <a:gd name="connsiteX14" fmla="*/ 45910 w 83998"/>
                  <a:gd name="connsiteY14" fmla="*/ 110113 h 110112"/>
                  <a:gd name="connsiteX15" fmla="*/ 22855 w 83998"/>
                  <a:gd name="connsiteY15" fmla="*/ 11125 h 110112"/>
                  <a:gd name="connsiteX16" fmla="*/ 20027 w 83998"/>
                  <a:gd name="connsiteY16" fmla="*/ 12410 h 110112"/>
                  <a:gd name="connsiteX17" fmla="*/ 11456 w 83998"/>
                  <a:gd name="connsiteY17" fmla="*/ 40778 h 110112"/>
                  <a:gd name="connsiteX18" fmla="*/ 19084 w 83998"/>
                  <a:gd name="connsiteY18" fmla="*/ 69061 h 110112"/>
                  <a:gd name="connsiteX19" fmla="*/ 28597 w 83998"/>
                  <a:gd name="connsiteY19" fmla="*/ 88258 h 110112"/>
                  <a:gd name="connsiteX20" fmla="*/ 43938 w 83998"/>
                  <a:gd name="connsiteY20" fmla="*/ 98714 h 110112"/>
                  <a:gd name="connsiteX21" fmla="*/ 47795 w 83998"/>
                  <a:gd name="connsiteY21" fmla="*/ 98714 h 110112"/>
                  <a:gd name="connsiteX22" fmla="*/ 52166 w 83998"/>
                  <a:gd name="connsiteY22" fmla="*/ 95457 h 110112"/>
                  <a:gd name="connsiteX23" fmla="*/ 68621 w 83998"/>
                  <a:gd name="connsiteY23" fmla="*/ 80031 h 110112"/>
                  <a:gd name="connsiteX24" fmla="*/ 73163 w 83998"/>
                  <a:gd name="connsiteY24" fmla="*/ 74117 h 110112"/>
                  <a:gd name="connsiteX25" fmla="*/ 71449 w 83998"/>
                  <a:gd name="connsiteY25" fmla="*/ 68118 h 110112"/>
                  <a:gd name="connsiteX26" fmla="*/ 25341 w 83998"/>
                  <a:gd name="connsiteY26" fmla="*/ 12239 h 110112"/>
                  <a:gd name="connsiteX27" fmla="*/ 23626 w 83998"/>
                  <a:gd name="connsiteY27" fmla="*/ 11210 h 11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998" h="110112">
                    <a:moveTo>
                      <a:pt x="45910" y="110113"/>
                    </a:moveTo>
                    <a:cubicBezTo>
                      <a:pt x="44581" y="110096"/>
                      <a:pt x="43261" y="109950"/>
                      <a:pt x="41967" y="109684"/>
                    </a:cubicBezTo>
                    <a:cubicBezTo>
                      <a:pt x="32865" y="107833"/>
                      <a:pt x="24826" y="102554"/>
                      <a:pt x="19513" y="94943"/>
                    </a:cubicBezTo>
                    <a:cubicBezTo>
                      <a:pt x="14876" y="88173"/>
                      <a:pt x="11208" y="80793"/>
                      <a:pt x="8628" y="73003"/>
                    </a:cubicBezTo>
                    <a:cubicBezTo>
                      <a:pt x="4249" y="63018"/>
                      <a:pt x="1369" y="52451"/>
                      <a:pt x="58" y="41635"/>
                    </a:cubicBezTo>
                    <a:cubicBezTo>
                      <a:pt x="-457" y="34607"/>
                      <a:pt x="2372" y="13096"/>
                      <a:pt x="12399" y="4182"/>
                    </a:cubicBezTo>
                    <a:cubicBezTo>
                      <a:pt x="15853" y="849"/>
                      <a:pt x="20704" y="-617"/>
                      <a:pt x="25426" y="240"/>
                    </a:cubicBezTo>
                    <a:lnTo>
                      <a:pt x="25426" y="240"/>
                    </a:lnTo>
                    <a:cubicBezTo>
                      <a:pt x="27697" y="720"/>
                      <a:pt x="29814" y="1749"/>
                      <a:pt x="31597" y="3240"/>
                    </a:cubicBezTo>
                    <a:cubicBezTo>
                      <a:pt x="52937" y="18752"/>
                      <a:pt x="70027" y="39381"/>
                      <a:pt x="81305" y="63233"/>
                    </a:cubicBezTo>
                    <a:cubicBezTo>
                      <a:pt x="83448" y="67098"/>
                      <a:pt x="84348" y="71529"/>
                      <a:pt x="83876" y="75917"/>
                    </a:cubicBezTo>
                    <a:cubicBezTo>
                      <a:pt x="82617" y="80691"/>
                      <a:pt x="79848" y="84924"/>
                      <a:pt x="75992" y="88001"/>
                    </a:cubicBezTo>
                    <a:lnTo>
                      <a:pt x="59451" y="103428"/>
                    </a:lnTo>
                    <a:cubicBezTo>
                      <a:pt x="57051" y="105931"/>
                      <a:pt x="54120" y="107859"/>
                      <a:pt x="50880" y="109084"/>
                    </a:cubicBezTo>
                    <a:cubicBezTo>
                      <a:pt x="49278" y="109667"/>
                      <a:pt x="47606" y="110010"/>
                      <a:pt x="45910" y="110113"/>
                    </a:cubicBezTo>
                    <a:close/>
                    <a:moveTo>
                      <a:pt x="22855" y="11125"/>
                    </a:moveTo>
                    <a:cubicBezTo>
                      <a:pt x="21784" y="11167"/>
                      <a:pt x="20764" y="11630"/>
                      <a:pt x="20027" y="12410"/>
                    </a:cubicBezTo>
                    <a:cubicBezTo>
                      <a:pt x="14199" y="20698"/>
                      <a:pt x="11199" y="30648"/>
                      <a:pt x="11456" y="40778"/>
                    </a:cubicBezTo>
                    <a:cubicBezTo>
                      <a:pt x="12622" y="50523"/>
                      <a:pt x="15193" y="60053"/>
                      <a:pt x="19084" y="69061"/>
                    </a:cubicBezTo>
                    <a:cubicBezTo>
                      <a:pt x="21381" y="75857"/>
                      <a:pt x="24586" y="82310"/>
                      <a:pt x="28597" y="88258"/>
                    </a:cubicBezTo>
                    <a:cubicBezTo>
                      <a:pt x="32231" y="93529"/>
                      <a:pt x="37699" y="97257"/>
                      <a:pt x="43938" y="98714"/>
                    </a:cubicBezTo>
                    <a:cubicBezTo>
                      <a:pt x="45207" y="98971"/>
                      <a:pt x="46527" y="98971"/>
                      <a:pt x="47795" y="98714"/>
                    </a:cubicBezTo>
                    <a:cubicBezTo>
                      <a:pt x="49432" y="97891"/>
                      <a:pt x="50915" y="96795"/>
                      <a:pt x="52166" y="95457"/>
                    </a:cubicBezTo>
                    <a:lnTo>
                      <a:pt x="68621" y="80031"/>
                    </a:lnTo>
                    <a:cubicBezTo>
                      <a:pt x="70335" y="78317"/>
                      <a:pt x="72821" y="76088"/>
                      <a:pt x="73163" y="74117"/>
                    </a:cubicBezTo>
                    <a:cubicBezTo>
                      <a:pt x="73104" y="72009"/>
                      <a:pt x="72512" y="69943"/>
                      <a:pt x="71449" y="68118"/>
                    </a:cubicBezTo>
                    <a:cubicBezTo>
                      <a:pt x="61011" y="45920"/>
                      <a:pt x="45155" y="26705"/>
                      <a:pt x="25341" y="12239"/>
                    </a:cubicBezTo>
                    <a:cubicBezTo>
                      <a:pt x="24809" y="11836"/>
                      <a:pt x="24235" y="11493"/>
                      <a:pt x="23626" y="11210"/>
                    </a:cubicBezTo>
                    <a:close/>
                  </a:path>
                </a:pathLst>
              </a:custGeom>
              <a:solidFill>
                <a:srgbClr val="263238"/>
              </a:solidFill>
              <a:ln w="8553" cap="flat">
                <a:noFill/>
                <a:prstDash val="solid"/>
                <a:miter/>
              </a:ln>
            </p:spPr>
            <p:txBody>
              <a:bodyPr rtlCol="0" anchor="ctr"/>
              <a:lstStyle/>
              <a:p>
                <a:endParaRPr lang="en-US" dirty="0"/>
              </a:p>
            </p:txBody>
          </p:sp>
          <p:sp>
            <p:nvSpPr>
              <p:cNvPr id="320" name="Freeform: Shape 85">
                <a:extLst>
                  <a:ext uri="{FF2B5EF4-FFF2-40B4-BE49-F238E27FC236}">
                    <a16:creationId xmlns:a16="http://schemas.microsoft.com/office/drawing/2014/main" id="{20715EE9-3638-A384-79F2-A0A3E5DEDBE6}"/>
                  </a:ext>
                </a:extLst>
              </p:cNvPr>
              <p:cNvSpPr/>
              <p:nvPr/>
            </p:nvSpPr>
            <p:spPr>
              <a:xfrm>
                <a:off x="7591340" y="4762734"/>
                <a:ext cx="51207" cy="22415"/>
              </a:xfrm>
              <a:custGeom>
                <a:avLst/>
                <a:gdLst>
                  <a:gd name="connsiteX0" fmla="*/ 3199 w 51207"/>
                  <a:gd name="connsiteY0" fmla="*/ 0 h 22415"/>
                  <a:gd name="connsiteX1" fmla="*/ 7484 w 51207"/>
                  <a:gd name="connsiteY1" fmla="*/ 3343 h 22415"/>
                  <a:gd name="connsiteX2" fmla="*/ 24110 w 51207"/>
                  <a:gd name="connsiteY2" fmla="*/ 14912 h 22415"/>
                  <a:gd name="connsiteX3" fmla="*/ 44508 w 51207"/>
                  <a:gd name="connsiteY3" fmla="*/ 14912 h 22415"/>
                  <a:gd name="connsiteX4" fmla="*/ 50336 w 51207"/>
                  <a:gd name="connsiteY4" fmla="*/ 13456 h 22415"/>
                  <a:gd name="connsiteX5" fmla="*/ 51141 w 51207"/>
                  <a:gd name="connsiteY5" fmla="*/ 15084 h 22415"/>
                  <a:gd name="connsiteX6" fmla="*/ 51021 w 51207"/>
                  <a:gd name="connsiteY6" fmla="*/ 15341 h 22415"/>
                  <a:gd name="connsiteX7" fmla="*/ 39880 w 51207"/>
                  <a:gd name="connsiteY7" fmla="*/ 21169 h 22415"/>
                  <a:gd name="connsiteX8" fmla="*/ 27110 w 51207"/>
                  <a:gd name="connsiteY8" fmla="*/ 22283 h 22415"/>
                  <a:gd name="connsiteX9" fmla="*/ 6541 w 51207"/>
                  <a:gd name="connsiteY9" fmla="*/ 13199 h 22415"/>
                  <a:gd name="connsiteX10" fmla="*/ 28 w 51207"/>
                  <a:gd name="connsiteY10" fmla="*/ 4628 h 22415"/>
                  <a:gd name="connsiteX11" fmla="*/ 3199 w 51207"/>
                  <a:gd name="connsiteY11" fmla="*/ 0 h 2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7" h="22415">
                    <a:moveTo>
                      <a:pt x="3199" y="0"/>
                    </a:moveTo>
                    <a:cubicBezTo>
                      <a:pt x="5341" y="0"/>
                      <a:pt x="6370" y="1800"/>
                      <a:pt x="7484" y="3343"/>
                    </a:cubicBezTo>
                    <a:cubicBezTo>
                      <a:pt x="11700" y="8819"/>
                      <a:pt x="17511" y="12856"/>
                      <a:pt x="24110" y="14912"/>
                    </a:cubicBezTo>
                    <a:cubicBezTo>
                      <a:pt x="30769" y="16875"/>
                      <a:pt x="37849" y="16875"/>
                      <a:pt x="44508" y="14912"/>
                    </a:cubicBezTo>
                    <a:cubicBezTo>
                      <a:pt x="46308" y="14313"/>
                      <a:pt x="48450" y="13027"/>
                      <a:pt x="50336" y="13456"/>
                    </a:cubicBezTo>
                    <a:cubicBezTo>
                      <a:pt x="51004" y="13687"/>
                      <a:pt x="51364" y="14416"/>
                      <a:pt x="51141" y="15084"/>
                    </a:cubicBezTo>
                    <a:cubicBezTo>
                      <a:pt x="51107" y="15178"/>
                      <a:pt x="51073" y="15264"/>
                      <a:pt x="51021" y="15341"/>
                    </a:cubicBezTo>
                    <a:cubicBezTo>
                      <a:pt x="48039" y="18435"/>
                      <a:pt x="44131" y="20483"/>
                      <a:pt x="39880" y="21169"/>
                    </a:cubicBezTo>
                    <a:cubicBezTo>
                      <a:pt x="35715" y="22266"/>
                      <a:pt x="31395" y="22643"/>
                      <a:pt x="27110" y="22283"/>
                    </a:cubicBezTo>
                    <a:cubicBezTo>
                      <a:pt x="19448" y="21580"/>
                      <a:pt x="12223" y="18392"/>
                      <a:pt x="6541" y="13199"/>
                    </a:cubicBezTo>
                    <a:cubicBezTo>
                      <a:pt x="4141" y="11142"/>
                      <a:pt x="199" y="7628"/>
                      <a:pt x="28" y="4628"/>
                    </a:cubicBezTo>
                    <a:cubicBezTo>
                      <a:pt x="-213" y="2511"/>
                      <a:pt x="1141" y="540"/>
                      <a:pt x="3199" y="0"/>
                    </a:cubicBezTo>
                    <a:close/>
                  </a:path>
                </a:pathLst>
              </a:custGeom>
              <a:solidFill>
                <a:srgbClr val="263238"/>
              </a:solidFill>
              <a:ln w="8553" cap="flat">
                <a:noFill/>
                <a:prstDash val="solid"/>
                <a:miter/>
              </a:ln>
            </p:spPr>
            <p:txBody>
              <a:bodyPr rtlCol="0" anchor="ctr"/>
              <a:lstStyle/>
              <a:p>
                <a:endParaRPr lang="en-US" dirty="0"/>
              </a:p>
            </p:txBody>
          </p:sp>
          <p:sp>
            <p:nvSpPr>
              <p:cNvPr id="321" name="Freeform: Shape 86">
                <a:extLst>
                  <a:ext uri="{FF2B5EF4-FFF2-40B4-BE49-F238E27FC236}">
                    <a16:creationId xmlns:a16="http://schemas.microsoft.com/office/drawing/2014/main" id="{A5CF9248-DB65-7751-BBFF-F277174F3380}"/>
                  </a:ext>
                </a:extLst>
              </p:cNvPr>
              <p:cNvSpPr/>
              <p:nvPr/>
            </p:nvSpPr>
            <p:spPr>
              <a:xfrm>
                <a:off x="7521462" y="5453648"/>
                <a:ext cx="103557" cy="41101"/>
              </a:xfrm>
              <a:custGeom>
                <a:avLst/>
                <a:gdLst>
                  <a:gd name="connsiteX0" fmla="*/ 485 w 103557"/>
                  <a:gd name="connsiteY0" fmla="*/ 4404 h 41101"/>
                  <a:gd name="connsiteX1" fmla="*/ 25340 w 103557"/>
                  <a:gd name="connsiteY1" fmla="*/ 3804 h 41101"/>
                  <a:gd name="connsiteX2" fmla="*/ 48994 w 103557"/>
                  <a:gd name="connsiteY2" fmla="*/ 25573 h 41101"/>
                  <a:gd name="connsiteX3" fmla="*/ 80190 w 103557"/>
                  <a:gd name="connsiteY3" fmla="*/ 30030 h 41101"/>
                  <a:gd name="connsiteX4" fmla="*/ 102559 w 103557"/>
                  <a:gd name="connsiteY4" fmla="*/ 2347 h 41101"/>
                  <a:gd name="connsiteX5" fmla="*/ 103502 w 103557"/>
                  <a:gd name="connsiteY5" fmla="*/ 3376 h 41101"/>
                  <a:gd name="connsiteX6" fmla="*/ 87475 w 103557"/>
                  <a:gd name="connsiteY6" fmla="*/ 31401 h 41101"/>
                  <a:gd name="connsiteX7" fmla="*/ 58250 w 103557"/>
                  <a:gd name="connsiteY7" fmla="*/ 40486 h 41101"/>
                  <a:gd name="connsiteX8" fmla="*/ 33053 w 103557"/>
                  <a:gd name="connsiteY8" fmla="*/ 22145 h 41101"/>
                  <a:gd name="connsiteX9" fmla="*/ 19512 w 103557"/>
                  <a:gd name="connsiteY9" fmla="*/ 10575 h 41101"/>
                  <a:gd name="connsiteX10" fmla="*/ 10513 w 103557"/>
                  <a:gd name="connsiteY10" fmla="*/ 7575 h 41101"/>
                  <a:gd name="connsiteX11" fmla="*/ 1000 w 103557"/>
                  <a:gd name="connsiteY11" fmla="*/ 7575 h 41101"/>
                  <a:gd name="connsiteX12" fmla="*/ 485 w 103557"/>
                  <a:gd name="connsiteY12" fmla="*/ 4404 h 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57" h="41101">
                    <a:moveTo>
                      <a:pt x="485" y="4404"/>
                    </a:moveTo>
                    <a:cubicBezTo>
                      <a:pt x="6742" y="-2452"/>
                      <a:pt x="17626" y="-224"/>
                      <a:pt x="25340" y="3804"/>
                    </a:cubicBezTo>
                    <a:cubicBezTo>
                      <a:pt x="34021" y="10146"/>
                      <a:pt x="41958" y="17448"/>
                      <a:pt x="48994" y="25573"/>
                    </a:cubicBezTo>
                    <a:cubicBezTo>
                      <a:pt x="57153" y="34006"/>
                      <a:pt x="69991" y="35840"/>
                      <a:pt x="80190" y="30030"/>
                    </a:cubicBezTo>
                    <a:cubicBezTo>
                      <a:pt x="90021" y="23002"/>
                      <a:pt x="97751" y="13429"/>
                      <a:pt x="102559" y="2347"/>
                    </a:cubicBezTo>
                    <a:cubicBezTo>
                      <a:pt x="103073" y="1490"/>
                      <a:pt x="103759" y="2861"/>
                      <a:pt x="103502" y="3376"/>
                    </a:cubicBezTo>
                    <a:cubicBezTo>
                      <a:pt x="100314" y="13797"/>
                      <a:pt x="94837" y="23371"/>
                      <a:pt x="87475" y="31401"/>
                    </a:cubicBezTo>
                    <a:cubicBezTo>
                      <a:pt x="79899" y="39183"/>
                      <a:pt x="68903" y="42602"/>
                      <a:pt x="58250" y="40486"/>
                    </a:cubicBezTo>
                    <a:cubicBezTo>
                      <a:pt x="48257" y="36929"/>
                      <a:pt x="39507" y="30561"/>
                      <a:pt x="33053" y="22145"/>
                    </a:cubicBezTo>
                    <a:cubicBezTo>
                      <a:pt x="29162" y="17611"/>
                      <a:pt x="24594" y="13712"/>
                      <a:pt x="19512" y="10575"/>
                    </a:cubicBezTo>
                    <a:cubicBezTo>
                      <a:pt x="16701" y="9083"/>
                      <a:pt x="13658" y="8064"/>
                      <a:pt x="10513" y="7575"/>
                    </a:cubicBezTo>
                    <a:cubicBezTo>
                      <a:pt x="7256" y="7147"/>
                      <a:pt x="4171" y="7575"/>
                      <a:pt x="1000" y="7575"/>
                    </a:cubicBezTo>
                    <a:cubicBezTo>
                      <a:pt x="-372" y="7404"/>
                      <a:pt x="-115" y="5261"/>
                      <a:pt x="485" y="4404"/>
                    </a:cubicBezTo>
                    <a:close/>
                  </a:path>
                </a:pathLst>
              </a:custGeom>
              <a:solidFill>
                <a:srgbClr val="263238"/>
              </a:solidFill>
              <a:ln w="8553" cap="flat">
                <a:noFill/>
                <a:prstDash val="solid"/>
                <a:miter/>
              </a:ln>
            </p:spPr>
            <p:txBody>
              <a:bodyPr rtlCol="0" anchor="ctr"/>
              <a:lstStyle/>
              <a:p>
                <a:endParaRPr lang="en-US" dirty="0"/>
              </a:p>
            </p:txBody>
          </p:sp>
          <p:sp>
            <p:nvSpPr>
              <p:cNvPr id="322" name="Freeform: Shape 87">
                <a:extLst>
                  <a:ext uri="{FF2B5EF4-FFF2-40B4-BE49-F238E27FC236}">
                    <a16:creationId xmlns:a16="http://schemas.microsoft.com/office/drawing/2014/main" id="{944F7EFF-5E5C-4C81-FD7D-340432BAD4B8}"/>
                  </a:ext>
                </a:extLst>
              </p:cNvPr>
              <p:cNvSpPr/>
              <p:nvPr/>
            </p:nvSpPr>
            <p:spPr>
              <a:xfrm>
                <a:off x="7557665" y="5609564"/>
                <a:ext cx="50431" cy="107624"/>
              </a:xfrm>
              <a:custGeom>
                <a:avLst/>
                <a:gdLst>
                  <a:gd name="connsiteX0" fmla="*/ 3878 w 50431"/>
                  <a:gd name="connsiteY0" fmla="*/ 77662 h 107624"/>
                  <a:gd name="connsiteX1" fmla="*/ 13477 w 50431"/>
                  <a:gd name="connsiteY1" fmla="*/ 49722 h 107624"/>
                  <a:gd name="connsiteX2" fmla="*/ 23076 w 50431"/>
                  <a:gd name="connsiteY2" fmla="*/ 27439 h 107624"/>
                  <a:gd name="connsiteX3" fmla="*/ 34646 w 50431"/>
                  <a:gd name="connsiteY3" fmla="*/ 5070 h 107624"/>
                  <a:gd name="connsiteX4" fmla="*/ 45359 w 50431"/>
                  <a:gd name="connsiteY4" fmla="*/ 100 h 107624"/>
                  <a:gd name="connsiteX5" fmla="*/ 50381 w 50431"/>
                  <a:gd name="connsiteY5" fmla="*/ 6630 h 107624"/>
                  <a:gd name="connsiteX6" fmla="*/ 50073 w 50431"/>
                  <a:gd name="connsiteY6" fmla="*/ 7899 h 107624"/>
                  <a:gd name="connsiteX7" fmla="*/ 39617 w 50431"/>
                  <a:gd name="connsiteY7" fmla="*/ 28810 h 107624"/>
                  <a:gd name="connsiteX8" fmla="*/ 27104 w 50431"/>
                  <a:gd name="connsiteY8" fmla="*/ 55979 h 107624"/>
                  <a:gd name="connsiteX9" fmla="*/ 5249 w 50431"/>
                  <a:gd name="connsiteY9" fmla="*/ 105601 h 107624"/>
                  <a:gd name="connsiteX10" fmla="*/ 2035 w 50431"/>
                  <a:gd name="connsiteY10" fmla="*/ 107547 h 107624"/>
                  <a:gd name="connsiteX11" fmla="*/ 21 w 50431"/>
                  <a:gd name="connsiteY11" fmla="*/ 104744 h 107624"/>
                  <a:gd name="connsiteX12" fmla="*/ 3878 w 50431"/>
                  <a:gd name="connsiteY12" fmla="*/ 77662 h 10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31" h="107624">
                    <a:moveTo>
                      <a:pt x="3878" y="77662"/>
                    </a:moveTo>
                    <a:cubicBezTo>
                      <a:pt x="6363" y="68235"/>
                      <a:pt x="10049" y="58893"/>
                      <a:pt x="13477" y="49722"/>
                    </a:cubicBezTo>
                    <a:cubicBezTo>
                      <a:pt x="16391" y="42180"/>
                      <a:pt x="19562" y="34810"/>
                      <a:pt x="23076" y="27439"/>
                    </a:cubicBezTo>
                    <a:cubicBezTo>
                      <a:pt x="26350" y="19692"/>
                      <a:pt x="30215" y="12218"/>
                      <a:pt x="34646" y="5070"/>
                    </a:cubicBezTo>
                    <a:cubicBezTo>
                      <a:pt x="36943" y="1471"/>
                      <a:pt x="41125" y="-475"/>
                      <a:pt x="45359" y="100"/>
                    </a:cubicBezTo>
                    <a:cubicBezTo>
                      <a:pt x="48547" y="520"/>
                      <a:pt x="50801" y="3442"/>
                      <a:pt x="50381" y="6630"/>
                    </a:cubicBezTo>
                    <a:cubicBezTo>
                      <a:pt x="50330" y="7067"/>
                      <a:pt x="50227" y="7487"/>
                      <a:pt x="50073" y="7899"/>
                    </a:cubicBezTo>
                    <a:cubicBezTo>
                      <a:pt x="47244" y="15012"/>
                      <a:pt x="42959" y="21868"/>
                      <a:pt x="39617" y="28810"/>
                    </a:cubicBezTo>
                    <a:cubicBezTo>
                      <a:pt x="35331" y="37381"/>
                      <a:pt x="31046" y="46894"/>
                      <a:pt x="27104" y="55979"/>
                    </a:cubicBezTo>
                    <a:cubicBezTo>
                      <a:pt x="19904" y="72520"/>
                      <a:pt x="14077" y="89746"/>
                      <a:pt x="5249" y="105601"/>
                    </a:cubicBezTo>
                    <a:cubicBezTo>
                      <a:pt x="4898" y="107024"/>
                      <a:pt x="3466" y="107898"/>
                      <a:pt x="2035" y="107547"/>
                    </a:cubicBezTo>
                    <a:cubicBezTo>
                      <a:pt x="767" y="107238"/>
                      <a:pt x="-90" y="106047"/>
                      <a:pt x="21" y="104744"/>
                    </a:cubicBezTo>
                    <a:cubicBezTo>
                      <a:pt x="-185" y="95566"/>
                      <a:pt x="1118" y="86421"/>
                      <a:pt x="3878" y="77662"/>
                    </a:cubicBezTo>
                    <a:close/>
                  </a:path>
                </a:pathLst>
              </a:custGeom>
              <a:solidFill>
                <a:srgbClr val="455A64"/>
              </a:solidFill>
              <a:ln w="8553" cap="flat">
                <a:noFill/>
                <a:prstDash val="solid"/>
                <a:miter/>
              </a:ln>
            </p:spPr>
            <p:txBody>
              <a:bodyPr rtlCol="0" anchor="ctr"/>
              <a:lstStyle/>
              <a:p>
                <a:endParaRPr lang="en-US" dirty="0"/>
              </a:p>
            </p:txBody>
          </p:sp>
          <p:sp>
            <p:nvSpPr>
              <p:cNvPr id="323" name="Freeform: Shape 88">
                <a:extLst>
                  <a:ext uri="{FF2B5EF4-FFF2-40B4-BE49-F238E27FC236}">
                    <a16:creationId xmlns:a16="http://schemas.microsoft.com/office/drawing/2014/main" id="{541AE3B8-5B3D-DA8C-6529-B6302251F2DA}"/>
                  </a:ext>
                </a:extLst>
              </p:cNvPr>
              <p:cNvSpPr/>
              <p:nvPr/>
            </p:nvSpPr>
            <p:spPr>
              <a:xfrm>
                <a:off x="7523448" y="5606925"/>
                <a:ext cx="55708" cy="120214"/>
              </a:xfrm>
              <a:custGeom>
                <a:avLst/>
                <a:gdLst>
                  <a:gd name="connsiteX0" fmla="*/ 1242 w 55708"/>
                  <a:gd name="connsiteY0" fmla="*/ 102927 h 120214"/>
                  <a:gd name="connsiteX1" fmla="*/ 3727 w 55708"/>
                  <a:gd name="connsiteY1" fmla="*/ 88015 h 120214"/>
                  <a:gd name="connsiteX2" fmla="*/ 11869 w 55708"/>
                  <a:gd name="connsiteY2" fmla="*/ 57589 h 120214"/>
                  <a:gd name="connsiteX3" fmla="*/ 39294 w 55708"/>
                  <a:gd name="connsiteY3" fmla="*/ 5224 h 120214"/>
                  <a:gd name="connsiteX4" fmla="*/ 50093 w 55708"/>
                  <a:gd name="connsiteY4" fmla="*/ 253 h 120214"/>
                  <a:gd name="connsiteX5" fmla="*/ 55064 w 55708"/>
                  <a:gd name="connsiteY5" fmla="*/ 9252 h 120214"/>
                  <a:gd name="connsiteX6" fmla="*/ 28496 w 55708"/>
                  <a:gd name="connsiteY6" fmla="*/ 59475 h 120214"/>
                  <a:gd name="connsiteX7" fmla="*/ 20525 w 55708"/>
                  <a:gd name="connsiteY7" fmla="*/ 85186 h 120214"/>
                  <a:gd name="connsiteX8" fmla="*/ 14612 w 55708"/>
                  <a:gd name="connsiteY8" fmla="*/ 100270 h 120214"/>
                  <a:gd name="connsiteX9" fmla="*/ 5527 w 55708"/>
                  <a:gd name="connsiteY9" fmla="*/ 118782 h 120214"/>
                  <a:gd name="connsiteX10" fmla="*/ 1945 w 55708"/>
                  <a:gd name="connsiteY10" fmla="*/ 119914 h 120214"/>
                  <a:gd name="connsiteX11" fmla="*/ 813 w 55708"/>
                  <a:gd name="connsiteY11" fmla="*/ 118782 h 120214"/>
                  <a:gd name="connsiteX12" fmla="*/ 1242 w 55708"/>
                  <a:gd name="connsiteY12" fmla="*/ 102927 h 1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8" h="120214">
                    <a:moveTo>
                      <a:pt x="1242" y="102927"/>
                    </a:moveTo>
                    <a:cubicBezTo>
                      <a:pt x="1927" y="97956"/>
                      <a:pt x="2784" y="92985"/>
                      <a:pt x="3727" y="88015"/>
                    </a:cubicBezTo>
                    <a:cubicBezTo>
                      <a:pt x="5707" y="77687"/>
                      <a:pt x="8424" y="67523"/>
                      <a:pt x="11869" y="57589"/>
                    </a:cubicBezTo>
                    <a:cubicBezTo>
                      <a:pt x="19291" y="39292"/>
                      <a:pt x="28478" y="21748"/>
                      <a:pt x="39294" y="5224"/>
                    </a:cubicBezTo>
                    <a:cubicBezTo>
                      <a:pt x="41334" y="1290"/>
                      <a:pt x="45782" y="-750"/>
                      <a:pt x="50093" y="253"/>
                    </a:cubicBezTo>
                    <a:cubicBezTo>
                      <a:pt x="53607" y="1196"/>
                      <a:pt x="57207" y="5481"/>
                      <a:pt x="55064" y="9252"/>
                    </a:cubicBezTo>
                    <a:cubicBezTo>
                      <a:pt x="44771" y="25193"/>
                      <a:pt x="35883" y="42000"/>
                      <a:pt x="28496" y="59475"/>
                    </a:cubicBezTo>
                    <a:cubicBezTo>
                      <a:pt x="25410" y="68045"/>
                      <a:pt x="23182" y="76616"/>
                      <a:pt x="20525" y="85186"/>
                    </a:cubicBezTo>
                    <a:cubicBezTo>
                      <a:pt x="18897" y="90243"/>
                      <a:pt x="16754" y="95299"/>
                      <a:pt x="14612" y="100270"/>
                    </a:cubicBezTo>
                    <a:cubicBezTo>
                      <a:pt x="12280" y="106758"/>
                      <a:pt x="9238" y="112972"/>
                      <a:pt x="5527" y="118782"/>
                    </a:cubicBezTo>
                    <a:cubicBezTo>
                      <a:pt x="4850" y="120085"/>
                      <a:pt x="3247" y="120591"/>
                      <a:pt x="1945" y="119914"/>
                    </a:cubicBezTo>
                    <a:cubicBezTo>
                      <a:pt x="1456" y="119665"/>
                      <a:pt x="1062" y="119262"/>
                      <a:pt x="813" y="118782"/>
                    </a:cubicBezTo>
                    <a:cubicBezTo>
                      <a:pt x="-404" y="113546"/>
                      <a:pt x="-250" y="108086"/>
                      <a:pt x="1242" y="102927"/>
                    </a:cubicBezTo>
                    <a:close/>
                  </a:path>
                </a:pathLst>
              </a:custGeom>
              <a:solidFill>
                <a:srgbClr val="455A64"/>
              </a:solidFill>
              <a:ln w="8553" cap="flat">
                <a:noFill/>
                <a:prstDash val="solid"/>
                <a:miter/>
              </a:ln>
            </p:spPr>
            <p:txBody>
              <a:bodyPr rtlCol="0" anchor="ctr"/>
              <a:lstStyle/>
              <a:p>
                <a:endParaRPr lang="en-US" dirty="0"/>
              </a:p>
            </p:txBody>
          </p:sp>
          <p:sp>
            <p:nvSpPr>
              <p:cNvPr id="324" name="Freeform: Shape 89">
                <a:extLst>
                  <a:ext uri="{FF2B5EF4-FFF2-40B4-BE49-F238E27FC236}">
                    <a16:creationId xmlns:a16="http://schemas.microsoft.com/office/drawing/2014/main" id="{065162B4-6AAC-B637-0C04-90150577FA1D}"/>
                  </a:ext>
                </a:extLst>
              </p:cNvPr>
              <p:cNvSpPr/>
              <p:nvPr/>
            </p:nvSpPr>
            <p:spPr>
              <a:xfrm>
                <a:off x="7483804" y="5574960"/>
                <a:ext cx="71167" cy="152206"/>
              </a:xfrm>
              <a:custGeom>
                <a:avLst/>
                <a:gdLst>
                  <a:gd name="connsiteX0" fmla="*/ 5 w 71167"/>
                  <a:gd name="connsiteY0" fmla="*/ 148775 h 152206"/>
                  <a:gd name="connsiteX1" fmla="*/ 8576 w 71167"/>
                  <a:gd name="connsiteY1" fmla="*/ 109608 h 152206"/>
                  <a:gd name="connsiteX2" fmla="*/ 24602 w 71167"/>
                  <a:gd name="connsiteY2" fmla="*/ 66756 h 152206"/>
                  <a:gd name="connsiteX3" fmla="*/ 42857 w 71167"/>
                  <a:gd name="connsiteY3" fmla="*/ 26475 h 152206"/>
                  <a:gd name="connsiteX4" fmla="*/ 62912 w 71167"/>
                  <a:gd name="connsiteY4" fmla="*/ 1193 h 152206"/>
                  <a:gd name="connsiteX5" fmla="*/ 68312 w 71167"/>
                  <a:gd name="connsiteY5" fmla="*/ 164 h 152206"/>
                  <a:gd name="connsiteX6" fmla="*/ 71140 w 71167"/>
                  <a:gd name="connsiteY6" fmla="*/ 6763 h 152206"/>
                  <a:gd name="connsiteX7" fmla="*/ 61798 w 71167"/>
                  <a:gd name="connsiteY7" fmla="*/ 27504 h 152206"/>
                  <a:gd name="connsiteX8" fmla="*/ 43714 w 71167"/>
                  <a:gd name="connsiteY8" fmla="*/ 62985 h 152206"/>
                  <a:gd name="connsiteX9" fmla="*/ 5833 w 71167"/>
                  <a:gd name="connsiteY9" fmla="*/ 150232 h 152206"/>
                  <a:gd name="connsiteX10" fmla="*/ 5 w 71167"/>
                  <a:gd name="connsiteY10" fmla="*/ 148775 h 1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67" h="152206">
                    <a:moveTo>
                      <a:pt x="5" y="148775"/>
                    </a:moveTo>
                    <a:cubicBezTo>
                      <a:pt x="1102" y="135397"/>
                      <a:pt x="3990" y="122224"/>
                      <a:pt x="8576" y="109608"/>
                    </a:cubicBezTo>
                    <a:cubicBezTo>
                      <a:pt x="13118" y="94953"/>
                      <a:pt x="18689" y="80555"/>
                      <a:pt x="24602" y="66756"/>
                    </a:cubicBezTo>
                    <a:cubicBezTo>
                      <a:pt x="30516" y="52958"/>
                      <a:pt x="36344" y="39674"/>
                      <a:pt x="42857" y="26475"/>
                    </a:cubicBezTo>
                    <a:cubicBezTo>
                      <a:pt x="46594" y="16079"/>
                      <a:pt x="53639" y="7200"/>
                      <a:pt x="62912" y="1193"/>
                    </a:cubicBezTo>
                    <a:cubicBezTo>
                      <a:pt x="64498" y="121"/>
                      <a:pt x="66443" y="-247"/>
                      <a:pt x="68312" y="164"/>
                    </a:cubicBezTo>
                    <a:cubicBezTo>
                      <a:pt x="70711" y="1107"/>
                      <a:pt x="71311" y="4192"/>
                      <a:pt x="71140" y="6763"/>
                    </a:cubicBezTo>
                    <a:cubicBezTo>
                      <a:pt x="69460" y="14237"/>
                      <a:pt x="66280" y="21290"/>
                      <a:pt x="61798" y="27504"/>
                    </a:cubicBezTo>
                    <a:cubicBezTo>
                      <a:pt x="55456" y="39160"/>
                      <a:pt x="49371" y="50987"/>
                      <a:pt x="43714" y="62985"/>
                    </a:cubicBezTo>
                    <a:cubicBezTo>
                      <a:pt x="30087" y="91611"/>
                      <a:pt x="20317" y="122036"/>
                      <a:pt x="5833" y="150232"/>
                    </a:cubicBezTo>
                    <a:cubicBezTo>
                      <a:pt x="3948" y="153146"/>
                      <a:pt x="-166" y="152975"/>
                      <a:pt x="5" y="148775"/>
                    </a:cubicBezTo>
                    <a:close/>
                  </a:path>
                </a:pathLst>
              </a:custGeom>
              <a:solidFill>
                <a:srgbClr val="455A64"/>
              </a:solidFill>
              <a:ln w="8553" cap="flat">
                <a:noFill/>
                <a:prstDash val="solid"/>
                <a:miter/>
              </a:ln>
            </p:spPr>
            <p:txBody>
              <a:bodyPr rtlCol="0" anchor="ctr"/>
              <a:lstStyle/>
              <a:p>
                <a:endParaRPr lang="en-US" dirty="0"/>
              </a:p>
            </p:txBody>
          </p:sp>
          <p:sp>
            <p:nvSpPr>
              <p:cNvPr id="325" name="Freeform: Shape 90">
                <a:extLst>
                  <a:ext uri="{FF2B5EF4-FFF2-40B4-BE49-F238E27FC236}">
                    <a16:creationId xmlns:a16="http://schemas.microsoft.com/office/drawing/2014/main" id="{85059905-FD60-05CD-6A1A-F4D939ECD1D2}"/>
                  </a:ext>
                </a:extLst>
              </p:cNvPr>
              <p:cNvSpPr/>
              <p:nvPr/>
            </p:nvSpPr>
            <p:spPr>
              <a:xfrm>
                <a:off x="7444219" y="5566983"/>
                <a:ext cx="79108" cy="167995"/>
              </a:xfrm>
              <a:custGeom>
                <a:avLst/>
                <a:gdLst>
                  <a:gd name="connsiteX0" fmla="*/ 9251 w 79108"/>
                  <a:gd name="connsiteY0" fmla="*/ 121185 h 167995"/>
                  <a:gd name="connsiteX1" fmla="*/ 27249 w 79108"/>
                  <a:gd name="connsiteY1" fmla="*/ 70962 h 167995"/>
                  <a:gd name="connsiteX2" fmla="*/ 47561 w 79108"/>
                  <a:gd name="connsiteY2" fmla="*/ 25796 h 167995"/>
                  <a:gd name="connsiteX3" fmla="*/ 65644 w 79108"/>
                  <a:gd name="connsiteY3" fmla="*/ 1542 h 167995"/>
                  <a:gd name="connsiteX4" fmla="*/ 73701 w 79108"/>
                  <a:gd name="connsiteY4" fmla="*/ 256 h 167995"/>
                  <a:gd name="connsiteX5" fmla="*/ 78157 w 79108"/>
                  <a:gd name="connsiteY5" fmla="*/ 4541 h 167995"/>
                  <a:gd name="connsiteX6" fmla="*/ 68987 w 79108"/>
                  <a:gd name="connsiteY6" fmla="*/ 30939 h 167995"/>
                  <a:gd name="connsiteX7" fmla="*/ 48504 w 79108"/>
                  <a:gd name="connsiteY7" fmla="*/ 74305 h 167995"/>
                  <a:gd name="connsiteX8" fmla="*/ 28535 w 79108"/>
                  <a:gd name="connsiteY8" fmla="*/ 119557 h 167995"/>
                  <a:gd name="connsiteX9" fmla="*/ 6594 w 79108"/>
                  <a:gd name="connsiteY9" fmla="*/ 165751 h 167995"/>
                  <a:gd name="connsiteX10" fmla="*/ 81 w 79108"/>
                  <a:gd name="connsiteY10" fmla="*/ 164894 h 167995"/>
                  <a:gd name="connsiteX11" fmla="*/ 9251 w 79108"/>
                  <a:gd name="connsiteY11" fmla="*/ 121185 h 16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08" h="167995">
                    <a:moveTo>
                      <a:pt x="9251" y="121185"/>
                    </a:moveTo>
                    <a:cubicBezTo>
                      <a:pt x="14367" y="104138"/>
                      <a:pt x="20375" y="87375"/>
                      <a:pt x="27249" y="70962"/>
                    </a:cubicBezTo>
                    <a:cubicBezTo>
                      <a:pt x="33334" y="55621"/>
                      <a:pt x="40447" y="40623"/>
                      <a:pt x="47561" y="25796"/>
                    </a:cubicBezTo>
                    <a:cubicBezTo>
                      <a:pt x="52189" y="16112"/>
                      <a:pt x="55017" y="6427"/>
                      <a:pt x="65644" y="1542"/>
                    </a:cubicBezTo>
                    <a:cubicBezTo>
                      <a:pt x="68070" y="119"/>
                      <a:pt x="70949" y="-343"/>
                      <a:pt x="73701" y="256"/>
                    </a:cubicBezTo>
                    <a:cubicBezTo>
                      <a:pt x="75732" y="985"/>
                      <a:pt x="77352" y="2545"/>
                      <a:pt x="78157" y="4541"/>
                    </a:cubicBezTo>
                    <a:cubicBezTo>
                      <a:pt x="82100" y="13112"/>
                      <a:pt x="72758" y="23311"/>
                      <a:pt x="68987" y="30939"/>
                    </a:cubicBezTo>
                    <a:cubicBezTo>
                      <a:pt x="61788" y="45251"/>
                      <a:pt x="55188" y="59821"/>
                      <a:pt x="48504" y="74305"/>
                    </a:cubicBezTo>
                    <a:cubicBezTo>
                      <a:pt x="41819" y="88789"/>
                      <a:pt x="34877" y="104301"/>
                      <a:pt x="28535" y="119557"/>
                    </a:cubicBezTo>
                    <a:cubicBezTo>
                      <a:pt x="22535" y="135541"/>
                      <a:pt x="15190" y="150993"/>
                      <a:pt x="6594" y="165751"/>
                    </a:cubicBezTo>
                    <a:cubicBezTo>
                      <a:pt x="4794" y="168751"/>
                      <a:pt x="252" y="169008"/>
                      <a:pt x="81" y="164894"/>
                    </a:cubicBezTo>
                    <a:cubicBezTo>
                      <a:pt x="-776" y="150410"/>
                      <a:pt x="5394" y="135155"/>
                      <a:pt x="9251" y="121185"/>
                    </a:cubicBezTo>
                    <a:close/>
                  </a:path>
                </a:pathLst>
              </a:custGeom>
              <a:solidFill>
                <a:srgbClr val="455A64"/>
              </a:solidFill>
              <a:ln w="8553" cap="flat">
                <a:noFill/>
                <a:prstDash val="solid"/>
                <a:miter/>
              </a:ln>
            </p:spPr>
            <p:txBody>
              <a:bodyPr rtlCol="0" anchor="ctr"/>
              <a:lstStyle/>
              <a:p>
                <a:endParaRPr lang="en-US" dirty="0"/>
              </a:p>
            </p:txBody>
          </p:sp>
          <p:sp>
            <p:nvSpPr>
              <p:cNvPr id="326" name="Freeform: Shape 91">
                <a:extLst>
                  <a:ext uri="{FF2B5EF4-FFF2-40B4-BE49-F238E27FC236}">
                    <a16:creationId xmlns:a16="http://schemas.microsoft.com/office/drawing/2014/main" id="{4C96C60E-3475-B705-E30D-ECCA197BB54B}"/>
                  </a:ext>
                </a:extLst>
              </p:cNvPr>
              <p:cNvSpPr/>
              <p:nvPr/>
            </p:nvSpPr>
            <p:spPr>
              <a:xfrm>
                <a:off x="7389963" y="5570160"/>
                <a:ext cx="108945" cy="162564"/>
              </a:xfrm>
              <a:custGeom>
                <a:avLst/>
                <a:gdLst>
                  <a:gd name="connsiteX0" fmla="*/ 8742 w 108945"/>
                  <a:gd name="connsiteY0" fmla="*/ 127864 h 162564"/>
                  <a:gd name="connsiteX1" fmla="*/ 23911 w 108945"/>
                  <a:gd name="connsiteY1" fmla="*/ 98039 h 162564"/>
                  <a:gd name="connsiteX2" fmla="*/ 55879 w 108945"/>
                  <a:gd name="connsiteY2" fmla="*/ 41474 h 162564"/>
                  <a:gd name="connsiteX3" fmla="*/ 74305 w 108945"/>
                  <a:gd name="connsiteY3" fmla="*/ 10535 h 162564"/>
                  <a:gd name="connsiteX4" fmla="*/ 93418 w 108945"/>
                  <a:gd name="connsiteY4" fmla="*/ 336 h 162564"/>
                  <a:gd name="connsiteX5" fmla="*/ 108502 w 108945"/>
                  <a:gd name="connsiteY5" fmla="*/ 8907 h 162564"/>
                  <a:gd name="connsiteX6" fmla="*/ 101816 w 108945"/>
                  <a:gd name="connsiteY6" fmla="*/ 19791 h 162564"/>
                  <a:gd name="connsiteX7" fmla="*/ 93932 w 108945"/>
                  <a:gd name="connsiteY7" fmla="*/ 32218 h 162564"/>
                  <a:gd name="connsiteX8" fmla="*/ 78334 w 108945"/>
                  <a:gd name="connsiteY8" fmla="*/ 57929 h 162564"/>
                  <a:gd name="connsiteX9" fmla="*/ 48937 w 108945"/>
                  <a:gd name="connsiteY9" fmla="*/ 107038 h 162564"/>
                  <a:gd name="connsiteX10" fmla="*/ 7113 w 108945"/>
                  <a:gd name="connsiteY10" fmla="*/ 161460 h 162564"/>
                  <a:gd name="connsiteX11" fmla="*/ 1063 w 108945"/>
                  <a:gd name="connsiteY11" fmla="*/ 161152 h 162564"/>
                  <a:gd name="connsiteX12" fmla="*/ 0 w 108945"/>
                  <a:gd name="connsiteY12" fmla="*/ 158889 h 162564"/>
                  <a:gd name="connsiteX13" fmla="*/ 8742 w 108945"/>
                  <a:gd name="connsiteY13" fmla="*/ 127864 h 16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945" h="162564">
                    <a:moveTo>
                      <a:pt x="8742" y="127864"/>
                    </a:moveTo>
                    <a:cubicBezTo>
                      <a:pt x="13370" y="117751"/>
                      <a:pt x="18512" y="107809"/>
                      <a:pt x="23911" y="98039"/>
                    </a:cubicBezTo>
                    <a:cubicBezTo>
                      <a:pt x="34453" y="79098"/>
                      <a:pt x="44995" y="60158"/>
                      <a:pt x="55879" y="41474"/>
                    </a:cubicBezTo>
                    <a:cubicBezTo>
                      <a:pt x="61373" y="30787"/>
                      <a:pt x="67526" y="20451"/>
                      <a:pt x="74305" y="10535"/>
                    </a:cubicBezTo>
                    <a:cubicBezTo>
                      <a:pt x="79139" y="4819"/>
                      <a:pt x="85978" y="1168"/>
                      <a:pt x="93418" y="336"/>
                    </a:cubicBezTo>
                    <a:cubicBezTo>
                      <a:pt x="99245" y="-606"/>
                      <a:pt x="111416" y="-92"/>
                      <a:pt x="108502" y="8907"/>
                    </a:cubicBezTo>
                    <a:cubicBezTo>
                      <a:pt x="106710" y="12780"/>
                      <a:pt x="104465" y="16440"/>
                      <a:pt x="101816" y="19791"/>
                    </a:cubicBezTo>
                    <a:cubicBezTo>
                      <a:pt x="99160" y="23905"/>
                      <a:pt x="96503" y="28362"/>
                      <a:pt x="93932" y="32218"/>
                    </a:cubicBezTo>
                    <a:cubicBezTo>
                      <a:pt x="88618" y="40789"/>
                      <a:pt x="83476" y="49359"/>
                      <a:pt x="78334" y="57929"/>
                    </a:cubicBezTo>
                    <a:cubicBezTo>
                      <a:pt x="68478" y="74299"/>
                      <a:pt x="58707" y="90754"/>
                      <a:pt x="48937" y="107038"/>
                    </a:cubicBezTo>
                    <a:cubicBezTo>
                      <a:pt x="37453" y="126064"/>
                      <a:pt x="25197" y="147748"/>
                      <a:pt x="7113" y="161460"/>
                    </a:cubicBezTo>
                    <a:cubicBezTo>
                      <a:pt x="5357" y="163046"/>
                      <a:pt x="2648" y="162909"/>
                      <a:pt x="1063" y="161152"/>
                    </a:cubicBezTo>
                    <a:cubicBezTo>
                      <a:pt x="488" y="160517"/>
                      <a:pt x="120" y="159729"/>
                      <a:pt x="0" y="158889"/>
                    </a:cubicBezTo>
                    <a:cubicBezTo>
                      <a:pt x="403" y="147996"/>
                      <a:pt x="3402" y="137360"/>
                      <a:pt x="8742" y="127864"/>
                    </a:cubicBezTo>
                    <a:close/>
                  </a:path>
                </a:pathLst>
              </a:custGeom>
              <a:solidFill>
                <a:srgbClr val="455A64"/>
              </a:solidFill>
              <a:ln w="8553" cap="flat">
                <a:noFill/>
                <a:prstDash val="solid"/>
                <a:miter/>
              </a:ln>
            </p:spPr>
            <p:txBody>
              <a:bodyPr rtlCol="0" anchor="ctr"/>
              <a:lstStyle/>
              <a:p>
                <a:endParaRPr lang="en-US" dirty="0"/>
              </a:p>
            </p:txBody>
          </p:sp>
          <p:sp>
            <p:nvSpPr>
              <p:cNvPr id="327" name="Freeform: Shape 92">
                <a:extLst>
                  <a:ext uri="{FF2B5EF4-FFF2-40B4-BE49-F238E27FC236}">
                    <a16:creationId xmlns:a16="http://schemas.microsoft.com/office/drawing/2014/main" id="{3CECCFC4-A560-915A-B828-924227188F1D}"/>
                  </a:ext>
                </a:extLst>
              </p:cNvPr>
              <p:cNvSpPr/>
              <p:nvPr/>
            </p:nvSpPr>
            <p:spPr>
              <a:xfrm>
                <a:off x="7283346" y="3775892"/>
                <a:ext cx="295421" cy="302719"/>
              </a:xfrm>
              <a:custGeom>
                <a:avLst/>
                <a:gdLst>
                  <a:gd name="connsiteX0" fmla="*/ 278197 w 295421"/>
                  <a:gd name="connsiteY0" fmla="*/ 103316 h 302719"/>
                  <a:gd name="connsiteX1" fmla="*/ 222061 w 295421"/>
                  <a:gd name="connsiteY1" fmla="*/ 126885 h 302719"/>
                  <a:gd name="connsiteX2" fmla="*/ 186322 w 295421"/>
                  <a:gd name="connsiteY2" fmla="*/ 183964 h 302719"/>
                  <a:gd name="connsiteX3" fmla="*/ 115016 w 295421"/>
                  <a:gd name="connsiteY3" fmla="*/ 185249 h 302719"/>
                  <a:gd name="connsiteX4" fmla="*/ 109874 w 295421"/>
                  <a:gd name="connsiteY4" fmla="*/ 205390 h 302719"/>
                  <a:gd name="connsiteX5" fmla="*/ 96847 w 295421"/>
                  <a:gd name="connsiteY5" fmla="*/ 212674 h 302719"/>
                  <a:gd name="connsiteX6" fmla="*/ 81334 w 295421"/>
                  <a:gd name="connsiteY6" fmla="*/ 273525 h 302719"/>
                  <a:gd name="connsiteX7" fmla="*/ 80563 w 295421"/>
                  <a:gd name="connsiteY7" fmla="*/ 293065 h 302719"/>
                  <a:gd name="connsiteX8" fmla="*/ 65308 w 295421"/>
                  <a:gd name="connsiteY8" fmla="*/ 302578 h 302719"/>
                  <a:gd name="connsiteX9" fmla="*/ 56737 w 295421"/>
                  <a:gd name="connsiteY9" fmla="*/ 296493 h 302719"/>
                  <a:gd name="connsiteX10" fmla="*/ 27683 w 295421"/>
                  <a:gd name="connsiteY10" fmla="*/ 243014 h 302719"/>
                  <a:gd name="connsiteX11" fmla="*/ 172 w 295421"/>
                  <a:gd name="connsiteY11" fmla="*/ 127570 h 302719"/>
                  <a:gd name="connsiteX12" fmla="*/ 27169 w 295421"/>
                  <a:gd name="connsiteY12" fmla="*/ 106658 h 302719"/>
                  <a:gd name="connsiteX13" fmla="*/ 91105 w 295421"/>
                  <a:gd name="connsiteY13" fmla="*/ 86175 h 302719"/>
                  <a:gd name="connsiteX14" fmla="*/ 124358 w 295421"/>
                  <a:gd name="connsiteY14" fmla="*/ 30724 h 302719"/>
                  <a:gd name="connsiteX15" fmla="*/ 191893 w 295421"/>
                  <a:gd name="connsiteY15" fmla="*/ 31924 h 302719"/>
                  <a:gd name="connsiteX16" fmla="*/ 247772 w 295421"/>
                  <a:gd name="connsiteY16" fmla="*/ 128 h 302719"/>
                  <a:gd name="connsiteX17" fmla="*/ 278197 w 295421"/>
                  <a:gd name="connsiteY17" fmla="*/ 103316 h 30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421" h="302719">
                    <a:moveTo>
                      <a:pt x="278197" y="103316"/>
                    </a:moveTo>
                    <a:cubicBezTo>
                      <a:pt x="264356" y="119728"/>
                      <a:pt x="243470" y="128496"/>
                      <a:pt x="222061" y="126885"/>
                    </a:cubicBezTo>
                    <a:cubicBezTo>
                      <a:pt x="226175" y="150796"/>
                      <a:pt x="208605" y="174536"/>
                      <a:pt x="186322" y="183964"/>
                    </a:cubicBezTo>
                    <a:cubicBezTo>
                      <a:pt x="164039" y="193391"/>
                      <a:pt x="138499" y="191163"/>
                      <a:pt x="115016" y="185249"/>
                    </a:cubicBezTo>
                    <a:cubicBezTo>
                      <a:pt x="117613" y="192380"/>
                      <a:pt x="115573" y="200376"/>
                      <a:pt x="109874" y="205390"/>
                    </a:cubicBezTo>
                    <a:cubicBezTo>
                      <a:pt x="105743" y="208184"/>
                      <a:pt x="101389" y="210618"/>
                      <a:pt x="96847" y="212674"/>
                    </a:cubicBezTo>
                    <a:cubicBezTo>
                      <a:pt x="77906" y="224245"/>
                      <a:pt x="78592" y="251499"/>
                      <a:pt x="81334" y="273525"/>
                    </a:cubicBezTo>
                    <a:cubicBezTo>
                      <a:pt x="82714" y="280004"/>
                      <a:pt x="82449" y="286723"/>
                      <a:pt x="80563" y="293065"/>
                    </a:cubicBezTo>
                    <a:cubicBezTo>
                      <a:pt x="78463" y="299519"/>
                      <a:pt x="72027" y="303538"/>
                      <a:pt x="65308" y="302578"/>
                    </a:cubicBezTo>
                    <a:cubicBezTo>
                      <a:pt x="61914" y="301430"/>
                      <a:pt x="58940" y="299322"/>
                      <a:pt x="56737" y="296493"/>
                    </a:cubicBezTo>
                    <a:cubicBezTo>
                      <a:pt x="43907" y="280561"/>
                      <a:pt x="34069" y="262443"/>
                      <a:pt x="27683" y="243014"/>
                    </a:cubicBezTo>
                    <a:cubicBezTo>
                      <a:pt x="15196" y="205398"/>
                      <a:pt x="5992" y="166771"/>
                      <a:pt x="172" y="127570"/>
                    </a:cubicBezTo>
                    <a:cubicBezTo>
                      <a:pt x="-1713" y="103830"/>
                      <a:pt x="12171" y="125170"/>
                      <a:pt x="27169" y="106658"/>
                    </a:cubicBezTo>
                    <a:cubicBezTo>
                      <a:pt x="42305" y="87426"/>
                      <a:pt x="67613" y="79319"/>
                      <a:pt x="91105" y="86175"/>
                    </a:cubicBezTo>
                    <a:cubicBezTo>
                      <a:pt x="89013" y="62444"/>
                      <a:pt x="102435" y="40058"/>
                      <a:pt x="124358" y="30724"/>
                    </a:cubicBezTo>
                    <a:cubicBezTo>
                      <a:pt x="146135" y="22120"/>
                      <a:pt x="170441" y="22548"/>
                      <a:pt x="191893" y="31924"/>
                    </a:cubicBezTo>
                    <a:cubicBezTo>
                      <a:pt x="202477" y="11098"/>
                      <a:pt x="224461" y="-1415"/>
                      <a:pt x="247772" y="128"/>
                    </a:cubicBezTo>
                    <a:cubicBezTo>
                      <a:pt x="301252" y="4584"/>
                      <a:pt x="307165" y="68091"/>
                      <a:pt x="278197" y="103316"/>
                    </a:cubicBezTo>
                    <a:close/>
                  </a:path>
                </a:pathLst>
              </a:custGeom>
              <a:solidFill>
                <a:srgbClr val="1AA4BE"/>
              </a:solidFill>
              <a:ln w="8553" cap="flat">
                <a:noFill/>
                <a:prstDash val="solid"/>
                <a:miter/>
              </a:ln>
            </p:spPr>
            <p:txBody>
              <a:bodyPr rtlCol="0" anchor="ctr"/>
              <a:lstStyle/>
              <a:p>
                <a:endParaRPr lang="en-US" dirty="0"/>
              </a:p>
            </p:txBody>
          </p:sp>
          <p:sp>
            <p:nvSpPr>
              <p:cNvPr id="328" name="Freeform: Shape 93">
                <a:extLst>
                  <a:ext uri="{FF2B5EF4-FFF2-40B4-BE49-F238E27FC236}">
                    <a16:creationId xmlns:a16="http://schemas.microsoft.com/office/drawing/2014/main" id="{DD269E3D-AB71-9E08-D44E-4FAE8B541CB3}"/>
                  </a:ext>
                </a:extLst>
              </p:cNvPr>
              <p:cNvSpPr/>
              <p:nvPr/>
            </p:nvSpPr>
            <p:spPr>
              <a:xfrm>
                <a:off x="7283346" y="3775892"/>
                <a:ext cx="295421" cy="302719"/>
              </a:xfrm>
              <a:custGeom>
                <a:avLst/>
                <a:gdLst>
                  <a:gd name="connsiteX0" fmla="*/ 278197 w 295421"/>
                  <a:gd name="connsiteY0" fmla="*/ 103316 h 302719"/>
                  <a:gd name="connsiteX1" fmla="*/ 222061 w 295421"/>
                  <a:gd name="connsiteY1" fmla="*/ 126885 h 302719"/>
                  <a:gd name="connsiteX2" fmla="*/ 186322 w 295421"/>
                  <a:gd name="connsiteY2" fmla="*/ 183964 h 302719"/>
                  <a:gd name="connsiteX3" fmla="*/ 115016 w 295421"/>
                  <a:gd name="connsiteY3" fmla="*/ 185249 h 302719"/>
                  <a:gd name="connsiteX4" fmla="*/ 109874 w 295421"/>
                  <a:gd name="connsiteY4" fmla="*/ 205390 h 302719"/>
                  <a:gd name="connsiteX5" fmla="*/ 96847 w 295421"/>
                  <a:gd name="connsiteY5" fmla="*/ 212674 h 302719"/>
                  <a:gd name="connsiteX6" fmla="*/ 81334 w 295421"/>
                  <a:gd name="connsiteY6" fmla="*/ 273525 h 302719"/>
                  <a:gd name="connsiteX7" fmla="*/ 80563 w 295421"/>
                  <a:gd name="connsiteY7" fmla="*/ 293065 h 302719"/>
                  <a:gd name="connsiteX8" fmla="*/ 65308 w 295421"/>
                  <a:gd name="connsiteY8" fmla="*/ 302578 h 302719"/>
                  <a:gd name="connsiteX9" fmla="*/ 56737 w 295421"/>
                  <a:gd name="connsiteY9" fmla="*/ 296493 h 302719"/>
                  <a:gd name="connsiteX10" fmla="*/ 27683 w 295421"/>
                  <a:gd name="connsiteY10" fmla="*/ 243014 h 302719"/>
                  <a:gd name="connsiteX11" fmla="*/ 172 w 295421"/>
                  <a:gd name="connsiteY11" fmla="*/ 127570 h 302719"/>
                  <a:gd name="connsiteX12" fmla="*/ 27169 w 295421"/>
                  <a:gd name="connsiteY12" fmla="*/ 106658 h 302719"/>
                  <a:gd name="connsiteX13" fmla="*/ 91105 w 295421"/>
                  <a:gd name="connsiteY13" fmla="*/ 86175 h 302719"/>
                  <a:gd name="connsiteX14" fmla="*/ 124358 w 295421"/>
                  <a:gd name="connsiteY14" fmla="*/ 30724 h 302719"/>
                  <a:gd name="connsiteX15" fmla="*/ 191893 w 295421"/>
                  <a:gd name="connsiteY15" fmla="*/ 31924 h 302719"/>
                  <a:gd name="connsiteX16" fmla="*/ 247772 w 295421"/>
                  <a:gd name="connsiteY16" fmla="*/ 128 h 302719"/>
                  <a:gd name="connsiteX17" fmla="*/ 278197 w 295421"/>
                  <a:gd name="connsiteY17" fmla="*/ 103316 h 30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421" h="302719">
                    <a:moveTo>
                      <a:pt x="278197" y="103316"/>
                    </a:moveTo>
                    <a:cubicBezTo>
                      <a:pt x="264356" y="119728"/>
                      <a:pt x="243470" y="128496"/>
                      <a:pt x="222061" y="126885"/>
                    </a:cubicBezTo>
                    <a:cubicBezTo>
                      <a:pt x="226175" y="150796"/>
                      <a:pt x="208605" y="174536"/>
                      <a:pt x="186322" y="183964"/>
                    </a:cubicBezTo>
                    <a:cubicBezTo>
                      <a:pt x="164039" y="193391"/>
                      <a:pt x="138499" y="191163"/>
                      <a:pt x="115016" y="185249"/>
                    </a:cubicBezTo>
                    <a:cubicBezTo>
                      <a:pt x="117613" y="192380"/>
                      <a:pt x="115573" y="200376"/>
                      <a:pt x="109874" y="205390"/>
                    </a:cubicBezTo>
                    <a:cubicBezTo>
                      <a:pt x="105743" y="208184"/>
                      <a:pt x="101389" y="210618"/>
                      <a:pt x="96847" y="212674"/>
                    </a:cubicBezTo>
                    <a:cubicBezTo>
                      <a:pt x="77906" y="224245"/>
                      <a:pt x="78592" y="251499"/>
                      <a:pt x="81334" y="273525"/>
                    </a:cubicBezTo>
                    <a:cubicBezTo>
                      <a:pt x="82714" y="280004"/>
                      <a:pt x="82449" y="286723"/>
                      <a:pt x="80563" y="293065"/>
                    </a:cubicBezTo>
                    <a:cubicBezTo>
                      <a:pt x="78463" y="299519"/>
                      <a:pt x="72027" y="303538"/>
                      <a:pt x="65308" y="302578"/>
                    </a:cubicBezTo>
                    <a:cubicBezTo>
                      <a:pt x="61914" y="301430"/>
                      <a:pt x="58940" y="299322"/>
                      <a:pt x="56737" y="296493"/>
                    </a:cubicBezTo>
                    <a:cubicBezTo>
                      <a:pt x="43907" y="280561"/>
                      <a:pt x="34069" y="262443"/>
                      <a:pt x="27683" y="243014"/>
                    </a:cubicBezTo>
                    <a:cubicBezTo>
                      <a:pt x="15196" y="205398"/>
                      <a:pt x="5992" y="166771"/>
                      <a:pt x="172" y="127570"/>
                    </a:cubicBezTo>
                    <a:cubicBezTo>
                      <a:pt x="-1713" y="103830"/>
                      <a:pt x="12171" y="125170"/>
                      <a:pt x="27169" y="106658"/>
                    </a:cubicBezTo>
                    <a:cubicBezTo>
                      <a:pt x="42305" y="87426"/>
                      <a:pt x="67613" y="79319"/>
                      <a:pt x="91105" y="86175"/>
                    </a:cubicBezTo>
                    <a:cubicBezTo>
                      <a:pt x="89013" y="62444"/>
                      <a:pt x="102435" y="40058"/>
                      <a:pt x="124358" y="30724"/>
                    </a:cubicBezTo>
                    <a:cubicBezTo>
                      <a:pt x="146135" y="22120"/>
                      <a:pt x="170441" y="22548"/>
                      <a:pt x="191893" y="31924"/>
                    </a:cubicBezTo>
                    <a:cubicBezTo>
                      <a:pt x="202477" y="11098"/>
                      <a:pt x="224461" y="-1415"/>
                      <a:pt x="247772" y="128"/>
                    </a:cubicBezTo>
                    <a:cubicBezTo>
                      <a:pt x="301252" y="4584"/>
                      <a:pt x="307165" y="68091"/>
                      <a:pt x="278197" y="103316"/>
                    </a:cubicBezTo>
                    <a:close/>
                  </a:path>
                </a:pathLst>
              </a:custGeom>
              <a:solidFill>
                <a:srgbClr val="FFFFFF">
                  <a:alpha val="30000"/>
                </a:srgbClr>
              </a:solidFill>
              <a:ln w="8553" cap="flat">
                <a:noFill/>
                <a:prstDash val="solid"/>
                <a:miter/>
              </a:ln>
            </p:spPr>
            <p:txBody>
              <a:bodyPr rtlCol="0" anchor="ctr"/>
              <a:lstStyle/>
              <a:p>
                <a:endParaRPr lang="en-US" dirty="0"/>
              </a:p>
            </p:txBody>
          </p:sp>
          <p:sp>
            <p:nvSpPr>
              <p:cNvPr id="329" name="Freeform: Shape 94">
                <a:extLst>
                  <a:ext uri="{FF2B5EF4-FFF2-40B4-BE49-F238E27FC236}">
                    <a16:creationId xmlns:a16="http://schemas.microsoft.com/office/drawing/2014/main" id="{BBA081E0-F52A-E3EA-3D07-23C50CCDDB07}"/>
                  </a:ext>
                </a:extLst>
              </p:cNvPr>
              <p:cNvSpPr/>
              <p:nvPr/>
            </p:nvSpPr>
            <p:spPr>
              <a:xfrm>
                <a:off x="7319608" y="3835692"/>
                <a:ext cx="172324" cy="163234"/>
              </a:xfrm>
              <a:custGeom>
                <a:avLst/>
                <a:gdLst>
                  <a:gd name="connsiteX0" fmla="*/ 165915 w 172324"/>
                  <a:gd name="connsiteY0" fmla="*/ 1864 h 163234"/>
                  <a:gd name="connsiteX1" fmla="*/ 161373 w 172324"/>
                  <a:gd name="connsiteY1" fmla="*/ 3321 h 163234"/>
                  <a:gd name="connsiteX2" fmla="*/ 146718 w 172324"/>
                  <a:gd name="connsiteY2" fmla="*/ 61086 h 163234"/>
                  <a:gd name="connsiteX3" fmla="*/ 79868 w 172324"/>
                  <a:gd name="connsiteY3" fmla="*/ 71285 h 163234"/>
                  <a:gd name="connsiteX4" fmla="*/ 73955 w 172324"/>
                  <a:gd name="connsiteY4" fmla="*/ 73856 h 163234"/>
                  <a:gd name="connsiteX5" fmla="*/ 51329 w 172324"/>
                  <a:gd name="connsiteY5" fmla="*/ 98453 h 163234"/>
                  <a:gd name="connsiteX6" fmla="*/ 17047 w 172324"/>
                  <a:gd name="connsiteY6" fmla="*/ 109937 h 163234"/>
                  <a:gd name="connsiteX7" fmla="*/ 5391 w 172324"/>
                  <a:gd name="connsiteY7" fmla="*/ 162217 h 163234"/>
                  <a:gd name="connsiteX8" fmla="*/ 7962 w 172324"/>
                  <a:gd name="connsiteY8" fmla="*/ 160846 h 163234"/>
                  <a:gd name="connsiteX9" fmla="*/ 12333 w 172324"/>
                  <a:gd name="connsiteY9" fmla="*/ 128192 h 163234"/>
                  <a:gd name="connsiteX10" fmla="*/ 39159 w 172324"/>
                  <a:gd name="connsiteY10" fmla="*/ 109766 h 163234"/>
                  <a:gd name="connsiteX11" fmla="*/ 83039 w 172324"/>
                  <a:gd name="connsiteY11" fmla="*/ 79598 h 163234"/>
                  <a:gd name="connsiteX12" fmla="*/ 152288 w 172324"/>
                  <a:gd name="connsiteY12" fmla="*/ 67599 h 163234"/>
                  <a:gd name="connsiteX13" fmla="*/ 165915 w 172324"/>
                  <a:gd name="connsiteY13" fmla="*/ 1864 h 16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24" h="163234">
                    <a:moveTo>
                      <a:pt x="165915" y="1864"/>
                    </a:moveTo>
                    <a:cubicBezTo>
                      <a:pt x="164116" y="-1050"/>
                      <a:pt x="159659" y="-535"/>
                      <a:pt x="161373" y="3321"/>
                    </a:cubicBezTo>
                    <a:cubicBezTo>
                      <a:pt x="169284" y="23736"/>
                      <a:pt x="163396" y="46910"/>
                      <a:pt x="146718" y="61086"/>
                    </a:cubicBezTo>
                    <a:cubicBezTo>
                      <a:pt x="128634" y="76770"/>
                      <a:pt x="101808" y="78227"/>
                      <a:pt x="79868" y="71285"/>
                    </a:cubicBezTo>
                    <a:cubicBezTo>
                      <a:pt x="78068" y="70685"/>
                      <a:pt x="73697" y="70685"/>
                      <a:pt x="73955" y="73856"/>
                    </a:cubicBezTo>
                    <a:cubicBezTo>
                      <a:pt x="74983" y="87054"/>
                      <a:pt x="62556" y="95111"/>
                      <a:pt x="51329" y="98453"/>
                    </a:cubicBezTo>
                    <a:cubicBezTo>
                      <a:pt x="39381" y="100501"/>
                      <a:pt x="27820" y="104375"/>
                      <a:pt x="17047" y="109937"/>
                    </a:cubicBezTo>
                    <a:cubicBezTo>
                      <a:pt x="69" y="121619"/>
                      <a:pt x="-5022" y="144425"/>
                      <a:pt x="5391" y="162217"/>
                    </a:cubicBezTo>
                    <a:cubicBezTo>
                      <a:pt x="6591" y="164274"/>
                      <a:pt x="8648" y="162903"/>
                      <a:pt x="7962" y="160846"/>
                    </a:cubicBezTo>
                    <a:cubicBezTo>
                      <a:pt x="5014" y="149816"/>
                      <a:pt x="6582" y="138057"/>
                      <a:pt x="12333" y="128192"/>
                    </a:cubicBezTo>
                    <a:cubicBezTo>
                      <a:pt x="18273" y="118534"/>
                      <a:pt x="28017" y="111840"/>
                      <a:pt x="39159" y="109766"/>
                    </a:cubicBezTo>
                    <a:cubicBezTo>
                      <a:pt x="55357" y="105566"/>
                      <a:pt x="81497" y="99996"/>
                      <a:pt x="83039" y="79598"/>
                    </a:cubicBezTo>
                    <a:cubicBezTo>
                      <a:pt x="106719" y="86840"/>
                      <a:pt x="132431" y="82392"/>
                      <a:pt x="152288" y="67599"/>
                    </a:cubicBezTo>
                    <a:cubicBezTo>
                      <a:pt x="170629" y="52258"/>
                      <a:pt x="179114" y="23205"/>
                      <a:pt x="165915" y="1864"/>
                    </a:cubicBezTo>
                    <a:close/>
                  </a:path>
                </a:pathLst>
              </a:custGeom>
              <a:solidFill>
                <a:srgbClr val="1AA4BE">
                  <a:alpha val="60000"/>
                </a:srgbClr>
              </a:solidFill>
              <a:ln w="8553" cap="flat">
                <a:noFill/>
                <a:prstDash val="solid"/>
                <a:miter/>
              </a:ln>
            </p:spPr>
            <p:txBody>
              <a:bodyPr rtlCol="0" anchor="ctr"/>
              <a:lstStyle/>
              <a:p>
                <a:endParaRPr lang="en-US" dirty="0"/>
              </a:p>
            </p:txBody>
          </p:sp>
          <p:sp>
            <p:nvSpPr>
              <p:cNvPr id="330" name="Freeform: Shape 95">
                <a:extLst>
                  <a:ext uri="{FF2B5EF4-FFF2-40B4-BE49-F238E27FC236}">
                    <a16:creationId xmlns:a16="http://schemas.microsoft.com/office/drawing/2014/main" id="{0484A14E-7F68-6932-5E52-48323AF77D0F}"/>
                  </a:ext>
                </a:extLst>
              </p:cNvPr>
              <p:cNvSpPr/>
              <p:nvPr/>
            </p:nvSpPr>
            <p:spPr>
              <a:xfrm>
                <a:off x="7250298" y="3493453"/>
                <a:ext cx="247979" cy="407646"/>
              </a:xfrm>
              <a:custGeom>
                <a:avLst/>
                <a:gdLst>
                  <a:gd name="connsiteX0" fmla="*/ 246881 w 247979"/>
                  <a:gd name="connsiteY0" fmla="*/ 306993 h 407646"/>
                  <a:gd name="connsiteX1" fmla="*/ 240453 w 247979"/>
                  <a:gd name="connsiteY1" fmla="*/ 234658 h 407646"/>
                  <a:gd name="connsiteX2" fmla="*/ 213971 w 247979"/>
                  <a:gd name="connsiteY2" fmla="*/ 124357 h 407646"/>
                  <a:gd name="connsiteX3" fmla="*/ 5538 w 247979"/>
                  <a:gd name="connsiteY3" fmla="*/ 0 h 407646"/>
                  <a:gd name="connsiteX4" fmla="*/ 4938 w 247979"/>
                  <a:gd name="connsiteY4" fmla="*/ 49966 h 407646"/>
                  <a:gd name="connsiteX5" fmla="*/ 53 w 247979"/>
                  <a:gd name="connsiteY5" fmla="*/ 188464 h 407646"/>
                  <a:gd name="connsiteX6" fmla="*/ 4081 w 247979"/>
                  <a:gd name="connsiteY6" fmla="*/ 257027 h 407646"/>
                  <a:gd name="connsiteX7" fmla="*/ 11451 w 247979"/>
                  <a:gd name="connsiteY7" fmla="*/ 323534 h 407646"/>
                  <a:gd name="connsiteX8" fmla="*/ 29964 w 247979"/>
                  <a:gd name="connsiteY8" fmla="*/ 405895 h 407646"/>
                  <a:gd name="connsiteX9" fmla="*/ 57217 w 247979"/>
                  <a:gd name="connsiteY9" fmla="*/ 407010 h 407646"/>
                  <a:gd name="connsiteX10" fmla="*/ 114125 w 247979"/>
                  <a:gd name="connsiteY10" fmla="*/ 388498 h 407646"/>
                  <a:gd name="connsiteX11" fmla="*/ 117896 w 247979"/>
                  <a:gd name="connsiteY11" fmla="*/ 387469 h 407646"/>
                  <a:gd name="connsiteX12" fmla="*/ 122439 w 247979"/>
                  <a:gd name="connsiteY12" fmla="*/ 388755 h 407646"/>
                  <a:gd name="connsiteX13" fmla="*/ 197944 w 247979"/>
                  <a:gd name="connsiteY13" fmla="*/ 389269 h 407646"/>
                  <a:gd name="connsiteX14" fmla="*/ 239682 w 247979"/>
                  <a:gd name="connsiteY14" fmla="*/ 356187 h 407646"/>
                  <a:gd name="connsiteX15" fmla="*/ 246881 w 247979"/>
                  <a:gd name="connsiteY15" fmla="*/ 306993 h 40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79" h="407646">
                    <a:moveTo>
                      <a:pt x="246881" y="306993"/>
                    </a:moveTo>
                    <a:cubicBezTo>
                      <a:pt x="246024" y="282738"/>
                      <a:pt x="242339" y="258827"/>
                      <a:pt x="240453" y="234658"/>
                    </a:cubicBezTo>
                    <a:cubicBezTo>
                      <a:pt x="237539" y="196691"/>
                      <a:pt x="231883" y="158810"/>
                      <a:pt x="213971" y="124357"/>
                    </a:cubicBezTo>
                    <a:cubicBezTo>
                      <a:pt x="175661" y="49623"/>
                      <a:pt x="90985" y="686"/>
                      <a:pt x="5538" y="0"/>
                    </a:cubicBezTo>
                    <a:cubicBezTo>
                      <a:pt x="5538" y="16712"/>
                      <a:pt x="6052" y="33339"/>
                      <a:pt x="4938" y="49966"/>
                    </a:cubicBezTo>
                    <a:cubicBezTo>
                      <a:pt x="1853" y="95903"/>
                      <a:pt x="-376" y="142355"/>
                      <a:pt x="53" y="188464"/>
                    </a:cubicBezTo>
                    <a:cubicBezTo>
                      <a:pt x="53" y="211347"/>
                      <a:pt x="2195" y="234144"/>
                      <a:pt x="4081" y="257027"/>
                    </a:cubicBezTo>
                    <a:cubicBezTo>
                      <a:pt x="4946" y="279344"/>
                      <a:pt x="7415" y="301568"/>
                      <a:pt x="11451" y="323534"/>
                    </a:cubicBezTo>
                    <a:cubicBezTo>
                      <a:pt x="17365" y="350273"/>
                      <a:pt x="27307" y="378042"/>
                      <a:pt x="29964" y="405895"/>
                    </a:cubicBezTo>
                    <a:cubicBezTo>
                      <a:pt x="38928" y="407764"/>
                      <a:pt x="48133" y="408141"/>
                      <a:pt x="57217" y="407010"/>
                    </a:cubicBezTo>
                    <a:cubicBezTo>
                      <a:pt x="76912" y="403333"/>
                      <a:pt x="96042" y="397111"/>
                      <a:pt x="114125" y="388498"/>
                    </a:cubicBezTo>
                    <a:cubicBezTo>
                      <a:pt x="115317" y="387949"/>
                      <a:pt x="116593" y="387598"/>
                      <a:pt x="117896" y="387469"/>
                    </a:cubicBezTo>
                    <a:cubicBezTo>
                      <a:pt x="119482" y="387589"/>
                      <a:pt x="121024" y="388026"/>
                      <a:pt x="122439" y="388755"/>
                    </a:cubicBezTo>
                    <a:cubicBezTo>
                      <a:pt x="146573" y="398773"/>
                      <a:pt x="173673" y="398962"/>
                      <a:pt x="197944" y="389269"/>
                    </a:cubicBezTo>
                    <a:cubicBezTo>
                      <a:pt x="214682" y="382370"/>
                      <a:pt x="229140" y="370902"/>
                      <a:pt x="239682" y="356187"/>
                    </a:cubicBezTo>
                    <a:cubicBezTo>
                      <a:pt x="251252" y="340160"/>
                      <a:pt x="247567" y="325762"/>
                      <a:pt x="246881" y="306993"/>
                    </a:cubicBezTo>
                    <a:close/>
                  </a:path>
                </a:pathLst>
              </a:custGeom>
              <a:solidFill>
                <a:srgbClr val="1AA4BE"/>
              </a:solidFill>
              <a:ln w="8553" cap="flat">
                <a:noFill/>
                <a:prstDash val="solid"/>
                <a:miter/>
              </a:ln>
            </p:spPr>
            <p:txBody>
              <a:bodyPr rtlCol="0" anchor="ctr"/>
              <a:lstStyle/>
              <a:p>
                <a:endParaRPr lang="en-US" dirty="0"/>
              </a:p>
            </p:txBody>
          </p:sp>
          <p:sp>
            <p:nvSpPr>
              <p:cNvPr id="331" name="Freeform: Shape 96">
                <a:extLst>
                  <a:ext uri="{FF2B5EF4-FFF2-40B4-BE49-F238E27FC236}">
                    <a16:creationId xmlns:a16="http://schemas.microsoft.com/office/drawing/2014/main" id="{ACA49DB0-B32F-E2EF-BA85-7EB082AA1416}"/>
                  </a:ext>
                </a:extLst>
              </p:cNvPr>
              <p:cNvSpPr/>
              <p:nvPr/>
            </p:nvSpPr>
            <p:spPr>
              <a:xfrm>
                <a:off x="7250298" y="3493453"/>
                <a:ext cx="247979" cy="407646"/>
              </a:xfrm>
              <a:custGeom>
                <a:avLst/>
                <a:gdLst>
                  <a:gd name="connsiteX0" fmla="*/ 246881 w 247979"/>
                  <a:gd name="connsiteY0" fmla="*/ 306993 h 407646"/>
                  <a:gd name="connsiteX1" fmla="*/ 240453 w 247979"/>
                  <a:gd name="connsiteY1" fmla="*/ 234658 h 407646"/>
                  <a:gd name="connsiteX2" fmla="*/ 213971 w 247979"/>
                  <a:gd name="connsiteY2" fmla="*/ 124357 h 407646"/>
                  <a:gd name="connsiteX3" fmla="*/ 5538 w 247979"/>
                  <a:gd name="connsiteY3" fmla="*/ 0 h 407646"/>
                  <a:gd name="connsiteX4" fmla="*/ 4938 w 247979"/>
                  <a:gd name="connsiteY4" fmla="*/ 49966 h 407646"/>
                  <a:gd name="connsiteX5" fmla="*/ 53 w 247979"/>
                  <a:gd name="connsiteY5" fmla="*/ 188464 h 407646"/>
                  <a:gd name="connsiteX6" fmla="*/ 4081 w 247979"/>
                  <a:gd name="connsiteY6" fmla="*/ 257027 h 407646"/>
                  <a:gd name="connsiteX7" fmla="*/ 11451 w 247979"/>
                  <a:gd name="connsiteY7" fmla="*/ 323534 h 407646"/>
                  <a:gd name="connsiteX8" fmla="*/ 29964 w 247979"/>
                  <a:gd name="connsiteY8" fmla="*/ 405895 h 407646"/>
                  <a:gd name="connsiteX9" fmla="*/ 57217 w 247979"/>
                  <a:gd name="connsiteY9" fmla="*/ 407010 h 407646"/>
                  <a:gd name="connsiteX10" fmla="*/ 114125 w 247979"/>
                  <a:gd name="connsiteY10" fmla="*/ 388498 h 407646"/>
                  <a:gd name="connsiteX11" fmla="*/ 117896 w 247979"/>
                  <a:gd name="connsiteY11" fmla="*/ 387469 h 407646"/>
                  <a:gd name="connsiteX12" fmla="*/ 122439 w 247979"/>
                  <a:gd name="connsiteY12" fmla="*/ 388755 h 407646"/>
                  <a:gd name="connsiteX13" fmla="*/ 197944 w 247979"/>
                  <a:gd name="connsiteY13" fmla="*/ 389269 h 407646"/>
                  <a:gd name="connsiteX14" fmla="*/ 239682 w 247979"/>
                  <a:gd name="connsiteY14" fmla="*/ 356187 h 407646"/>
                  <a:gd name="connsiteX15" fmla="*/ 246881 w 247979"/>
                  <a:gd name="connsiteY15" fmla="*/ 306993 h 40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979" h="407646">
                    <a:moveTo>
                      <a:pt x="246881" y="306993"/>
                    </a:moveTo>
                    <a:cubicBezTo>
                      <a:pt x="246024" y="282738"/>
                      <a:pt x="242339" y="258827"/>
                      <a:pt x="240453" y="234658"/>
                    </a:cubicBezTo>
                    <a:cubicBezTo>
                      <a:pt x="237539" y="196691"/>
                      <a:pt x="231883" y="158810"/>
                      <a:pt x="213971" y="124357"/>
                    </a:cubicBezTo>
                    <a:cubicBezTo>
                      <a:pt x="175661" y="49623"/>
                      <a:pt x="90985" y="686"/>
                      <a:pt x="5538" y="0"/>
                    </a:cubicBezTo>
                    <a:cubicBezTo>
                      <a:pt x="5538" y="16712"/>
                      <a:pt x="6052" y="33339"/>
                      <a:pt x="4938" y="49966"/>
                    </a:cubicBezTo>
                    <a:cubicBezTo>
                      <a:pt x="1853" y="95903"/>
                      <a:pt x="-376" y="142355"/>
                      <a:pt x="53" y="188464"/>
                    </a:cubicBezTo>
                    <a:cubicBezTo>
                      <a:pt x="53" y="211347"/>
                      <a:pt x="2195" y="234144"/>
                      <a:pt x="4081" y="257027"/>
                    </a:cubicBezTo>
                    <a:cubicBezTo>
                      <a:pt x="4946" y="279344"/>
                      <a:pt x="7415" y="301568"/>
                      <a:pt x="11451" y="323534"/>
                    </a:cubicBezTo>
                    <a:cubicBezTo>
                      <a:pt x="17365" y="350273"/>
                      <a:pt x="27307" y="378042"/>
                      <a:pt x="29964" y="405895"/>
                    </a:cubicBezTo>
                    <a:cubicBezTo>
                      <a:pt x="38928" y="407764"/>
                      <a:pt x="48133" y="408141"/>
                      <a:pt x="57217" y="407010"/>
                    </a:cubicBezTo>
                    <a:cubicBezTo>
                      <a:pt x="76912" y="403333"/>
                      <a:pt x="96042" y="397111"/>
                      <a:pt x="114125" y="388498"/>
                    </a:cubicBezTo>
                    <a:cubicBezTo>
                      <a:pt x="115317" y="387949"/>
                      <a:pt x="116593" y="387598"/>
                      <a:pt x="117896" y="387469"/>
                    </a:cubicBezTo>
                    <a:cubicBezTo>
                      <a:pt x="119482" y="387589"/>
                      <a:pt x="121024" y="388026"/>
                      <a:pt x="122439" y="388755"/>
                    </a:cubicBezTo>
                    <a:cubicBezTo>
                      <a:pt x="146573" y="398773"/>
                      <a:pt x="173673" y="398962"/>
                      <a:pt x="197944" y="389269"/>
                    </a:cubicBezTo>
                    <a:cubicBezTo>
                      <a:pt x="214682" y="382370"/>
                      <a:pt x="229140" y="370902"/>
                      <a:pt x="239682" y="356187"/>
                    </a:cubicBezTo>
                    <a:cubicBezTo>
                      <a:pt x="251252" y="340160"/>
                      <a:pt x="247567" y="325762"/>
                      <a:pt x="246881" y="306993"/>
                    </a:cubicBezTo>
                    <a:close/>
                  </a:path>
                </a:pathLst>
              </a:custGeom>
              <a:solidFill>
                <a:srgbClr val="FFFFFF">
                  <a:alpha val="70000"/>
                </a:srgbClr>
              </a:solidFill>
              <a:ln w="8553" cap="flat">
                <a:noFill/>
                <a:prstDash val="solid"/>
                <a:miter/>
              </a:ln>
            </p:spPr>
            <p:txBody>
              <a:bodyPr rtlCol="0" anchor="ctr"/>
              <a:lstStyle/>
              <a:p>
                <a:endParaRPr lang="en-US" dirty="0"/>
              </a:p>
            </p:txBody>
          </p:sp>
          <p:sp>
            <p:nvSpPr>
              <p:cNvPr id="332" name="Freeform: Shape 97">
                <a:extLst>
                  <a:ext uri="{FF2B5EF4-FFF2-40B4-BE49-F238E27FC236}">
                    <a16:creationId xmlns:a16="http://schemas.microsoft.com/office/drawing/2014/main" id="{2340C097-9524-6143-2966-672259B80B94}"/>
                  </a:ext>
                </a:extLst>
              </p:cNvPr>
              <p:cNvSpPr/>
              <p:nvPr/>
            </p:nvSpPr>
            <p:spPr>
              <a:xfrm>
                <a:off x="7251208" y="3515100"/>
                <a:ext cx="165728" cy="192442"/>
              </a:xfrm>
              <a:custGeom>
                <a:avLst/>
                <a:gdLst>
                  <a:gd name="connsiteX0" fmla="*/ 17055 w 165728"/>
                  <a:gd name="connsiteY0" fmla="*/ 55658 h 192442"/>
                  <a:gd name="connsiteX1" fmla="*/ 2143 w 165728"/>
                  <a:gd name="connsiteY1" fmla="*/ 59344 h 192442"/>
                  <a:gd name="connsiteX2" fmla="*/ 2143 w 165728"/>
                  <a:gd name="connsiteY2" fmla="*/ 65772 h 192442"/>
                  <a:gd name="connsiteX3" fmla="*/ 5485 w 165728"/>
                  <a:gd name="connsiteY3" fmla="*/ 64486 h 192442"/>
                  <a:gd name="connsiteX4" fmla="*/ 19369 w 165728"/>
                  <a:gd name="connsiteY4" fmla="*/ 59601 h 192442"/>
                  <a:gd name="connsiteX5" fmla="*/ 22712 w 165728"/>
                  <a:gd name="connsiteY5" fmla="*/ 65172 h 192442"/>
                  <a:gd name="connsiteX6" fmla="*/ 48423 w 165728"/>
                  <a:gd name="connsiteY6" fmla="*/ 85912 h 192442"/>
                  <a:gd name="connsiteX7" fmla="*/ 69763 w 165728"/>
                  <a:gd name="connsiteY7" fmla="*/ 91740 h 192442"/>
                  <a:gd name="connsiteX8" fmla="*/ 56650 w 165728"/>
                  <a:gd name="connsiteY8" fmla="*/ 99111 h 192442"/>
                  <a:gd name="connsiteX9" fmla="*/ 35653 w 165728"/>
                  <a:gd name="connsiteY9" fmla="*/ 117794 h 192442"/>
                  <a:gd name="connsiteX10" fmla="*/ 27083 w 165728"/>
                  <a:gd name="connsiteY10" fmla="*/ 117794 h 192442"/>
                  <a:gd name="connsiteX11" fmla="*/ 15512 w 165728"/>
                  <a:gd name="connsiteY11" fmla="*/ 118651 h 192442"/>
                  <a:gd name="connsiteX12" fmla="*/ 0 w 165728"/>
                  <a:gd name="connsiteY12" fmla="*/ 121565 h 192442"/>
                  <a:gd name="connsiteX13" fmla="*/ 0 w 165728"/>
                  <a:gd name="connsiteY13" fmla="*/ 127907 h 192442"/>
                  <a:gd name="connsiteX14" fmla="*/ 943 w 165728"/>
                  <a:gd name="connsiteY14" fmla="*/ 127907 h 192442"/>
                  <a:gd name="connsiteX15" fmla="*/ 18083 w 165728"/>
                  <a:gd name="connsiteY15" fmla="*/ 124907 h 192442"/>
                  <a:gd name="connsiteX16" fmla="*/ 32053 w 165728"/>
                  <a:gd name="connsiteY16" fmla="*/ 123451 h 192442"/>
                  <a:gd name="connsiteX17" fmla="*/ 23483 w 165728"/>
                  <a:gd name="connsiteY17" fmla="*/ 141191 h 192442"/>
                  <a:gd name="connsiteX18" fmla="*/ 29654 w 165728"/>
                  <a:gd name="connsiteY18" fmla="*/ 179930 h 192442"/>
                  <a:gd name="connsiteX19" fmla="*/ 343 w 165728"/>
                  <a:gd name="connsiteY19" fmla="*/ 184472 h 192442"/>
                  <a:gd name="connsiteX20" fmla="*/ 771 w 165728"/>
                  <a:gd name="connsiteY20" fmla="*/ 192442 h 192442"/>
                  <a:gd name="connsiteX21" fmla="*/ 3342 w 165728"/>
                  <a:gd name="connsiteY21" fmla="*/ 191585 h 192442"/>
                  <a:gd name="connsiteX22" fmla="*/ 19112 w 165728"/>
                  <a:gd name="connsiteY22" fmla="*/ 187386 h 192442"/>
                  <a:gd name="connsiteX23" fmla="*/ 27083 w 165728"/>
                  <a:gd name="connsiteY23" fmla="*/ 185500 h 192442"/>
                  <a:gd name="connsiteX24" fmla="*/ 34453 w 165728"/>
                  <a:gd name="connsiteY24" fmla="*/ 183615 h 192442"/>
                  <a:gd name="connsiteX25" fmla="*/ 36853 w 165728"/>
                  <a:gd name="connsiteY25" fmla="*/ 184986 h 192442"/>
                  <a:gd name="connsiteX26" fmla="*/ 84933 w 165728"/>
                  <a:gd name="connsiteY26" fmla="*/ 167245 h 192442"/>
                  <a:gd name="connsiteX27" fmla="*/ 144926 w 165728"/>
                  <a:gd name="connsiteY27" fmla="*/ 138449 h 192442"/>
                  <a:gd name="connsiteX28" fmla="*/ 144926 w 165728"/>
                  <a:gd name="connsiteY28" fmla="*/ 135706 h 192442"/>
                  <a:gd name="connsiteX29" fmla="*/ 89904 w 165728"/>
                  <a:gd name="connsiteY29" fmla="*/ 155933 h 192442"/>
                  <a:gd name="connsiteX30" fmla="*/ 38481 w 165728"/>
                  <a:gd name="connsiteY30" fmla="*/ 177958 h 192442"/>
                  <a:gd name="connsiteX31" fmla="*/ 27425 w 165728"/>
                  <a:gd name="connsiteY31" fmla="*/ 152247 h 192442"/>
                  <a:gd name="connsiteX32" fmla="*/ 37453 w 165728"/>
                  <a:gd name="connsiteY32" fmla="*/ 124736 h 192442"/>
                  <a:gd name="connsiteX33" fmla="*/ 84761 w 165728"/>
                  <a:gd name="connsiteY33" fmla="*/ 92254 h 192442"/>
                  <a:gd name="connsiteX34" fmla="*/ 111673 w 165728"/>
                  <a:gd name="connsiteY34" fmla="*/ 64572 h 192442"/>
                  <a:gd name="connsiteX35" fmla="*/ 165238 w 165728"/>
                  <a:gd name="connsiteY35" fmla="*/ 62943 h 192442"/>
                  <a:gd name="connsiteX36" fmla="*/ 164809 w 165728"/>
                  <a:gd name="connsiteY36" fmla="*/ 60715 h 192442"/>
                  <a:gd name="connsiteX37" fmla="*/ 134984 w 165728"/>
                  <a:gd name="connsiteY37" fmla="*/ 64143 h 192442"/>
                  <a:gd name="connsiteX38" fmla="*/ 110644 w 165728"/>
                  <a:gd name="connsiteY38" fmla="*/ 56173 h 192442"/>
                  <a:gd name="connsiteX39" fmla="*/ 102074 w 165728"/>
                  <a:gd name="connsiteY39" fmla="*/ 8607 h 192442"/>
                  <a:gd name="connsiteX40" fmla="*/ 100437 w 165728"/>
                  <a:gd name="connsiteY40" fmla="*/ 5916 h 192442"/>
                  <a:gd name="connsiteX41" fmla="*/ 99674 w 165728"/>
                  <a:gd name="connsiteY41" fmla="*/ 5864 h 192442"/>
                  <a:gd name="connsiteX42" fmla="*/ 96589 w 165728"/>
                  <a:gd name="connsiteY42" fmla="*/ 9464 h 192442"/>
                  <a:gd name="connsiteX43" fmla="*/ 105159 w 165728"/>
                  <a:gd name="connsiteY43" fmla="*/ 59772 h 192442"/>
                  <a:gd name="connsiteX44" fmla="*/ 108502 w 165728"/>
                  <a:gd name="connsiteY44" fmla="*/ 62258 h 192442"/>
                  <a:gd name="connsiteX45" fmla="*/ 85961 w 165728"/>
                  <a:gd name="connsiteY45" fmla="*/ 84969 h 192442"/>
                  <a:gd name="connsiteX46" fmla="*/ 76534 w 165728"/>
                  <a:gd name="connsiteY46" fmla="*/ 89083 h 192442"/>
                  <a:gd name="connsiteX47" fmla="*/ 65392 w 165728"/>
                  <a:gd name="connsiteY47" fmla="*/ 86598 h 192442"/>
                  <a:gd name="connsiteX48" fmla="*/ 52365 w 165728"/>
                  <a:gd name="connsiteY48" fmla="*/ 81884 h 192442"/>
                  <a:gd name="connsiteX49" fmla="*/ 29311 w 165728"/>
                  <a:gd name="connsiteY49" fmla="*/ 63029 h 192442"/>
                  <a:gd name="connsiteX50" fmla="*/ 18169 w 165728"/>
                  <a:gd name="connsiteY50" fmla="*/ 33032 h 192442"/>
                  <a:gd name="connsiteX51" fmla="*/ 19026 w 165728"/>
                  <a:gd name="connsiteY51" fmla="*/ 17863 h 192442"/>
                  <a:gd name="connsiteX52" fmla="*/ 23397 w 165728"/>
                  <a:gd name="connsiteY52" fmla="*/ 3036 h 192442"/>
                  <a:gd name="connsiteX53" fmla="*/ 18083 w 165728"/>
                  <a:gd name="connsiteY53" fmla="*/ 1665 h 192442"/>
                  <a:gd name="connsiteX54" fmla="*/ 17055 w 165728"/>
                  <a:gd name="connsiteY54" fmla="*/ 55658 h 19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5728" h="192442">
                    <a:moveTo>
                      <a:pt x="17055" y="55658"/>
                    </a:moveTo>
                    <a:cubicBezTo>
                      <a:pt x="11947" y="56267"/>
                      <a:pt x="6942" y="57501"/>
                      <a:pt x="2143" y="59344"/>
                    </a:cubicBezTo>
                    <a:cubicBezTo>
                      <a:pt x="2143" y="61486"/>
                      <a:pt x="2143" y="63629"/>
                      <a:pt x="2143" y="65772"/>
                    </a:cubicBezTo>
                    <a:lnTo>
                      <a:pt x="5485" y="64486"/>
                    </a:lnTo>
                    <a:cubicBezTo>
                      <a:pt x="10113" y="62858"/>
                      <a:pt x="14827" y="61486"/>
                      <a:pt x="19369" y="59601"/>
                    </a:cubicBezTo>
                    <a:cubicBezTo>
                      <a:pt x="20380" y="61521"/>
                      <a:pt x="21495" y="63380"/>
                      <a:pt x="22712" y="65172"/>
                    </a:cubicBezTo>
                    <a:cubicBezTo>
                      <a:pt x="29319" y="74213"/>
                      <a:pt x="38190" y="81361"/>
                      <a:pt x="48423" y="85912"/>
                    </a:cubicBezTo>
                    <a:cubicBezTo>
                      <a:pt x="55125" y="89126"/>
                      <a:pt x="62358" y="91097"/>
                      <a:pt x="69763" y="91740"/>
                    </a:cubicBezTo>
                    <a:cubicBezTo>
                      <a:pt x="65307" y="94054"/>
                      <a:pt x="61193" y="96368"/>
                      <a:pt x="56650" y="99111"/>
                    </a:cubicBezTo>
                    <a:cubicBezTo>
                      <a:pt x="48731" y="104218"/>
                      <a:pt x="41644" y="110518"/>
                      <a:pt x="35653" y="117794"/>
                    </a:cubicBezTo>
                    <a:cubicBezTo>
                      <a:pt x="32808" y="117434"/>
                      <a:pt x="29928" y="117434"/>
                      <a:pt x="27083" y="117794"/>
                    </a:cubicBezTo>
                    <a:cubicBezTo>
                      <a:pt x="23226" y="117794"/>
                      <a:pt x="19369" y="118223"/>
                      <a:pt x="15512" y="118651"/>
                    </a:cubicBezTo>
                    <a:cubicBezTo>
                      <a:pt x="10284" y="119277"/>
                      <a:pt x="5099" y="120245"/>
                      <a:pt x="0" y="121565"/>
                    </a:cubicBezTo>
                    <a:cubicBezTo>
                      <a:pt x="0" y="123708"/>
                      <a:pt x="0" y="125850"/>
                      <a:pt x="0" y="127907"/>
                    </a:cubicBezTo>
                    <a:lnTo>
                      <a:pt x="943" y="127907"/>
                    </a:lnTo>
                    <a:cubicBezTo>
                      <a:pt x="6574" y="126502"/>
                      <a:pt x="12307" y="125499"/>
                      <a:pt x="18083" y="124907"/>
                    </a:cubicBezTo>
                    <a:cubicBezTo>
                      <a:pt x="22540" y="124308"/>
                      <a:pt x="27425" y="124222"/>
                      <a:pt x="32053" y="123451"/>
                    </a:cubicBezTo>
                    <a:cubicBezTo>
                      <a:pt x="28274" y="128876"/>
                      <a:pt x="25377" y="134858"/>
                      <a:pt x="23483" y="141191"/>
                    </a:cubicBezTo>
                    <a:cubicBezTo>
                      <a:pt x="20141" y="152933"/>
                      <a:pt x="20312" y="170331"/>
                      <a:pt x="29654" y="179930"/>
                    </a:cubicBezTo>
                    <a:cubicBezTo>
                      <a:pt x="19883" y="180358"/>
                      <a:pt x="10027" y="184044"/>
                      <a:pt x="343" y="184472"/>
                    </a:cubicBezTo>
                    <a:cubicBezTo>
                      <a:pt x="343" y="187129"/>
                      <a:pt x="343" y="189786"/>
                      <a:pt x="771" y="192442"/>
                    </a:cubicBezTo>
                    <a:lnTo>
                      <a:pt x="3342" y="191585"/>
                    </a:lnTo>
                    <a:cubicBezTo>
                      <a:pt x="8570" y="189957"/>
                      <a:pt x="13884" y="188671"/>
                      <a:pt x="19112" y="187386"/>
                    </a:cubicBezTo>
                    <a:lnTo>
                      <a:pt x="27083" y="185500"/>
                    </a:lnTo>
                    <a:cubicBezTo>
                      <a:pt x="28282" y="185500"/>
                      <a:pt x="33596" y="183101"/>
                      <a:pt x="34453" y="183615"/>
                    </a:cubicBezTo>
                    <a:cubicBezTo>
                      <a:pt x="35310" y="184129"/>
                      <a:pt x="35996" y="184643"/>
                      <a:pt x="36853" y="184986"/>
                    </a:cubicBezTo>
                    <a:cubicBezTo>
                      <a:pt x="54422" y="192185"/>
                      <a:pt x="72763" y="177787"/>
                      <a:pt x="84933" y="167245"/>
                    </a:cubicBezTo>
                    <a:cubicBezTo>
                      <a:pt x="102074" y="152076"/>
                      <a:pt x="119900" y="136392"/>
                      <a:pt x="144926" y="138449"/>
                    </a:cubicBezTo>
                    <a:cubicBezTo>
                      <a:pt x="146211" y="138449"/>
                      <a:pt x="146126" y="135963"/>
                      <a:pt x="144926" y="135706"/>
                    </a:cubicBezTo>
                    <a:cubicBezTo>
                      <a:pt x="124357" y="128678"/>
                      <a:pt x="104559" y="143420"/>
                      <a:pt x="89904" y="155933"/>
                    </a:cubicBezTo>
                    <a:cubicBezTo>
                      <a:pt x="77819" y="166217"/>
                      <a:pt x="56908" y="187815"/>
                      <a:pt x="38481" y="177958"/>
                    </a:cubicBezTo>
                    <a:cubicBezTo>
                      <a:pt x="30382" y="172045"/>
                      <a:pt x="26148" y="162189"/>
                      <a:pt x="27425" y="152247"/>
                    </a:cubicBezTo>
                    <a:cubicBezTo>
                      <a:pt x="28034" y="142297"/>
                      <a:pt x="31513" y="132741"/>
                      <a:pt x="37453" y="124736"/>
                    </a:cubicBezTo>
                    <a:cubicBezTo>
                      <a:pt x="49931" y="109764"/>
                      <a:pt x="66301" y="98519"/>
                      <a:pt x="84761" y="92254"/>
                    </a:cubicBezTo>
                    <a:cubicBezTo>
                      <a:pt x="95132" y="87969"/>
                      <a:pt x="115101" y="78284"/>
                      <a:pt x="111673" y="64572"/>
                    </a:cubicBezTo>
                    <a:cubicBezTo>
                      <a:pt x="127528" y="73142"/>
                      <a:pt x="149297" y="69800"/>
                      <a:pt x="165238" y="62943"/>
                    </a:cubicBezTo>
                    <a:cubicBezTo>
                      <a:pt x="166095" y="62943"/>
                      <a:pt x="165752" y="60629"/>
                      <a:pt x="164809" y="60715"/>
                    </a:cubicBezTo>
                    <a:cubicBezTo>
                      <a:pt x="154936" y="62378"/>
                      <a:pt x="144977" y="63518"/>
                      <a:pt x="134984" y="64143"/>
                    </a:cubicBezTo>
                    <a:cubicBezTo>
                      <a:pt x="126208" y="64272"/>
                      <a:pt x="117638" y="61469"/>
                      <a:pt x="110644" y="56173"/>
                    </a:cubicBezTo>
                    <a:cubicBezTo>
                      <a:pt x="96589" y="44603"/>
                      <a:pt x="98903" y="24291"/>
                      <a:pt x="102074" y="8607"/>
                    </a:cubicBezTo>
                    <a:cubicBezTo>
                      <a:pt x="102365" y="7407"/>
                      <a:pt x="101628" y="6207"/>
                      <a:pt x="100437" y="5916"/>
                    </a:cubicBezTo>
                    <a:cubicBezTo>
                      <a:pt x="100188" y="5856"/>
                      <a:pt x="99931" y="5839"/>
                      <a:pt x="99674" y="5864"/>
                    </a:cubicBezTo>
                    <a:cubicBezTo>
                      <a:pt x="98003" y="6310"/>
                      <a:pt x="96777" y="7741"/>
                      <a:pt x="96589" y="9464"/>
                    </a:cubicBezTo>
                    <a:cubicBezTo>
                      <a:pt x="93418" y="26090"/>
                      <a:pt x="91361" y="47002"/>
                      <a:pt x="105159" y="59772"/>
                    </a:cubicBezTo>
                    <a:cubicBezTo>
                      <a:pt x="106196" y="60698"/>
                      <a:pt x="107310" y="61538"/>
                      <a:pt x="108502" y="62258"/>
                    </a:cubicBezTo>
                    <a:cubicBezTo>
                      <a:pt x="105622" y="73331"/>
                      <a:pt x="97017" y="82004"/>
                      <a:pt x="85961" y="84969"/>
                    </a:cubicBezTo>
                    <a:cubicBezTo>
                      <a:pt x="82790" y="86255"/>
                      <a:pt x="79705" y="87712"/>
                      <a:pt x="76534" y="89083"/>
                    </a:cubicBezTo>
                    <a:cubicBezTo>
                      <a:pt x="73020" y="87883"/>
                      <a:pt x="68992" y="87455"/>
                      <a:pt x="65392" y="86598"/>
                    </a:cubicBezTo>
                    <a:cubicBezTo>
                      <a:pt x="60893" y="85501"/>
                      <a:pt x="56522" y="83924"/>
                      <a:pt x="52365" y="81884"/>
                    </a:cubicBezTo>
                    <a:cubicBezTo>
                      <a:pt x="43272" y="77556"/>
                      <a:pt x="35361" y="71085"/>
                      <a:pt x="29311" y="63029"/>
                    </a:cubicBezTo>
                    <a:cubicBezTo>
                      <a:pt x="22823" y="54287"/>
                      <a:pt x="18958" y="43883"/>
                      <a:pt x="18169" y="33032"/>
                    </a:cubicBezTo>
                    <a:cubicBezTo>
                      <a:pt x="17766" y="27959"/>
                      <a:pt x="18058" y="22859"/>
                      <a:pt x="19026" y="17863"/>
                    </a:cubicBezTo>
                    <a:cubicBezTo>
                      <a:pt x="20226" y="12849"/>
                      <a:pt x="21683" y="7895"/>
                      <a:pt x="23397" y="3036"/>
                    </a:cubicBezTo>
                    <a:cubicBezTo>
                      <a:pt x="24340" y="-649"/>
                      <a:pt x="19626" y="-821"/>
                      <a:pt x="18083" y="1665"/>
                    </a:cubicBezTo>
                    <a:cubicBezTo>
                      <a:pt x="9033" y="18437"/>
                      <a:pt x="8648" y="38552"/>
                      <a:pt x="17055" y="55658"/>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333" name="Freeform: Shape 98">
                <a:extLst>
                  <a:ext uri="{FF2B5EF4-FFF2-40B4-BE49-F238E27FC236}">
                    <a16:creationId xmlns:a16="http://schemas.microsoft.com/office/drawing/2014/main" id="{08DBAABC-AED1-0B47-9AD3-FDE8F8736BC6}"/>
                  </a:ext>
                </a:extLst>
              </p:cNvPr>
              <p:cNvSpPr/>
              <p:nvPr/>
            </p:nvSpPr>
            <p:spPr>
              <a:xfrm>
                <a:off x="7390004" y="3826048"/>
                <a:ext cx="68029" cy="33400"/>
              </a:xfrm>
              <a:custGeom>
                <a:avLst/>
                <a:gdLst>
                  <a:gd name="connsiteX0" fmla="*/ 66636 w 68029"/>
                  <a:gd name="connsiteY0" fmla="*/ 281 h 33400"/>
                  <a:gd name="connsiteX1" fmla="*/ 55752 w 68029"/>
                  <a:gd name="connsiteY1" fmla="*/ 12537 h 33400"/>
                  <a:gd name="connsiteX2" fmla="*/ 41268 w 68029"/>
                  <a:gd name="connsiteY2" fmla="*/ 21793 h 33400"/>
                  <a:gd name="connsiteX3" fmla="*/ 901 w 68029"/>
                  <a:gd name="connsiteY3" fmla="*/ 30363 h 33400"/>
                  <a:gd name="connsiteX4" fmla="*/ 901 w 68029"/>
                  <a:gd name="connsiteY4" fmla="*/ 33106 h 33400"/>
                  <a:gd name="connsiteX5" fmla="*/ 41868 w 68029"/>
                  <a:gd name="connsiteY5" fmla="*/ 27106 h 33400"/>
                  <a:gd name="connsiteX6" fmla="*/ 67579 w 68029"/>
                  <a:gd name="connsiteY6" fmla="*/ 2252 h 33400"/>
                  <a:gd name="connsiteX7" fmla="*/ 66636 w 68029"/>
                  <a:gd name="connsiteY7" fmla="*/ 281 h 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9" h="33400">
                    <a:moveTo>
                      <a:pt x="66636" y="281"/>
                    </a:moveTo>
                    <a:cubicBezTo>
                      <a:pt x="63285" y="4600"/>
                      <a:pt x="59651" y="8697"/>
                      <a:pt x="55752" y="12537"/>
                    </a:cubicBezTo>
                    <a:cubicBezTo>
                      <a:pt x="51415" y="16333"/>
                      <a:pt x="46539" y="19453"/>
                      <a:pt x="41268" y="21793"/>
                    </a:cubicBezTo>
                    <a:cubicBezTo>
                      <a:pt x="28412" y="26961"/>
                      <a:pt x="14751" y="29857"/>
                      <a:pt x="901" y="30363"/>
                    </a:cubicBezTo>
                    <a:cubicBezTo>
                      <a:pt x="-384" y="30363"/>
                      <a:pt x="-213" y="33106"/>
                      <a:pt x="901" y="33106"/>
                    </a:cubicBezTo>
                    <a:cubicBezTo>
                      <a:pt x="14837" y="34220"/>
                      <a:pt x="28841" y="32171"/>
                      <a:pt x="41868" y="27106"/>
                    </a:cubicBezTo>
                    <a:cubicBezTo>
                      <a:pt x="52666" y="22478"/>
                      <a:pt x="65093" y="13994"/>
                      <a:pt x="67579" y="2252"/>
                    </a:cubicBezTo>
                    <a:cubicBezTo>
                      <a:pt x="68693" y="1309"/>
                      <a:pt x="67493" y="-748"/>
                      <a:pt x="66636" y="281"/>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334" name="Freeform: Shape 99">
                <a:extLst>
                  <a:ext uri="{FF2B5EF4-FFF2-40B4-BE49-F238E27FC236}">
                    <a16:creationId xmlns:a16="http://schemas.microsoft.com/office/drawing/2014/main" id="{FC621701-1C7A-72AC-13AD-4D7F34AA50A7}"/>
                  </a:ext>
                </a:extLst>
              </p:cNvPr>
              <p:cNvSpPr/>
              <p:nvPr/>
            </p:nvSpPr>
            <p:spPr>
              <a:xfrm>
                <a:off x="7416358" y="3630846"/>
                <a:ext cx="49416" cy="28359"/>
              </a:xfrm>
              <a:custGeom>
                <a:avLst/>
                <a:gdLst>
                  <a:gd name="connsiteX0" fmla="*/ 259 w 49416"/>
                  <a:gd name="connsiteY0" fmla="*/ 3591 h 28359"/>
                  <a:gd name="connsiteX1" fmla="*/ 8830 w 49416"/>
                  <a:gd name="connsiteY1" fmla="*/ 12761 h 28359"/>
                  <a:gd name="connsiteX2" fmla="*/ 19628 w 49416"/>
                  <a:gd name="connsiteY2" fmla="*/ 19532 h 28359"/>
                  <a:gd name="connsiteX3" fmla="*/ 31798 w 49416"/>
                  <a:gd name="connsiteY3" fmla="*/ 24931 h 28359"/>
                  <a:gd name="connsiteX4" fmla="*/ 44740 w 49416"/>
                  <a:gd name="connsiteY4" fmla="*/ 28359 h 28359"/>
                  <a:gd name="connsiteX5" fmla="*/ 47825 w 49416"/>
                  <a:gd name="connsiteY5" fmla="*/ 21331 h 28359"/>
                  <a:gd name="connsiteX6" fmla="*/ 41397 w 49416"/>
                  <a:gd name="connsiteY6" fmla="*/ 19617 h 28359"/>
                  <a:gd name="connsiteX7" fmla="*/ 35484 w 49416"/>
                  <a:gd name="connsiteY7" fmla="*/ 17732 h 28359"/>
                  <a:gd name="connsiteX8" fmla="*/ 24599 w 49416"/>
                  <a:gd name="connsiteY8" fmla="*/ 13104 h 28359"/>
                  <a:gd name="connsiteX9" fmla="*/ 13372 w 49416"/>
                  <a:gd name="connsiteY9" fmla="*/ 6676 h 28359"/>
                  <a:gd name="connsiteX10" fmla="*/ 2316 w 49416"/>
                  <a:gd name="connsiteY10" fmla="*/ 77 h 28359"/>
                  <a:gd name="connsiteX11" fmla="*/ 259 w 49416"/>
                  <a:gd name="connsiteY11" fmla="*/ 3591 h 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16" h="28359">
                    <a:moveTo>
                      <a:pt x="259" y="3591"/>
                    </a:moveTo>
                    <a:cubicBezTo>
                      <a:pt x="2316" y="7310"/>
                      <a:pt x="5256" y="10455"/>
                      <a:pt x="8830" y="12761"/>
                    </a:cubicBezTo>
                    <a:cubicBezTo>
                      <a:pt x="12241" y="15306"/>
                      <a:pt x="15849" y="17569"/>
                      <a:pt x="19628" y="19532"/>
                    </a:cubicBezTo>
                    <a:cubicBezTo>
                      <a:pt x="23519" y="21683"/>
                      <a:pt x="27590" y="23483"/>
                      <a:pt x="31798" y="24931"/>
                    </a:cubicBezTo>
                    <a:cubicBezTo>
                      <a:pt x="35921" y="26696"/>
                      <a:pt x="40283" y="27853"/>
                      <a:pt x="44740" y="28359"/>
                    </a:cubicBezTo>
                    <a:cubicBezTo>
                      <a:pt x="48082" y="28359"/>
                      <a:pt x="51510" y="23131"/>
                      <a:pt x="47825" y="21331"/>
                    </a:cubicBezTo>
                    <a:cubicBezTo>
                      <a:pt x="45734" y="20594"/>
                      <a:pt x="43583" y="20020"/>
                      <a:pt x="41397" y="19617"/>
                    </a:cubicBezTo>
                    <a:lnTo>
                      <a:pt x="35484" y="17732"/>
                    </a:lnTo>
                    <a:cubicBezTo>
                      <a:pt x="31764" y="16420"/>
                      <a:pt x="28130" y="14869"/>
                      <a:pt x="24599" y="13104"/>
                    </a:cubicBezTo>
                    <a:cubicBezTo>
                      <a:pt x="20717" y="11210"/>
                      <a:pt x="16972" y="9067"/>
                      <a:pt x="13372" y="6676"/>
                    </a:cubicBezTo>
                    <a:cubicBezTo>
                      <a:pt x="9995" y="3993"/>
                      <a:pt x="6276" y="1774"/>
                      <a:pt x="2316" y="77"/>
                    </a:cubicBezTo>
                    <a:cubicBezTo>
                      <a:pt x="516" y="-523"/>
                      <a:pt x="-512" y="2562"/>
                      <a:pt x="259" y="3591"/>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335" name="Freeform: Shape 100">
                <a:extLst>
                  <a:ext uri="{FF2B5EF4-FFF2-40B4-BE49-F238E27FC236}">
                    <a16:creationId xmlns:a16="http://schemas.microsoft.com/office/drawing/2014/main" id="{14B732FA-8CFA-93E9-9840-D9861F8C0C03}"/>
                  </a:ext>
                </a:extLst>
              </p:cNvPr>
              <p:cNvSpPr/>
              <p:nvPr/>
            </p:nvSpPr>
            <p:spPr>
              <a:xfrm>
                <a:off x="7254464" y="3752366"/>
                <a:ext cx="57529" cy="79962"/>
              </a:xfrm>
              <a:custGeom>
                <a:avLst/>
                <a:gdLst>
                  <a:gd name="connsiteX0" fmla="*/ 38310 w 57529"/>
                  <a:gd name="connsiteY0" fmla="*/ 16284 h 79962"/>
                  <a:gd name="connsiteX1" fmla="*/ 55965 w 57529"/>
                  <a:gd name="connsiteY1" fmla="*/ 12941 h 79962"/>
                  <a:gd name="connsiteX2" fmla="*/ 56393 w 57529"/>
                  <a:gd name="connsiteY2" fmla="*/ 7971 h 79962"/>
                  <a:gd name="connsiteX3" fmla="*/ 46880 w 57529"/>
                  <a:gd name="connsiteY3" fmla="*/ 7971 h 79962"/>
                  <a:gd name="connsiteX4" fmla="*/ 37281 w 57529"/>
                  <a:gd name="connsiteY4" fmla="*/ 8399 h 79962"/>
                  <a:gd name="connsiteX5" fmla="*/ 17912 w 57529"/>
                  <a:gd name="connsiteY5" fmla="*/ 6085 h 79962"/>
                  <a:gd name="connsiteX6" fmla="*/ 0 w 57529"/>
                  <a:gd name="connsiteY6" fmla="*/ 0 h 79962"/>
                  <a:gd name="connsiteX7" fmla="*/ 857 w 57529"/>
                  <a:gd name="connsiteY7" fmla="*/ 11827 h 79962"/>
                  <a:gd name="connsiteX8" fmla="*/ 11656 w 57529"/>
                  <a:gd name="connsiteY8" fmla="*/ 34796 h 79962"/>
                  <a:gd name="connsiteX9" fmla="*/ 10627 w 57529"/>
                  <a:gd name="connsiteY9" fmla="*/ 63678 h 79962"/>
                  <a:gd name="connsiteX10" fmla="*/ 8313 w 57529"/>
                  <a:gd name="connsiteY10" fmla="*/ 69163 h 79962"/>
                  <a:gd name="connsiteX11" fmla="*/ 11056 w 57529"/>
                  <a:gd name="connsiteY11" fmla="*/ 79962 h 79962"/>
                  <a:gd name="connsiteX12" fmla="*/ 20055 w 57529"/>
                  <a:gd name="connsiteY12" fmla="*/ 57422 h 79962"/>
                  <a:gd name="connsiteX13" fmla="*/ 10113 w 57529"/>
                  <a:gd name="connsiteY13" fmla="*/ 12513 h 79962"/>
                  <a:gd name="connsiteX14" fmla="*/ 19798 w 57529"/>
                  <a:gd name="connsiteY14" fmla="*/ 14827 h 79962"/>
                  <a:gd name="connsiteX15" fmla="*/ 38310 w 57529"/>
                  <a:gd name="connsiteY15" fmla="*/ 16284 h 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29" h="79962">
                    <a:moveTo>
                      <a:pt x="38310" y="16284"/>
                    </a:moveTo>
                    <a:cubicBezTo>
                      <a:pt x="44395" y="16841"/>
                      <a:pt x="50505" y="15684"/>
                      <a:pt x="55965" y="12941"/>
                    </a:cubicBezTo>
                    <a:cubicBezTo>
                      <a:pt x="57593" y="11827"/>
                      <a:pt x="58279" y="9085"/>
                      <a:pt x="56393" y="7971"/>
                    </a:cubicBezTo>
                    <a:cubicBezTo>
                      <a:pt x="54508" y="6856"/>
                      <a:pt x="49623" y="7971"/>
                      <a:pt x="46880" y="7971"/>
                    </a:cubicBezTo>
                    <a:cubicBezTo>
                      <a:pt x="44138" y="7971"/>
                      <a:pt x="40538" y="8399"/>
                      <a:pt x="37281" y="8399"/>
                    </a:cubicBezTo>
                    <a:cubicBezTo>
                      <a:pt x="30768" y="8271"/>
                      <a:pt x="24271" y="7499"/>
                      <a:pt x="17912" y="6085"/>
                    </a:cubicBezTo>
                    <a:cubicBezTo>
                      <a:pt x="11758" y="4654"/>
                      <a:pt x="5759" y="2614"/>
                      <a:pt x="0" y="0"/>
                    </a:cubicBezTo>
                    <a:cubicBezTo>
                      <a:pt x="0" y="3942"/>
                      <a:pt x="600" y="7885"/>
                      <a:pt x="857" y="11827"/>
                    </a:cubicBezTo>
                    <a:cubicBezTo>
                      <a:pt x="5382" y="19018"/>
                      <a:pt x="9007" y="26731"/>
                      <a:pt x="11656" y="34796"/>
                    </a:cubicBezTo>
                    <a:cubicBezTo>
                      <a:pt x="14407" y="44283"/>
                      <a:pt x="14047" y="54405"/>
                      <a:pt x="10627" y="63678"/>
                    </a:cubicBezTo>
                    <a:cubicBezTo>
                      <a:pt x="9941" y="65478"/>
                      <a:pt x="9170" y="67364"/>
                      <a:pt x="8313" y="69163"/>
                    </a:cubicBezTo>
                    <a:cubicBezTo>
                      <a:pt x="9170" y="72763"/>
                      <a:pt x="10113" y="76363"/>
                      <a:pt x="11056" y="79962"/>
                    </a:cubicBezTo>
                    <a:cubicBezTo>
                      <a:pt x="14835" y="72789"/>
                      <a:pt x="17852" y="65230"/>
                      <a:pt x="20055" y="57422"/>
                    </a:cubicBezTo>
                    <a:cubicBezTo>
                      <a:pt x="23337" y="41721"/>
                      <a:pt x="19721" y="25360"/>
                      <a:pt x="10113" y="12513"/>
                    </a:cubicBezTo>
                    <a:cubicBezTo>
                      <a:pt x="13301" y="13456"/>
                      <a:pt x="16532" y="14227"/>
                      <a:pt x="19798" y="14827"/>
                    </a:cubicBezTo>
                    <a:cubicBezTo>
                      <a:pt x="25908" y="15872"/>
                      <a:pt x="32105" y="16361"/>
                      <a:pt x="38310" y="16284"/>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336" name="Freeform: Shape 101">
                <a:extLst>
                  <a:ext uri="{FF2B5EF4-FFF2-40B4-BE49-F238E27FC236}">
                    <a16:creationId xmlns:a16="http://schemas.microsoft.com/office/drawing/2014/main" id="{524866CD-50B0-FE28-99E0-0BD116A8BC5F}"/>
                  </a:ext>
                </a:extLst>
              </p:cNvPr>
              <p:cNvSpPr/>
              <p:nvPr/>
            </p:nvSpPr>
            <p:spPr>
              <a:xfrm>
                <a:off x="7266377" y="3597370"/>
                <a:ext cx="173394" cy="283638"/>
              </a:xfrm>
              <a:custGeom>
                <a:avLst/>
                <a:gdLst>
                  <a:gd name="connsiteX0" fmla="*/ 95817 w 173394"/>
                  <a:gd name="connsiteY0" fmla="*/ 247128 h 283638"/>
                  <a:gd name="connsiteX1" fmla="*/ 129242 w 173394"/>
                  <a:gd name="connsiteY1" fmla="*/ 226388 h 283638"/>
                  <a:gd name="connsiteX2" fmla="*/ 157439 w 173394"/>
                  <a:gd name="connsiteY2" fmla="*/ 205647 h 283638"/>
                  <a:gd name="connsiteX3" fmla="*/ 149982 w 173394"/>
                  <a:gd name="connsiteY3" fmla="*/ 182079 h 283638"/>
                  <a:gd name="connsiteX4" fmla="*/ 172780 w 173394"/>
                  <a:gd name="connsiteY4" fmla="*/ 179593 h 283638"/>
                  <a:gd name="connsiteX5" fmla="*/ 172780 w 173394"/>
                  <a:gd name="connsiteY5" fmla="*/ 177365 h 283638"/>
                  <a:gd name="connsiteX6" fmla="*/ 112187 w 173394"/>
                  <a:gd name="connsiteY6" fmla="*/ 151654 h 283638"/>
                  <a:gd name="connsiteX7" fmla="*/ 111416 w 173394"/>
                  <a:gd name="connsiteY7" fmla="*/ 115144 h 283638"/>
                  <a:gd name="connsiteX8" fmla="*/ 145697 w 173394"/>
                  <a:gd name="connsiteY8" fmla="*/ 104002 h 283638"/>
                  <a:gd name="connsiteX9" fmla="*/ 162838 w 173394"/>
                  <a:gd name="connsiteY9" fmla="*/ 89090 h 283638"/>
                  <a:gd name="connsiteX10" fmla="*/ 148183 w 173394"/>
                  <a:gd name="connsiteY10" fmla="*/ 67835 h 283638"/>
                  <a:gd name="connsiteX11" fmla="*/ 130271 w 173394"/>
                  <a:gd name="connsiteY11" fmla="*/ 37496 h 283638"/>
                  <a:gd name="connsiteX12" fmla="*/ 133270 w 173394"/>
                  <a:gd name="connsiteY12" fmla="*/ 8270 h 283638"/>
                  <a:gd name="connsiteX13" fmla="*/ 142869 w 173394"/>
                  <a:gd name="connsiteY13" fmla="*/ 2271 h 283638"/>
                  <a:gd name="connsiteX14" fmla="*/ 146811 w 173394"/>
                  <a:gd name="connsiteY14" fmla="*/ 643 h 283638"/>
                  <a:gd name="connsiteX15" fmla="*/ 140041 w 173394"/>
                  <a:gd name="connsiteY15" fmla="*/ 643 h 283638"/>
                  <a:gd name="connsiteX16" fmla="*/ 127699 w 173394"/>
                  <a:gd name="connsiteY16" fmla="*/ 7585 h 283638"/>
                  <a:gd name="connsiteX17" fmla="*/ 86133 w 173394"/>
                  <a:gd name="connsiteY17" fmla="*/ 22840 h 283638"/>
                  <a:gd name="connsiteX18" fmla="*/ 65992 w 173394"/>
                  <a:gd name="connsiteY18" fmla="*/ 37581 h 283638"/>
                  <a:gd name="connsiteX19" fmla="*/ 48852 w 173394"/>
                  <a:gd name="connsiteY19" fmla="*/ 57036 h 283638"/>
                  <a:gd name="connsiteX20" fmla="*/ 49623 w 173394"/>
                  <a:gd name="connsiteY20" fmla="*/ 58236 h 283638"/>
                  <a:gd name="connsiteX21" fmla="*/ 82705 w 173394"/>
                  <a:gd name="connsiteY21" fmla="*/ 30982 h 283638"/>
                  <a:gd name="connsiteX22" fmla="*/ 123329 w 173394"/>
                  <a:gd name="connsiteY22" fmla="*/ 15813 h 283638"/>
                  <a:gd name="connsiteX23" fmla="*/ 123757 w 173394"/>
                  <a:gd name="connsiteY23" fmla="*/ 36896 h 283638"/>
                  <a:gd name="connsiteX24" fmla="*/ 136184 w 173394"/>
                  <a:gd name="connsiteY24" fmla="*/ 63893 h 283638"/>
                  <a:gd name="connsiteX25" fmla="*/ 147326 w 173394"/>
                  <a:gd name="connsiteY25" fmla="*/ 76662 h 283638"/>
                  <a:gd name="connsiteX26" fmla="*/ 155211 w 173394"/>
                  <a:gd name="connsiteY26" fmla="*/ 91232 h 283638"/>
                  <a:gd name="connsiteX27" fmla="*/ 135070 w 173394"/>
                  <a:gd name="connsiteY27" fmla="*/ 99803 h 283638"/>
                  <a:gd name="connsiteX28" fmla="*/ 120329 w 173394"/>
                  <a:gd name="connsiteY28" fmla="*/ 103659 h 283638"/>
                  <a:gd name="connsiteX29" fmla="*/ 103874 w 173394"/>
                  <a:gd name="connsiteY29" fmla="*/ 115829 h 283638"/>
                  <a:gd name="connsiteX30" fmla="*/ 85019 w 173394"/>
                  <a:gd name="connsiteY30" fmla="*/ 126457 h 283638"/>
                  <a:gd name="connsiteX31" fmla="*/ 77305 w 173394"/>
                  <a:gd name="connsiteY31" fmla="*/ 136227 h 283638"/>
                  <a:gd name="connsiteX32" fmla="*/ 73106 w 173394"/>
                  <a:gd name="connsiteY32" fmla="*/ 132370 h 283638"/>
                  <a:gd name="connsiteX33" fmla="*/ 58279 w 173394"/>
                  <a:gd name="connsiteY33" fmla="*/ 129199 h 283638"/>
                  <a:gd name="connsiteX34" fmla="*/ 34967 w 173394"/>
                  <a:gd name="connsiteY34" fmla="*/ 129199 h 283638"/>
                  <a:gd name="connsiteX35" fmla="*/ 11570 w 173394"/>
                  <a:gd name="connsiteY35" fmla="*/ 129971 h 283638"/>
                  <a:gd name="connsiteX36" fmla="*/ 9942 w 173394"/>
                  <a:gd name="connsiteY36" fmla="*/ 136398 h 283638"/>
                  <a:gd name="connsiteX37" fmla="*/ 30596 w 173394"/>
                  <a:gd name="connsiteY37" fmla="*/ 137170 h 283638"/>
                  <a:gd name="connsiteX38" fmla="*/ 49280 w 173394"/>
                  <a:gd name="connsiteY38" fmla="*/ 137170 h 283638"/>
                  <a:gd name="connsiteX39" fmla="*/ 63078 w 173394"/>
                  <a:gd name="connsiteY39" fmla="*/ 138112 h 283638"/>
                  <a:gd name="connsiteX40" fmla="*/ 68392 w 173394"/>
                  <a:gd name="connsiteY40" fmla="*/ 140426 h 283638"/>
                  <a:gd name="connsiteX41" fmla="*/ 72592 w 173394"/>
                  <a:gd name="connsiteY41" fmla="*/ 144797 h 283638"/>
                  <a:gd name="connsiteX42" fmla="*/ 68906 w 173394"/>
                  <a:gd name="connsiteY42" fmla="*/ 153968 h 283638"/>
                  <a:gd name="connsiteX43" fmla="*/ 63421 w 173394"/>
                  <a:gd name="connsiteY43" fmla="*/ 166652 h 283638"/>
                  <a:gd name="connsiteX44" fmla="*/ 49023 w 173394"/>
                  <a:gd name="connsiteY44" fmla="*/ 179079 h 283638"/>
                  <a:gd name="connsiteX45" fmla="*/ 26225 w 173394"/>
                  <a:gd name="connsiteY45" fmla="*/ 199305 h 283638"/>
                  <a:gd name="connsiteX46" fmla="*/ 18598 w 173394"/>
                  <a:gd name="connsiteY46" fmla="*/ 231102 h 283638"/>
                  <a:gd name="connsiteX47" fmla="*/ 15598 w 173394"/>
                  <a:gd name="connsiteY47" fmla="*/ 231102 h 283638"/>
                  <a:gd name="connsiteX48" fmla="*/ 0 w 173394"/>
                  <a:gd name="connsiteY48" fmla="*/ 237529 h 283638"/>
                  <a:gd name="connsiteX49" fmla="*/ 1286 w 173394"/>
                  <a:gd name="connsiteY49" fmla="*/ 242415 h 283638"/>
                  <a:gd name="connsiteX50" fmla="*/ 4714 w 173394"/>
                  <a:gd name="connsiteY50" fmla="*/ 240700 h 283638"/>
                  <a:gd name="connsiteX51" fmla="*/ 16970 w 173394"/>
                  <a:gd name="connsiteY51" fmla="*/ 237615 h 283638"/>
                  <a:gd name="connsiteX52" fmla="*/ 20655 w 173394"/>
                  <a:gd name="connsiteY52" fmla="*/ 237187 h 283638"/>
                  <a:gd name="connsiteX53" fmla="*/ 32310 w 173394"/>
                  <a:gd name="connsiteY53" fmla="*/ 249699 h 283638"/>
                  <a:gd name="connsiteX54" fmla="*/ 87076 w 173394"/>
                  <a:gd name="connsiteY54" fmla="*/ 251328 h 283638"/>
                  <a:gd name="connsiteX55" fmla="*/ 84762 w 173394"/>
                  <a:gd name="connsiteY55" fmla="*/ 259898 h 283638"/>
                  <a:gd name="connsiteX56" fmla="*/ 97617 w 173394"/>
                  <a:gd name="connsiteY56" fmla="*/ 283638 h 283638"/>
                  <a:gd name="connsiteX57" fmla="*/ 98046 w 173394"/>
                  <a:gd name="connsiteY57" fmla="*/ 283638 h 283638"/>
                  <a:gd name="connsiteX58" fmla="*/ 100188 w 173394"/>
                  <a:gd name="connsiteY58" fmla="*/ 282953 h 283638"/>
                  <a:gd name="connsiteX59" fmla="*/ 100788 w 173394"/>
                  <a:gd name="connsiteY59" fmla="*/ 278668 h 283638"/>
                  <a:gd name="connsiteX60" fmla="*/ 95363 w 173394"/>
                  <a:gd name="connsiteY60" fmla="*/ 247745 h 283638"/>
                  <a:gd name="connsiteX61" fmla="*/ 95817 w 173394"/>
                  <a:gd name="connsiteY61" fmla="*/ 247128 h 283638"/>
                  <a:gd name="connsiteX62" fmla="*/ 77305 w 173394"/>
                  <a:gd name="connsiteY62" fmla="*/ 247814 h 283638"/>
                  <a:gd name="connsiteX63" fmla="*/ 60850 w 173394"/>
                  <a:gd name="connsiteY63" fmla="*/ 249785 h 283638"/>
                  <a:gd name="connsiteX64" fmla="*/ 32225 w 173394"/>
                  <a:gd name="connsiteY64" fmla="*/ 236844 h 283638"/>
                  <a:gd name="connsiteX65" fmla="*/ 46794 w 173394"/>
                  <a:gd name="connsiteY65" fmla="*/ 191506 h 283638"/>
                  <a:gd name="connsiteX66" fmla="*/ 68735 w 173394"/>
                  <a:gd name="connsiteY66" fmla="*/ 176251 h 283638"/>
                  <a:gd name="connsiteX67" fmla="*/ 78676 w 173394"/>
                  <a:gd name="connsiteY67" fmla="*/ 156282 h 283638"/>
                  <a:gd name="connsiteX68" fmla="*/ 89475 w 173394"/>
                  <a:gd name="connsiteY68" fmla="*/ 133142 h 283638"/>
                  <a:gd name="connsiteX69" fmla="*/ 98046 w 173394"/>
                  <a:gd name="connsiteY69" fmla="*/ 125685 h 283638"/>
                  <a:gd name="connsiteX70" fmla="*/ 100617 w 173394"/>
                  <a:gd name="connsiteY70" fmla="*/ 123714 h 283638"/>
                  <a:gd name="connsiteX71" fmla="*/ 117758 w 173394"/>
                  <a:gd name="connsiteY71" fmla="*/ 168709 h 283638"/>
                  <a:gd name="connsiteX72" fmla="*/ 133185 w 173394"/>
                  <a:gd name="connsiteY72" fmla="*/ 178222 h 283638"/>
                  <a:gd name="connsiteX73" fmla="*/ 148868 w 173394"/>
                  <a:gd name="connsiteY73" fmla="*/ 186107 h 283638"/>
                  <a:gd name="connsiteX74" fmla="*/ 153668 w 173394"/>
                  <a:gd name="connsiteY74" fmla="*/ 202134 h 283638"/>
                  <a:gd name="connsiteX75" fmla="*/ 139269 w 173394"/>
                  <a:gd name="connsiteY75" fmla="*/ 215675 h 283638"/>
                  <a:gd name="connsiteX76" fmla="*/ 102845 w 173394"/>
                  <a:gd name="connsiteY76" fmla="*/ 233673 h 283638"/>
                  <a:gd name="connsiteX77" fmla="*/ 88361 w 173394"/>
                  <a:gd name="connsiteY77" fmla="*/ 244643 h 283638"/>
                  <a:gd name="connsiteX78" fmla="*/ 77305 w 173394"/>
                  <a:gd name="connsiteY78" fmla="*/ 247814 h 28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3394" h="283638">
                    <a:moveTo>
                      <a:pt x="95817" y="247128"/>
                    </a:moveTo>
                    <a:cubicBezTo>
                      <a:pt x="105091" y="237572"/>
                      <a:pt x="116567" y="230450"/>
                      <a:pt x="129242" y="226388"/>
                    </a:cubicBezTo>
                    <a:cubicBezTo>
                      <a:pt x="139441" y="221931"/>
                      <a:pt x="152982" y="216532"/>
                      <a:pt x="157439" y="205647"/>
                    </a:cubicBezTo>
                    <a:cubicBezTo>
                      <a:pt x="160524" y="198020"/>
                      <a:pt x="158981" y="185250"/>
                      <a:pt x="149982" y="182079"/>
                    </a:cubicBezTo>
                    <a:cubicBezTo>
                      <a:pt x="157670" y="182653"/>
                      <a:pt x="165401" y="181813"/>
                      <a:pt x="172780" y="179593"/>
                    </a:cubicBezTo>
                    <a:cubicBezTo>
                      <a:pt x="173722" y="179593"/>
                      <a:pt x="173465" y="177108"/>
                      <a:pt x="172780" y="177365"/>
                    </a:cubicBezTo>
                    <a:cubicBezTo>
                      <a:pt x="149177" y="182447"/>
                      <a:pt x="124931" y="172163"/>
                      <a:pt x="112187" y="151654"/>
                    </a:cubicBezTo>
                    <a:cubicBezTo>
                      <a:pt x="106102" y="141198"/>
                      <a:pt x="100617" y="124400"/>
                      <a:pt x="111416" y="115144"/>
                    </a:cubicBezTo>
                    <a:cubicBezTo>
                      <a:pt x="120672" y="107345"/>
                      <a:pt x="134042" y="107259"/>
                      <a:pt x="145697" y="104002"/>
                    </a:cubicBezTo>
                    <a:cubicBezTo>
                      <a:pt x="153068" y="101774"/>
                      <a:pt x="162067" y="97574"/>
                      <a:pt x="162838" y="89090"/>
                    </a:cubicBezTo>
                    <a:cubicBezTo>
                      <a:pt x="163609" y="80605"/>
                      <a:pt x="154268" y="73834"/>
                      <a:pt x="148183" y="67835"/>
                    </a:cubicBezTo>
                    <a:cubicBezTo>
                      <a:pt x="139955" y="59239"/>
                      <a:pt x="133819" y="48851"/>
                      <a:pt x="130271" y="37496"/>
                    </a:cubicBezTo>
                    <a:cubicBezTo>
                      <a:pt x="127442" y="28154"/>
                      <a:pt x="125643" y="15898"/>
                      <a:pt x="133270" y="8270"/>
                    </a:cubicBezTo>
                    <a:cubicBezTo>
                      <a:pt x="136004" y="5605"/>
                      <a:pt x="139278" y="3565"/>
                      <a:pt x="142869" y="2271"/>
                    </a:cubicBezTo>
                    <a:cubicBezTo>
                      <a:pt x="144223" y="1834"/>
                      <a:pt x="145543" y="1286"/>
                      <a:pt x="146811" y="643"/>
                    </a:cubicBezTo>
                    <a:cubicBezTo>
                      <a:pt x="144635" y="-214"/>
                      <a:pt x="142218" y="-214"/>
                      <a:pt x="140041" y="643"/>
                    </a:cubicBezTo>
                    <a:cubicBezTo>
                      <a:pt x="135327" y="1680"/>
                      <a:pt x="131033" y="4097"/>
                      <a:pt x="127699" y="7585"/>
                    </a:cubicBezTo>
                    <a:cubicBezTo>
                      <a:pt x="113070" y="10233"/>
                      <a:pt x="99006" y="15401"/>
                      <a:pt x="86133" y="22840"/>
                    </a:cubicBezTo>
                    <a:cubicBezTo>
                      <a:pt x="78968" y="27108"/>
                      <a:pt x="72223" y="32045"/>
                      <a:pt x="65992" y="37581"/>
                    </a:cubicBezTo>
                    <a:cubicBezTo>
                      <a:pt x="59530" y="43366"/>
                      <a:pt x="53771" y="49897"/>
                      <a:pt x="48852" y="57036"/>
                    </a:cubicBezTo>
                    <a:cubicBezTo>
                      <a:pt x="48852" y="57036"/>
                      <a:pt x="48852" y="58836"/>
                      <a:pt x="49623" y="58236"/>
                    </a:cubicBezTo>
                    <a:cubicBezTo>
                      <a:pt x="59067" y="47386"/>
                      <a:pt x="70243" y="38173"/>
                      <a:pt x="82705" y="30982"/>
                    </a:cubicBezTo>
                    <a:cubicBezTo>
                      <a:pt x="95337" y="23757"/>
                      <a:pt x="109059" y="18641"/>
                      <a:pt x="123329" y="15813"/>
                    </a:cubicBezTo>
                    <a:cubicBezTo>
                      <a:pt x="121666" y="22763"/>
                      <a:pt x="121812" y="30022"/>
                      <a:pt x="123757" y="36896"/>
                    </a:cubicBezTo>
                    <a:cubicBezTo>
                      <a:pt x="126208" y="46580"/>
                      <a:pt x="130416" y="55733"/>
                      <a:pt x="136184" y="63893"/>
                    </a:cubicBezTo>
                    <a:cubicBezTo>
                      <a:pt x="139432" y="68538"/>
                      <a:pt x="143161" y="72814"/>
                      <a:pt x="147326" y="76662"/>
                    </a:cubicBezTo>
                    <a:cubicBezTo>
                      <a:pt x="151440" y="80519"/>
                      <a:pt x="158553" y="85233"/>
                      <a:pt x="155211" y="91232"/>
                    </a:cubicBezTo>
                    <a:cubicBezTo>
                      <a:pt x="151868" y="97232"/>
                      <a:pt x="141840" y="98603"/>
                      <a:pt x="135070" y="99803"/>
                    </a:cubicBezTo>
                    <a:cubicBezTo>
                      <a:pt x="130073" y="100737"/>
                      <a:pt x="125145" y="102022"/>
                      <a:pt x="120329" y="103659"/>
                    </a:cubicBezTo>
                    <a:cubicBezTo>
                      <a:pt x="113695" y="105879"/>
                      <a:pt x="107936" y="110139"/>
                      <a:pt x="103874" y="115829"/>
                    </a:cubicBezTo>
                    <a:cubicBezTo>
                      <a:pt x="97111" y="118452"/>
                      <a:pt x="90761" y="122034"/>
                      <a:pt x="85019" y="126457"/>
                    </a:cubicBezTo>
                    <a:cubicBezTo>
                      <a:pt x="82062" y="129388"/>
                      <a:pt x="79474" y="132670"/>
                      <a:pt x="77305" y="136227"/>
                    </a:cubicBezTo>
                    <a:cubicBezTo>
                      <a:pt x="76251" y="134607"/>
                      <a:pt x="74811" y="133279"/>
                      <a:pt x="73106" y="132370"/>
                    </a:cubicBezTo>
                    <a:cubicBezTo>
                      <a:pt x="68469" y="130202"/>
                      <a:pt x="63395" y="129114"/>
                      <a:pt x="58279" y="129199"/>
                    </a:cubicBezTo>
                    <a:cubicBezTo>
                      <a:pt x="50565" y="129199"/>
                      <a:pt x="42681" y="129199"/>
                      <a:pt x="34967" y="129199"/>
                    </a:cubicBezTo>
                    <a:cubicBezTo>
                      <a:pt x="27160" y="128985"/>
                      <a:pt x="19343" y="129242"/>
                      <a:pt x="11570" y="129971"/>
                    </a:cubicBezTo>
                    <a:cubicBezTo>
                      <a:pt x="9085" y="129971"/>
                      <a:pt x="6342" y="135713"/>
                      <a:pt x="9942" y="136398"/>
                    </a:cubicBezTo>
                    <a:cubicBezTo>
                      <a:pt x="16798" y="137170"/>
                      <a:pt x="23706" y="137427"/>
                      <a:pt x="30596" y="137170"/>
                    </a:cubicBezTo>
                    <a:lnTo>
                      <a:pt x="49280" y="137170"/>
                    </a:lnTo>
                    <a:cubicBezTo>
                      <a:pt x="53899" y="136878"/>
                      <a:pt x="58536" y="137195"/>
                      <a:pt x="63078" y="138112"/>
                    </a:cubicBezTo>
                    <a:cubicBezTo>
                      <a:pt x="64990" y="138507"/>
                      <a:pt x="66798" y="139295"/>
                      <a:pt x="68392" y="140426"/>
                    </a:cubicBezTo>
                    <a:cubicBezTo>
                      <a:pt x="70192" y="141712"/>
                      <a:pt x="70963" y="143598"/>
                      <a:pt x="72592" y="144797"/>
                    </a:cubicBezTo>
                    <a:cubicBezTo>
                      <a:pt x="71306" y="147797"/>
                      <a:pt x="70021" y="150797"/>
                      <a:pt x="68906" y="153968"/>
                    </a:cubicBezTo>
                    <a:cubicBezTo>
                      <a:pt x="67381" y="158322"/>
                      <a:pt x="65547" y="162555"/>
                      <a:pt x="63421" y="166652"/>
                    </a:cubicBezTo>
                    <a:cubicBezTo>
                      <a:pt x="59813" y="172008"/>
                      <a:pt x="54842" y="176294"/>
                      <a:pt x="49023" y="179079"/>
                    </a:cubicBezTo>
                    <a:cubicBezTo>
                      <a:pt x="39972" y="183990"/>
                      <a:pt x="32173" y="190906"/>
                      <a:pt x="26225" y="199305"/>
                    </a:cubicBezTo>
                    <a:cubicBezTo>
                      <a:pt x="19583" y="208476"/>
                      <a:pt x="16841" y="219909"/>
                      <a:pt x="18598" y="231102"/>
                    </a:cubicBezTo>
                    <a:cubicBezTo>
                      <a:pt x="17569" y="231102"/>
                      <a:pt x="16541" y="231102"/>
                      <a:pt x="15598" y="231102"/>
                    </a:cubicBezTo>
                    <a:cubicBezTo>
                      <a:pt x="10062" y="232301"/>
                      <a:pt x="4774" y="234478"/>
                      <a:pt x="0" y="237529"/>
                    </a:cubicBezTo>
                    <a:lnTo>
                      <a:pt x="1286" y="242415"/>
                    </a:lnTo>
                    <a:cubicBezTo>
                      <a:pt x="2383" y="241755"/>
                      <a:pt x="3531" y="241189"/>
                      <a:pt x="4714" y="240700"/>
                    </a:cubicBezTo>
                    <a:cubicBezTo>
                      <a:pt x="8673" y="239209"/>
                      <a:pt x="12778" y="238181"/>
                      <a:pt x="16970" y="237615"/>
                    </a:cubicBezTo>
                    <a:lnTo>
                      <a:pt x="20655" y="237187"/>
                    </a:lnTo>
                    <a:cubicBezTo>
                      <a:pt x="23389" y="242295"/>
                      <a:pt x="27408" y="246606"/>
                      <a:pt x="32310" y="249699"/>
                    </a:cubicBezTo>
                    <a:cubicBezTo>
                      <a:pt x="49031" y="259770"/>
                      <a:pt x="69789" y="260387"/>
                      <a:pt x="87076" y="251328"/>
                    </a:cubicBezTo>
                    <a:cubicBezTo>
                      <a:pt x="85927" y="254070"/>
                      <a:pt x="85147" y="256950"/>
                      <a:pt x="84762" y="259898"/>
                    </a:cubicBezTo>
                    <a:cubicBezTo>
                      <a:pt x="82893" y="269857"/>
                      <a:pt x="88258" y="279756"/>
                      <a:pt x="97617" y="283638"/>
                    </a:cubicBezTo>
                    <a:lnTo>
                      <a:pt x="98046" y="283638"/>
                    </a:lnTo>
                    <a:lnTo>
                      <a:pt x="100188" y="282953"/>
                    </a:lnTo>
                    <a:cubicBezTo>
                      <a:pt x="101388" y="281667"/>
                      <a:pt x="102074" y="279696"/>
                      <a:pt x="100788" y="278668"/>
                    </a:cubicBezTo>
                    <a:cubicBezTo>
                      <a:pt x="90752" y="271623"/>
                      <a:pt x="88327" y="257781"/>
                      <a:pt x="95363" y="247745"/>
                    </a:cubicBezTo>
                    <a:cubicBezTo>
                      <a:pt x="95517" y="247540"/>
                      <a:pt x="95663" y="247334"/>
                      <a:pt x="95817" y="247128"/>
                    </a:cubicBezTo>
                    <a:close/>
                    <a:moveTo>
                      <a:pt x="77305" y="247814"/>
                    </a:moveTo>
                    <a:cubicBezTo>
                      <a:pt x="71906" y="249065"/>
                      <a:pt x="66387" y="249725"/>
                      <a:pt x="60850" y="249785"/>
                    </a:cubicBezTo>
                    <a:cubicBezTo>
                      <a:pt x="49820" y="250119"/>
                      <a:pt x="39261" y="245346"/>
                      <a:pt x="32225" y="236844"/>
                    </a:cubicBezTo>
                    <a:cubicBezTo>
                      <a:pt x="20826" y="222017"/>
                      <a:pt x="34025" y="200934"/>
                      <a:pt x="46794" y="191506"/>
                    </a:cubicBezTo>
                    <a:cubicBezTo>
                      <a:pt x="54628" y="187212"/>
                      <a:pt x="61981" y="182105"/>
                      <a:pt x="68735" y="176251"/>
                    </a:cubicBezTo>
                    <a:cubicBezTo>
                      <a:pt x="73406" y="170363"/>
                      <a:pt x="76791" y="163558"/>
                      <a:pt x="78676" y="156282"/>
                    </a:cubicBezTo>
                    <a:cubicBezTo>
                      <a:pt x="80691" y="147926"/>
                      <a:pt x="84367" y="140058"/>
                      <a:pt x="89475" y="133142"/>
                    </a:cubicBezTo>
                    <a:cubicBezTo>
                      <a:pt x="91952" y="130253"/>
                      <a:pt x="94840" y="127734"/>
                      <a:pt x="98046" y="125685"/>
                    </a:cubicBezTo>
                    <a:lnTo>
                      <a:pt x="100617" y="123714"/>
                    </a:lnTo>
                    <a:cubicBezTo>
                      <a:pt x="96503" y="139484"/>
                      <a:pt x="106616" y="157996"/>
                      <a:pt x="117758" y="168709"/>
                    </a:cubicBezTo>
                    <a:cubicBezTo>
                      <a:pt x="122309" y="172754"/>
                      <a:pt x="127528" y="175977"/>
                      <a:pt x="133185" y="178222"/>
                    </a:cubicBezTo>
                    <a:cubicBezTo>
                      <a:pt x="138070" y="180193"/>
                      <a:pt x="145697" y="181650"/>
                      <a:pt x="148868" y="186107"/>
                    </a:cubicBezTo>
                    <a:cubicBezTo>
                      <a:pt x="152674" y="190521"/>
                      <a:pt x="154422" y="196348"/>
                      <a:pt x="153668" y="202134"/>
                    </a:cubicBezTo>
                    <a:cubicBezTo>
                      <a:pt x="152125" y="208818"/>
                      <a:pt x="145097" y="212675"/>
                      <a:pt x="139269" y="215675"/>
                    </a:cubicBezTo>
                    <a:cubicBezTo>
                      <a:pt x="126774" y="220929"/>
                      <a:pt x="114612" y="226936"/>
                      <a:pt x="102845" y="233673"/>
                    </a:cubicBezTo>
                    <a:cubicBezTo>
                      <a:pt x="97874" y="237187"/>
                      <a:pt x="93675" y="241472"/>
                      <a:pt x="88361" y="244643"/>
                    </a:cubicBezTo>
                    <a:cubicBezTo>
                      <a:pt x="84839" y="246211"/>
                      <a:pt x="81119" y="247283"/>
                      <a:pt x="77305" y="247814"/>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337" name="Freeform: Shape 102">
                <a:extLst>
                  <a:ext uri="{FF2B5EF4-FFF2-40B4-BE49-F238E27FC236}">
                    <a16:creationId xmlns:a16="http://schemas.microsoft.com/office/drawing/2014/main" id="{7148EAA0-8FB9-8451-99D2-A7A35ACE47C3}"/>
                  </a:ext>
                </a:extLst>
              </p:cNvPr>
              <p:cNvSpPr/>
              <p:nvPr/>
            </p:nvSpPr>
            <p:spPr>
              <a:xfrm>
                <a:off x="7414739" y="3731882"/>
                <a:ext cx="56281" cy="28994"/>
              </a:xfrm>
              <a:custGeom>
                <a:avLst/>
                <a:gdLst>
                  <a:gd name="connsiteX0" fmla="*/ 55614 w 56281"/>
                  <a:gd name="connsiteY0" fmla="*/ 24769 h 28994"/>
                  <a:gd name="connsiteX1" fmla="*/ 52615 w 56281"/>
                  <a:gd name="connsiteY1" fmla="*/ 23912 h 28994"/>
                  <a:gd name="connsiteX2" fmla="*/ 25704 w 56281"/>
                  <a:gd name="connsiteY2" fmla="*/ 16884 h 28994"/>
                  <a:gd name="connsiteX3" fmla="*/ 13619 w 56281"/>
                  <a:gd name="connsiteY3" fmla="*/ 10027 h 28994"/>
                  <a:gd name="connsiteX4" fmla="*/ 2992 w 56281"/>
                  <a:gd name="connsiteY4" fmla="*/ 1457 h 28994"/>
                  <a:gd name="connsiteX5" fmla="*/ 78 w 56281"/>
                  <a:gd name="connsiteY5" fmla="*/ 0 h 28994"/>
                  <a:gd name="connsiteX6" fmla="*/ 1621 w 56281"/>
                  <a:gd name="connsiteY6" fmla="*/ 5142 h 28994"/>
                  <a:gd name="connsiteX7" fmla="*/ 36760 w 56281"/>
                  <a:gd name="connsiteY7" fmla="*/ 27511 h 28994"/>
                  <a:gd name="connsiteX8" fmla="*/ 39845 w 56281"/>
                  <a:gd name="connsiteY8" fmla="*/ 28111 h 28994"/>
                  <a:gd name="connsiteX9" fmla="*/ 50472 w 56281"/>
                  <a:gd name="connsiteY9" fmla="*/ 28797 h 28994"/>
                  <a:gd name="connsiteX10" fmla="*/ 55614 w 56281"/>
                  <a:gd name="connsiteY10" fmla="*/ 24769 h 2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81" h="28994">
                    <a:moveTo>
                      <a:pt x="55614" y="24769"/>
                    </a:moveTo>
                    <a:cubicBezTo>
                      <a:pt x="54732" y="24169"/>
                      <a:pt x="53678" y="23869"/>
                      <a:pt x="52615" y="23912"/>
                    </a:cubicBezTo>
                    <a:cubicBezTo>
                      <a:pt x="43213" y="23766"/>
                      <a:pt x="33983" y="21358"/>
                      <a:pt x="25704" y="16884"/>
                    </a:cubicBezTo>
                    <a:cubicBezTo>
                      <a:pt x="21676" y="14484"/>
                      <a:pt x="17133" y="12684"/>
                      <a:pt x="13619" y="10027"/>
                    </a:cubicBezTo>
                    <a:cubicBezTo>
                      <a:pt x="10105" y="7371"/>
                      <a:pt x="6420" y="4628"/>
                      <a:pt x="2992" y="1457"/>
                    </a:cubicBezTo>
                    <a:cubicBezTo>
                      <a:pt x="2289" y="557"/>
                      <a:pt x="1218" y="17"/>
                      <a:pt x="78" y="0"/>
                    </a:cubicBezTo>
                    <a:cubicBezTo>
                      <a:pt x="-222" y="1860"/>
                      <a:pt x="352" y="3754"/>
                      <a:pt x="1621" y="5142"/>
                    </a:cubicBezTo>
                    <a:cubicBezTo>
                      <a:pt x="10286" y="16558"/>
                      <a:pt x="22747" y="24494"/>
                      <a:pt x="36760" y="27511"/>
                    </a:cubicBezTo>
                    <a:lnTo>
                      <a:pt x="39845" y="28111"/>
                    </a:lnTo>
                    <a:cubicBezTo>
                      <a:pt x="43316" y="28977"/>
                      <a:pt x="46916" y="29208"/>
                      <a:pt x="50472" y="28797"/>
                    </a:cubicBezTo>
                    <a:cubicBezTo>
                      <a:pt x="51844" y="29225"/>
                      <a:pt x="58357" y="27168"/>
                      <a:pt x="55614" y="24769"/>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338" name="Freeform: Shape 103">
                <a:extLst>
                  <a:ext uri="{FF2B5EF4-FFF2-40B4-BE49-F238E27FC236}">
                    <a16:creationId xmlns:a16="http://schemas.microsoft.com/office/drawing/2014/main" id="{792DB7E5-EB12-659D-435F-94D9FE47FDDE}"/>
                  </a:ext>
                </a:extLst>
              </p:cNvPr>
              <p:cNvSpPr/>
              <p:nvPr/>
            </p:nvSpPr>
            <p:spPr>
              <a:xfrm>
                <a:off x="7325035" y="3794760"/>
                <a:ext cx="70316" cy="30451"/>
              </a:xfrm>
              <a:custGeom>
                <a:avLst/>
                <a:gdLst>
                  <a:gd name="connsiteX0" fmla="*/ 66728 w 70316"/>
                  <a:gd name="connsiteY0" fmla="*/ 6971 h 30451"/>
                  <a:gd name="connsiteX1" fmla="*/ 68613 w 70316"/>
                  <a:gd name="connsiteY1" fmla="*/ 201 h 30451"/>
                  <a:gd name="connsiteX2" fmla="*/ 57214 w 70316"/>
                  <a:gd name="connsiteY2" fmla="*/ 801 h 30451"/>
                  <a:gd name="connsiteX3" fmla="*/ 46416 w 70316"/>
                  <a:gd name="connsiteY3" fmla="*/ 2772 h 30451"/>
                  <a:gd name="connsiteX4" fmla="*/ 26104 w 70316"/>
                  <a:gd name="connsiteY4" fmla="*/ 8600 h 30451"/>
                  <a:gd name="connsiteX5" fmla="*/ 8020 w 70316"/>
                  <a:gd name="connsiteY5" fmla="*/ 17170 h 30451"/>
                  <a:gd name="connsiteX6" fmla="*/ 50 w 70316"/>
                  <a:gd name="connsiteY6" fmla="*/ 28997 h 30451"/>
                  <a:gd name="connsiteX7" fmla="*/ 2106 w 70316"/>
                  <a:gd name="connsiteY7" fmla="*/ 30026 h 30451"/>
                  <a:gd name="connsiteX8" fmla="*/ 7677 w 70316"/>
                  <a:gd name="connsiteY8" fmla="*/ 24026 h 30451"/>
                  <a:gd name="connsiteX9" fmla="*/ 13505 w 70316"/>
                  <a:gd name="connsiteY9" fmla="*/ 20598 h 30451"/>
                  <a:gd name="connsiteX10" fmla="*/ 31675 w 70316"/>
                  <a:gd name="connsiteY10" fmla="*/ 13656 h 30451"/>
                  <a:gd name="connsiteX11" fmla="*/ 49587 w 70316"/>
                  <a:gd name="connsiteY11" fmla="*/ 9371 h 30451"/>
                  <a:gd name="connsiteX12" fmla="*/ 66728 w 70316"/>
                  <a:gd name="connsiteY12" fmla="*/ 6971 h 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316" h="30451">
                    <a:moveTo>
                      <a:pt x="66728" y="6971"/>
                    </a:moveTo>
                    <a:cubicBezTo>
                      <a:pt x="68870" y="6457"/>
                      <a:pt x="72470" y="972"/>
                      <a:pt x="68613" y="201"/>
                    </a:cubicBezTo>
                    <a:cubicBezTo>
                      <a:pt x="64808" y="-202"/>
                      <a:pt x="60960" y="4"/>
                      <a:pt x="57214" y="801"/>
                    </a:cubicBezTo>
                    <a:cubicBezTo>
                      <a:pt x="53615" y="1315"/>
                      <a:pt x="50015" y="2000"/>
                      <a:pt x="46416" y="2772"/>
                    </a:cubicBezTo>
                    <a:cubicBezTo>
                      <a:pt x="39517" y="4246"/>
                      <a:pt x="32729" y="6191"/>
                      <a:pt x="26104" y="8600"/>
                    </a:cubicBezTo>
                    <a:cubicBezTo>
                      <a:pt x="19753" y="10717"/>
                      <a:pt x="13685" y="13596"/>
                      <a:pt x="8020" y="17170"/>
                    </a:cubicBezTo>
                    <a:cubicBezTo>
                      <a:pt x="4421" y="19741"/>
                      <a:pt x="-550" y="24198"/>
                      <a:pt x="50" y="28997"/>
                    </a:cubicBezTo>
                    <a:cubicBezTo>
                      <a:pt x="50" y="30026"/>
                      <a:pt x="1164" y="31054"/>
                      <a:pt x="2106" y="30026"/>
                    </a:cubicBezTo>
                    <a:cubicBezTo>
                      <a:pt x="3735" y="27823"/>
                      <a:pt x="5603" y="25818"/>
                      <a:pt x="7677" y="24026"/>
                    </a:cubicBezTo>
                    <a:cubicBezTo>
                      <a:pt x="9528" y="22732"/>
                      <a:pt x="11474" y="21584"/>
                      <a:pt x="13505" y="20598"/>
                    </a:cubicBezTo>
                    <a:cubicBezTo>
                      <a:pt x="19393" y="17856"/>
                      <a:pt x="25461" y="15533"/>
                      <a:pt x="31675" y="13656"/>
                    </a:cubicBezTo>
                    <a:cubicBezTo>
                      <a:pt x="37554" y="11874"/>
                      <a:pt x="43536" y="10442"/>
                      <a:pt x="49587" y="9371"/>
                    </a:cubicBezTo>
                    <a:cubicBezTo>
                      <a:pt x="55337" y="8874"/>
                      <a:pt x="61062" y="8068"/>
                      <a:pt x="66728" y="6971"/>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339" name="Freeform: Shape 104">
                <a:extLst>
                  <a:ext uri="{FF2B5EF4-FFF2-40B4-BE49-F238E27FC236}">
                    <a16:creationId xmlns:a16="http://schemas.microsoft.com/office/drawing/2014/main" id="{3529E25E-155A-DFB6-6467-B9DCAF09F541}"/>
                  </a:ext>
                </a:extLst>
              </p:cNvPr>
              <p:cNvSpPr/>
              <p:nvPr/>
            </p:nvSpPr>
            <p:spPr>
              <a:xfrm>
                <a:off x="7255174" y="3400035"/>
                <a:ext cx="352393" cy="466401"/>
              </a:xfrm>
              <a:custGeom>
                <a:avLst/>
                <a:gdLst>
                  <a:gd name="connsiteX0" fmla="*/ 352392 w 352393"/>
                  <a:gd name="connsiteY0" fmla="*/ 330647 h 466401"/>
                  <a:gd name="connsiteX1" fmla="*/ 324538 w 352393"/>
                  <a:gd name="connsiteY1" fmla="*/ 291223 h 466401"/>
                  <a:gd name="connsiteX2" fmla="*/ 309282 w 352393"/>
                  <a:gd name="connsiteY2" fmla="*/ 213575 h 466401"/>
                  <a:gd name="connsiteX3" fmla="*/ 318367 w 352393"/>
                  <a:gd name="connsiteY3" fmla="*/ 155382 h 466401"/>
                  <a:gd name="connsiteX4" fmla="*/ 281171 w 352393"/>
                  <a:gd name="connsiteY4" fmla="*/ 122129 h 466401"/>
                  <a:gd name="connsiteX5" fmla="*/ 274058 w 352393"/>
                  <a:gd name="connsiteY5" fmla="*/ 57936 h 466401"/>
                  <a:gd name="connsiteX6" fmla="*/ 194182 w 352393"/>
                  <a:gd name="connsiteY6" fmla="*/ 59222 h 466401"/>
                  <a:gd name="connsiteX7" fmla="*/ 111220 w 352393"/>
                  <a:gd name="connsiteY7" fmla="*/ 32568 h 466401"/>
                  <a:gd name="connsiteX8" fmla="*/ 23887 w 352393"/>
                  <a:gd name="connsiteY8" fmla="*/ 20826 h 466401"/>
                  <a:gd name="connsiteX9" fmla="*/ 3404 w 352393"/>
                  <a:gd name="connsiteY9" fmla="*/ 0 h 466401"/>
                  <a:gd name="connsiteX10" fmla="*/ 2204 w 352393"/>
                  <a:gd name="connsiteY10" fmla="*/ 10027 h 466401"/>
                  <a:gd name="connsiteX11" fmla="*/ 833 w 352393"/>
                  <a:gd name="connsiteY11" fmla="*/ 126585 h 466401"/>
                  <a:gd name="connsiteX12" fmla="*/ 19088 w 352393"/>
                  <a:gd name="connsiteY12" fmla="*/ 119215 h 466401"/>
                  <a:gd name="connsiteX13" fmla="*/ 54141 w 352393"/>
                  <a:gd name="connsiteY13" fmla="*/ 144926 h 466401"/>
                  <a:gd name="connsiteX14" fmla="*/ 99993 w 352393"/>
                  <a:gd name="connsiteY14" fmla="*/ 135584 h 466401"/>
                  <a:gd name="connsiteX15" fmla="*/ 157500 w 352393"/>
                  <a:gd name="connsiteY15" fmla="*/ 157610 h 466401"/>
                  <a:gd name="connsiteX16" fmla="*/ 164956 w 352393"/>
                  <a:gd name="connsiteY16" fmla="*/ 190692 h 466401"/>
                  <a:gd name="connsiteX17" fmla="*/ 192210 w 352393"/>
                  <a:gd name="connsiteY17" fmla="*/ 209376 h 466401"/>
                  <a:gd name="connsiteX18" fmla="*/ 206009 w 352393"/>
                  <a:gd name="connsiteY18" fmla="*/ 277939 h 466401"/>
                  <a:gd name="connsiteX19" fmla="*/ 208666 w 352393"/>
                  <a:gd name="connsiteY19" fmla="*/ 346502 h 466401"/>
                  <a:gd name="connsiteX20" fmla="*/ 211580 w 352393"/>
                  <a:gd name="connsiteY20" fmla="*/ 352245 h 466401"/>
                  <a:gd name="connsiteX21" fmla="*/ 209266 w 352393"/>
                  <a:gd name="connsiteY21" fmla="*/ 360815 h 466401"/>
                  <a:gd name="connsiteX22" fmla="*/ 201981 w 352393"/>
                  <a:gd name="connsiteY22" fmla="*/ 403667 h 466401"/>
                  <a:gd name="connsiteX23" fmla="*/ 219550 w 352393"/>
                  <a:gd name="connsiteY23" fmla="*/ 423551 h 466401"/>
                  <a:gd name="connsiteX24" fmla="*/ 235320 w 352393"/>
                  <a:gd name="connsiteY24" fmla="*/ 463832 h 466401"/>
                  <a:gd name="connsiteX25" fmla="*/ 277400 w 352393"/>
                  <a:gd name="connsiteY25" fmla="*/ 450290 h 466401"/>
                  <a:gd name="connsiteX26" fmla="*/ 327452 w 352393"/>
                  <a:gd name="connsiteY26" fmla="*/ 427407 h 466401"/>
                  <a:gd name="connsiteX27" fmla="*/ 327452 w 352393"/>
                  <a:gd name="connsiteY27" fmla="*/ 373585 h 466401"/>
                  <a:gd name="connsiteX28" fmla="*/ 352392 w 352393"/>
                  <a:gd name="connsiteY28" fmla="*/ 330647 h 46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393" h="466401">
                    <a:moveTo>
                      <a:pt x="352392" y="330647"/>
                    </a:moveTo>
                    <a:cubicBezTo>
                      <a:pt x="352546" y="312881"/>
                      <a:pt x="341336" y="297008"/>
                      <a:pt x="324538" y="291223"/>
                    </a:cubicBezTo>
                    <a:cubicBezTo>
                      <a:pt x="338979" y="265066"/>
                      <a:pt x="332542" y="232327"/>
                      <a:pt x="309282" y="213575"/>
                    </a:cubicBezTo>
                    <a:cubicBezTo>
                      <a:pt x="320553" y="196391"/>
                      <a:pt x="323869" y="175180"/>
                      <a:pt x="318367" y="155382"/>
                    </a:cubicBezTo>
                    <a:cubicBezTo>
                      <a:pt x="313568" y="138241"/>
                      <a:pt x="299341" y="121786"/>
                      <a:pt x="281171" y="122129"/>
                    </a:cubicBezTo>
                    <a:cubicBezTo>
                      <a:pt x="286657" y="100188"/>
                      <a:pt x="290856" y="73620"/>
                      <a:pt x="274058" y="57936"/>
                    </a:cubicBezTo>
                    <a:cubicBezTo>
                      <a:pt x="253489" y="38653"/>
                      <a:pt x="216036" y="47394"/>
                      <a:pt x="194182" y="59222"/>
                    </a:cubicBezTo>
                    <a:cubicBezTo>
                      <a:pt x="186211" y="26140"/>
                      <a:pt x="137788" y="10627"/>
                      <a:pt x="111220" y="32568"/>
                    </a:cubicBezTo>
                    <a:cubicBezTo>
                      <a:pt x="96222" y="1971"/>
                      <a:pt x="46770" y="-4628"/>
                      <a:pt x="23887" y="20826"/>
                    </a:cubicBezTo>
                    <a:cubicBezTo>
                      <a:pt x="18882" y="12299"/>
                      <a:pt x="11846" y="5151"/>
                      <a:pt x="3404" y="0"/>
                    </a:cubicBezTo>
                    <a:cubicBezTo>
                      <a:pt x="3404" y="3342"/>
                      <a:pt x="2632" y="6685"/>
                      <a:pt x="2204" y="10027"/>
                    </a:cubicBezTo>
                    <a:cubicBezTo>
                      <a:pt x="-2338" y="48766"/>
                      <a:pt x="1690" y="87761"/>
                      <a:pt x="833" y="126585"/>
                    </a:cubicBezTo>
                    <a:cubicBezTo>
                      <a:pt x="7081" y="124563"/>
                      <a:pt x="13183" y="122094"/>
                      <a:pt x="19088" y="119215"/>
                    </a:cubicBezTo>
                    <a:cubicBezTo>
                      <a:pt x="22259" y="134213"/>
                      <a:pt x="38371" y="143898"/>
                      <a:pt x="54141" y="144926"/>
                    </a:cubicBezTo>
                    <a:cubicBezTo>
                      <a:pt x="69919" y="145140"/>
                      <a:pt x="85560" y="141952"/>
                      <a:pt x="99993" y="135584"/>
                    </a:cubicBezTo>
                    <a:cubicBezTo>
                      <a:pt x="110525" y="156753"/>
                      <a:pt x="135517" y="166318"/>
                      <a:pt x="157500" y="157610"/>
                    </a:cubicBezTo>
                    <a:cubicBezTo>
                      <a:pt x="157620" y="169043"/>
                      <a:pt x="160157" y="180313"/>
                      <a:pt x="164956" y="190692"/>
                    </a:cubicBezTo>
                    <a:cubicBezTo>
                      <a:pt x="170056" y="201337"/>
                      <a:pt x="180443" y="208459"/>
                      <a:pt x="192210" y="209376"/>
                    </a:cubicBezTo>
                    <a:cubicBezTo>
                      <a:pt x="187668" y="231230"/>
                      <a:pt x="191525" y="260798"/>
                      <a:pt x="206009" y="277939"/>
                    </a:cubicBezTo>
                    <a:cubicBezTo>
                      <a:pt x="194241" y="299545"/>
                      <a:pt x="195262" y="325865"/>
                      <a:pt x="208666" y="346502"/>
                    </a:cubicBezTo>
                    <a:cubicBezTo>
                      <a:pt x="210071" y="348165"/>
                      <a:pt x="211065" y="350128"/>
                      <a:pt x="211580" y="352245"/>
                    </a:cubicBezTo>
                    <a:cubicBezTo>
                      <a:pt x="211682" y="355270"/>
                      <a:pt x="210877" y="358253"/>
                      <a:pt x="209266" y="360815"/>
                    </a:cubicBezTo>
                    <a:cubicBezTo>
                      <a:pt x="202778" y="374108"/>
                      <a:pt x="200250" y="388977"/>
                      <a:pt x="201981" y="403667"/>
                    </a:cubicBezTo>
                    <a:cubicBezTo>
                      <a:pt x="203095" y="413438"/>
                      <a:pt x="209608" y="425265"/>
                      <a:pt x="219550" y="423551"/>
                    </a:cubicBezTo>
                    <a:cubicBezTo>
                      <a:pt x="213542" y="439037"/>
                      <a:pt x="220398" y="456538"/>
                      <a:pt x="235320" y="463832"/>
                    </a:cubicBezTo>
                    <a:cubicBezTo>
                      <a:pt x="250772" y="470174"/>
                      <a:pt x="268547" y="464449"/>
                      <a:pt x="277400" y="450290"/>
                    </a:cubicBezTo>
                    <a:cubicBezTo>
                      <a:pt x="297027" y="452476"/>
                      <a:pt x="316259" y="443674"/>
                      <a:pt x="327452" y="427407"/>
                    </a:cubicBezTo>
                    <a:cubicBezTo>
                      <a:pt x="337899" y="410986"/>
                      <a:pt x="337899" y="390006"/>
                      <a:pt x="327452" y="373585"/>
                    </a:cubicBezTo>
                    <a:cubicBezTo>
                      <a:pt x="342056" y="363995"/>
                      <a:pt x="351295" y="348088"/>
                      <a:pt x="352392" y="330647"/>
                    </a:cubicBezTo>
                    <a:close/>
                  </a:path>
                </a:pathLst>
              </a:custGeom>
              <a:solidFill>
                <a:srgbClr val="1AA4BE"/>
              </a:solidFill>
              <a:ln w="8553" cap="flat">
                <a:noFill/>
                <a:prstDash val="solid"/>
                <a:miter/>
              </a:ln>
            </p:spPr>
            <p:txBody>
              <a:bodyPr rtlCol="0" anchor="ctr"/>
              <a:lstStyle/>
              <a:p>
                <a:endParaRPr lang="en-US" dirty="0"/>
              </a:p>
            </p:txBody>
          </p:sp>
          <p:sp>
            <p:nvSpPr>
              <p:cNvPr id="340" name="Freeform: Shape 105">
                <a:extLst>
                  <a:ext uri="{FF2B5EF4-FFF2-40B4-BE49-F238E27FC236}">
                    <a16:creationId xmlns:a16="http://schemas.microsoft.com/office/drawing/2014/main" id="{A380E24E-C9FC-E30A-455A-17CFCD704AD6}"/>
                  </a:ext>
                </a:extLst>
              </p:cNvPr>
              <p:cNvSpPr/>
              <p:nvPr/>
            </p:nvSpPr>
            <p:spPr>
              <a:xfrm>
                <a:off x="7255174" y="3400035"/>
                <a:ext cx="352393" cy="466401"/>
              </a:xfrm>
              <a:custGeom>
                <a:avLst/>
                <a:gdLst>
                  <a:gd name="connsiteX0" fmla="*/ 352392 w 352393"/>
                  <a:gd name="connsiteY0" fmla="*/ 330647 h 466401"/>
                  <a:gd name="connsiteX1" fmla="*/ 324538 w 352393"/>
                  <a:gd name="connsiteY1" fmla="*/ 291223 h 466401"/>
                  <a:gd name="connsiteX2" fmla="*/ 309282 w 352393"/>
                  <a:gd name="connsiteY2" fmla="*/ 213575 h 466401"/>
                  <a:gd name="connsiteX3" fmla="*/ 318367 w 352393"/>
                  <a:gd name="connsiteY3" fmla="*/ 155382 h 466401"/>
                  <a:gd name="connsiteX4" fmla="*/ 281171 w 352393"/>
                  <a:gd name="connsiteY4" fmla="*/ 122129 h 466401"/>
                  <a:gd name="connsiteX5" fmla="*/ 274058 w 352393"/>
                  <a:gd name="connsiteY5" fmla="*/ 57936 h 466401"/>
                  <a:gd name="connsiteX6" fmla="*/ 194182 w 352393"/>
                  <a:gd name="connsiteY6" fmla="*/ 59222 h 466401"/>
                  <a:gd name="connsiteX7" fmla="*/ 111220 w 352393"/>
                  <a:gd name="connsiteY7" fmla="*/ 32568 h 466401"/>
                  <a:gd name="connsiteX8" fmla="*/ 23887 w 352393"/>
                  <a:gd name="connsiteY8" fmla="*/ 20826 h 466401"/>
                  <a:gd name="connsiteX9" fmla="*/ 3404 w 352393"/>
                  <a:gd name="connsiteY9" fmla="*/ 0 h 466401"/>
                  <a:gd name="connsiteX10" fmla="*/ 2204 w 352393"/>
                  <a:gd name="connsiteY10" fmla="*/ 10027 h 466401"/>
                  <a:gd name="connsiteX11" fmla="*/ 833 w 352393"/>
                  <a:gd name="connsiteY11" fmla="*/ 126585 h 466401"/>
                  <a:gd name="connsiteX12" fmla="*/ 19088 w 352393"/>
                  <a:gd name="connsiteY12" fmla="*/ 119215 h 466401"/>
                  <a:gd name="connsiteX13" fmla="*/ 54141 w 352393"/>
                  <a:gd name="connsiteY13" fmla="*/ 144926 h 466401"/>
                  <a:gd name="connsiteX14" fmla="*/ 99993 w 352393"/>
                  <a:gd name="connsiteY14" fmla="*/ 135584 h 466401"/>
                  <a:gd name="connsiteX15" fmla="*/ 157500 w 352393"/>
                  <a:gd name="connsiteY15" fmla="*/ 157610 h 466401"/>
                  <a:gd name="connsiteX16" fmla="*/ 164956 w 352393"/>
                  <a:gd name="connsiteY16" fmla="*/ 190692 h 466401"/>
                  <a:gd name="connsiteX17" fmla="*/ 192210 w 352393"/>
                  <a:gd name="connsiteY17" fmla="*/ 209376 h 466401"/>
                  <a:gd name="connsiteX18" fmla="*/ 206009 w 352393"/>
                  <a:gd name="connsiteY18" fmla="*/ 277939 h 466401"/>
                  <a:gd name="connsiteX19" fmla="*/ 208666 w 352393"/>
                  <a:gd name="connsiteY19" fmla="*/ 346502 h 466401"/>
                  <a:gd name="connsiteX20" fmla="*/ 211580 w 352393"/>
                  <a:gd name="connsiteY20" fmla="*/ 352245 h 466401"/>
                  <a:gd name="connsiteX21" fmla="*/ 209266 w 352393"/>
                  <a:gd name="connsiteY21" fmla="*/ 360815 h 466401"/>
                  <a:gd name="connsiteX22" fmla="*/ 201981 w 352393"/>
                  <a:gd name="connsiteY22" fmla="*/ 403667 h 466401"/>
                  <a:gd name="connsiteX23" fmla="*/ 219550 w 352393"/>
                  <a:gd name="connsiteY23" fmla="*/ 423551 h 466401"/>
                  <a:gd name="connsiteX24" fmla="*/ 235320 w 352393"/>
                  <a:gd name="connsiteY24" fmla="*/ 463832 h 466401"/>
                  <a:gd name="connsiteX25" fmla="*/ 277400 w 352393"/>
                  <a:gd name="connsiteY25" fmla="*/ 450290 h 466401"/>
                  <a:gd name="connsiteX26" fmla="*/ 327452 w 352393"/>
                  <a:gd name="connsiteY26" fmla="*/ 427407 h 466401"/>
                  <a:gd name="connsiteX27" fmla="*/ 327452 w 352393"/>
                  <a:gd name="connsiteY27" fmla="*/ 373585 h 466401"/>
                  <a:gd name="connsiteX28" fmla="*/ 352392 w 352393"/>
                  <a:gd name="connsiteY28" fmla="*/ 330647 h 46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393" h="466401">
                    <a:moveTo>
                      <a:pt x="352392" y="330647"/>
                    </a:moveTo>
                    <a:cubicBezTo>
                      <a:pt x="352546" y="312881"/>
                      <a:pt x="341336" y="297008"/>
                      <a:pt x="324538" y="291223"/>
                    </a:cubicBezTo>
                    <a:cubicBezTo>
                      <a:pt x="338979" y="265066"/>
                      <a:pt x="332542" y="232327"/>
                      <a:pt x="309282" y="213575"/>
                    </a:cubicBezTo>
                    <a:cubicBezTo>
                      <a:pt x="320553" y="196391"/>
                      <a:pt x="323869" y="175180"/>
                      <a:pt x="318367" y="155382"/>
                    </a:cubicBezTo>
                    <a:cubicBezTo>
                      <a:pt x="313568" y="138241"/>
                      <a:pt x="299341" y="121786"/>
                      <a:pt x="281171" y="122129"/>
                    </a:cubicBezTo>
                    <a:cubicBezTo>
                      <a:pt x="286657" y="100188"/>
                      <a:pt x="290856" y="73620"/>
                      <a:pt x="274058" y="57936"/>
                    </a:cubicBezTo>
                    <a:cubicBezTo>
                      <a:pt x="253489" y="38653"/>
                      <a:pt x="216036" y="47394"/>
                      <a:pt x="194182" y="59222"/>
                    </a:cubicBezTo>
                    <a:cubicBezTo>
                      <a:pt x="186211" y="26140"/>
                      <a:pt x="137788" y="10627"/>
                      <a:pt x="111220" y="32568"/>
                    </a:cubicBezTo>
                    <a:cubicBezTo>
                      <a:pt x="96222" y="1971"/>
                      <a:pt x="46770" y="-4628"/>
                      <a:pt x="23887" y="20826"/>
                    </a:cubicBezTo>
                    <a:cubicBezTo>
                      <a:pt x="18882" y="12299"/>
                      <a:pt x="11846" y="5151"/>
                      <a:pt x="3404" y="0"/>
                    </a:cubicBezTo>
                    <a:cubicBezTo>
                      <a:pt x="3404" y="3342"/>
                      <a:pt x="2632" y="6685"/>
                      <a:pt x="2204" y="10027"/>
                    </a:cubicBezTo>
                    <a:cubicBezTo>
                      <a:pt x="-2338" y="48766"/>
                      <a:pt x="1690" y="87761"/>
                      <a:pt x="833" y="126585"/>
                    </a:cubicBezTo>
                    <a:cubicBezTo>
                      <a:pt x="7081" y="124563"/>
                      <a:pt x="13183" y="122094"/>
                      <a:pt x="19088" y="119215"/>
                    </a:cubicBezTo>
                    <a:cubicBezTo>
                      <a:pt x="22259" y="134213"/>
                      <a:pt x="38371" y="143898"/>
                      <a:pt x="54141" y="144926"/>
                    </a:cubicBezTo>
                    <a:cubicBezTo>
                      <a:pt x="69919" y="145140"/>
                      <a:pt x="85560" y="141952"/>
                      <a:pt x="99993" y="135584"/>
                    </a:cubicBezTo>
                    <a:cubicBezTo>
                      <a:pt x="110525" y="156753"/>
                      <a:pt x="135517" y="166318"/>
                      <a:pt x="157500" y="157610"/>
                    </a:cubicBezTo>
                    <a:cubicBezTo>
                      <a:pt x="157620" y="169043"/>
                      <a:pt x="160157" y="180313"/>
                      <a:pt x="164956" y="190692"/>
                    </a:cubicBezTo>
                    <a:cubicBezTo>
                      <a:pt x="170056" y="201337"/>
                      <a:pt x="180443" y="208459"/>
                      <a:pt x="192210" y="209376"/>
                    </a:cubicBezTo>
                    <a:cubicBezTo>
                      <a:pt x="187668" y="231230"/>
                      <a:pt x="191525" y="260798"/>
                      <a:pt x="206009" y="277939"/>
                    </a:cubicBezTo>
                    <a:cubicBezTo>
                      <a:pt x="194241" y="299545"/>
                      <a:pt x="195262" y="325865"/>
                      <a:pt x="208666" y="346502"/>
                    </a:cubicBezTo>
                    <a:cubicBezTo>
                      <a:pt x="210071" y="348165"/>
                      <a:pt x="211065" y="350128"/>
                      <a:pt x="211580" y="352245"/>
                    </a:cubicBezTo>
                    <a:cubicBezTo>
                      <a:pt x="211682" y="355270"/>
                      <a:pt x="210877" y="358253"/>
                      <a:pt x="209266" y="360815"/>
                    </a:cubicBezTo>
                    <a:cubicBezTo>
                      <a:pt x="202778" y="374108"/>
                      <a:pt x="200250" y="388977"/>
                      <a:pt x="201981" y="403667"/>
                    </a:cubicBezTo>
                    <a:cubicBezTo>
                      <a:pt x="203095" y="413438"/>
                      <a:pt x="209608" y="425265"/>
                      <a:pt x="219550" y="423551"/>
                    </a:cubicBezTo>
                    <a:cubicBezTo>
                      <a:pt x="213542" y="439037"/>
                      <a:pt x="220398" y="456538"/>
                      <a:pt x="235320" y="463832"/>
                    </a:cubicBezTo>
                    <a:cubicBezTo>
                      <a:pt x="250772" y="470174"/>
                      <a:pt x="268547" y="464449"/>
                      <a:pt x="277400" y="450290"/>
                    </a:cubicBezTo>
                    <a:cubicBezTo>
                      <a:pt x="297027" y="452476"/>
                      <a:pt x="316259" y="443674"/>
                      <a:pt x="327452" y="427407"/>
                    </a:cubicBezTo>
                    <a:cubicBezTo>
                      <a:pt x="337899" y="410986"/>
                      <a:pt x="337899" y="390006"/>
                      <a:pt x="327452" y="373585"/>
                    </a:cubicBezTo>
                    <a:cubicBezTo>
                      <a:pt x="342056" y="363995"/>
                      <a:pt x="351295" y="348088"/>
                      <a:pt x="352392" y="330647"/>
                    </a:cubicBezTo>
                    <a:close/>
                  </a:path>
                </a:pathLst>
              </a:custGeom>
              <a:solidFill>
                <a:srgbClr val="FFFFFF">
                  <a:alpha val="30000"/>
                </a:srgbClr>
              </a:solidFill>
              <a:ln w="8553" cap="flat">
                <a:noFill/>
                <a:prstDash val="solid"/>
                <a:miter/>
              </a:ln>
            </p:spPr>
            <p:txBody>
              <a:bodyPr rtlCol="0" anchor="ctr"/>
              <a:lstStyle/>
              <a:p>
                <a:endParaRPr lang="en-US" dirty="0"/>
              </a:p>
            </p:txBody>
          </p:sp>
          <p:sp>
            <p:nvSpPr>
              <p:cNvPr id="341" name="Freeform: Shape 106">
                <a:extLst>
                  <a:ext uri="{FF2B5EF4-FFF2-40B4-BE49-F238E27FC236}">
                    <a16:creationId xmlns:a16="http://schemas.microsoft.com/office/drawing/2014/main" id="{F5D5EAED-E8DE-CA84-9A28-ACFDD9869626}"/>
                  </a:ext>
                </a:extLst>
              </p:cNvPr>
              <p:cNvSpPr/>
              <p:nvPr/>
            </p:nvSpPr>
            <p:spPr>
              <a:xfrm>
                <a:off x="7255236" y="3439932"/>
                <a:ext cx="294814" cy="410993"/>
              </a:xfrm>
              <a:custGeom>
                <a:avLst/>
                <a:gdLst>
                  <a:gd name="connsiteX0" fmla="*/ 271254 w 294814"/>
                  <a:gd name="connsiteY0" fmla="*/ 242927 h 410993"/>
                  <a:gd name="connsiteX1" fmla="*/ 251113 w 294814"/>
                  <a:gd name="connsiteY1" fmla="*/ 173078 h 410993"/>
                  <a:gd name="connsiteX2" fmla="*/ 256170 w 294814"/>
                  <a:gd name="connsiteY2" fmla="*/ 117542 h 410993"/>
                  <a:gd name="connsiteX3" fmla="*/ 218032 w 294814"/>
                  <a:gd name="connsiteY3" fmla="*/ 88917 h 410993"/>
                  <a:gd name="connsiteX4" fmla="*/ 195063 w 294814"/>
                  <a:gd name="connsiteY4" fmla="*/ 45379 h 410993"/>
                  <a:gd name="connsiteX5" fmla="*/ 138841 w 294814"/>
                  <a:gd name="connsiteY5" fmla="*/ 46322 h 410993"/>
                  <a:gd name="connsiteX6" fmla="*/ 103959 w 294814"/>
                  <a:gd name="connsiteY6" fmla="*/ 16068 h 410993"/>
                  <a:gd name="connsiteX7" fmla="*/ 59050 w 294814"/>
                  <a:gd name="connsiteY7" fmla="*/ 22153 h 410993"/>
                  <a:gd name="connsiteX8" fmla="*/ 0 w 294814"/>
                  <a:gd name="connsiteY8" fmla="*/ 4412 h 410993"/>
                  <a:gd name="connsiteX9" fmla="*/ 0 w 294814"/>
                  <a:gd name="connsiteY9" fmla="*/ 18554 h 410993"/>
                  <a:gd name="connsiteX10" fmla="*/ 54936 w 294814"/>
                  <a:gd name="connsiteY10" fmla="*/ 32438 h 410993"/>
                  <a:gd name="connsiteX11" fmla="*/ 58810 w 294814"/>
                  <a:gd name="connsiteY11" fmla="*/ 33852 h 410993"/>
                  <a:gd name="connsiteX12" fmla="*/ 59307 w 294814"/>
                  <a:gd name="connsiteY12" fmla="*/ 33552 h 410993"/>
                  <a:gd name="connsiteX13" fmla="*/ 133099 w 294814"/>
                  <a:gd name="connsiteY13" fmla="*/ 56349 h 410993"/>
                  <a:gd name="connsiteX14" fmla="*/ 138841 w 294814"/>
                  <a:gd name="connsiteY14" fmla="*/ 59863 h 410993"/>
                  <a:gd name="connsiteX15" fmla="*/ 183921 w 294814"/>
                  <a:gd name="connsiteY15" fmla="*/ 57635 h 410993"/>
                  <a:gd name="connsiteX16" fmla="*/ 204833 w 294814"/>
                  <a:gd name="connsiteY16" fmla="*/ 96802 h 410993"/>
                  <a:gd name="connsiteX17" fmla="*/ 209633 w 294814"/>
                  <a:gd name="connsiteY17" fmla="*/ 105372 h 410993"/>
                  <a:gd name="connsiteX18" fmla="*/ 240486 w 294814"/>
                  <a:gd name="connsiteY18" fmla="*/ 172736 h 410993"/>
                  <a:gd name="connsiteX19" fmla="*/ 244343 w 294814"/>
                  <a:gd name="connsiteY19" fmla="*/ 184134 h 410993"/>
                  <a:gd name="connsiteX20" fmla="*/ 261484 w 294814"/>
                  <a:gd name="connsiteY20" fmla="*/ 241728 h 410993"/>
                  <a:gd name="connsiteX21" fmla="*/ 263798 w 294814"/>
                  <a:gd name="connsiteY21" fmla="*/ 252355 h 410993"/>
                  <a:gd name="connsiteX22" fmla="*/ 280656 w 294814"/>
                  <a:gd name="connsiteY22" fmla="*/ 316102 h 410993"/>
                  <a:gd name="connsiteX23" fmla="*/ 270825 w 294814"/>
                  <a:gd name="connsiteY23" fmla="*/ 327946 h 410993"/>
                  <a:gd name="connsiteX24" fmla="*/ 268597 w 294814"/>
                  <a:gd name="connsiteY24" fmla="*/ 339516 h 410993"/>
                  <a:gd name="connsiteX25" fmla="*/ 277168 w 294814"/>
                  <a:gd name="connsiteY25" fmla="*/ 410993 h 410993"/>
                  <a:gd name="connsiteX26" fmla="*/ 277168 w 294814"/>
                  <a:gd name="connsiteY26" fmla="*/ 333860 h 410993"/>
                  <a:gd name="connsiteX27" fmla="*/ 271254 w 294814"/>
                  <a:gd name="connsiteY27" fmla="*/ 242927 h 41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4814" h="410993">
                    <a:moveTo>
                      <a:pt x="271254" y="242927"/>
                    </a:moveTo>
                    <a:cubicBezTo>
                      <a:pt x="281881" y="217216"/>
                      <a:pt x="280682" y="182934"/>
                      <a:pt x="251113" y="173078"/>
                    </a:cubicBezTo>
                    <a:cubicBezTo>
                      <a:pt x="256427" y="156537"/>
                      <a:pt x="263198" y="133997"/>
                      <a:pt x="256170" y="117542"/>
                    </a:cubicBezTo>
                    <a:cubicBezTo>
                      <a:pt x="249639" y="101755"/>
                      <a:pt x="235018" y="90777"/>
                      <a:pt x="218032" y="88917"/>
                    </a:cubicBezTo>
                    <a:cubicBezTo>
                      <a:pt x="218520" y="71382"/>
                      <a:pt x="209804" y="54875"/>
                      <a:pt x="195063" y="45379"/>
                    </a:cubicBezTo>
                    <a:cubicBezTo>
                      <a:pt x="177648" y="35043"/>
                      <a:pt x="155896" y="35403"/>
                      <a:pt x="138841" y="46322"/>
                    </a:cubicBezTo>
                    <a:cubicBezTo>
                      <a:pt x="133107" y="30964"/>
                      <a:pt x="119969" y="19574"/>
                      <a:pt x="103959" y="16068"/>
                    </a:cubicBezTo>
                    <a:cubicBezTo>
                      <a:pt x="88858" y="11037"/>
                      <a:pt x="72274" y="13283"/>
                      <a:pt x="59050" y="22153"/>
                    </a:cubicBezTo>
                    <a:cubicBezTo>
                      <a:pt x="47052" y="-730"/>
                      <a:pt x="21769" y="-4415"/>
                      <a:pt x="0" y="4412"/>
                    </a:cubicBezTo>
                    <a:cubicBezTo>
                      <a:pt x="0" y="9152"/>
                      <a:pt x="0" y="13866"/>
                      <a:pt x="0" y="18554"/>
                    </a:cubicBezTo>
                    <a:cubicBezTo>
                      <a:pt x="19455" y="9555"/>
                      <a:pt x="42852" y="10755"/>
                      <a:pt x="54936" y="32438"/>
                    </a:cubicBezTo>
                    <a:cubicBezTo>
                      <a:pt x="55613" y="33895"/>
                      <a:pt x="57353" y="34529"/>
                      <a:pt x="58810" y="33852"/>
                    </a:cubicBezTo>
                    <a:cubicBezTo>
                      <a:pt x="58982" y="33766"/>
                      <a:pt x="59153" y="33663"/>
                      <a:pt x="59307" y="33552"/>
                    </a:cubicBezTo>
                    <a:cubicBezTo>
                      <a:pt x="82019" y="12383"/>
                      <a:pt x="126842" y="24981"/>
                      <a:pt x="133099" y="56349"/>
                    </a:cubicBezTo>
                    <a:cubicBezTo>
                      <a:pt x="133613" y="58920"/>
                      <a:pt x="136013" y="61491"/>
                      <a:pt x="138841" y="59863"/>
                    </a:cubicBezTo>
                    <a:cubicBezTo>
                      <a:pt x="152314" y="50873"/>
                      <a:pt x="169634" y="50016"/>
                      <a:pt x="183921" y="57635"/>
                    </a:cubicBezTo>
                    <a:cubicBezTo>
                      <a:pt x="198208" y="65220"/>
                      <a:pt x="206479" y="80706"/>
                      <a:pt x="204833" y="96802"/>
                    </a:cubicBezTo>
                    <a:cubicBezTo>
                      <a:pt x="204833" y="100058"/>
                      <a:pt x="204833" y="105372"/>
                      <a:pt x="209633" y="105372"/>
                    </a:cubicBezTo>
                    <a:cubicBezTo>
                      <a:pt x="247000" y="105372"/>
                      <a:pt x="251199" y="146596"/>
                      <a:pt x="240486" y="172736"/>
                    </a:cubicBezTo>
                    <a:cubicBezTo>
                      <a:pt x="238686" y="177021"/>
                      <a:pt x="238601" y="183020"/>
                      <a:pt x="244343" y="184134"/>
                    </a:cubicBezTo>
                    <a:cubicBezTo>
                      <a:pt x="273654" y="189876"/>
                      <a:pt x="271597" y="221587"/>
                      <a:pt x="261484" y="241728"/>
                    </a:cubicBezTo>
                    <a:cubicBezTo>
                      <a:pt x="259384" y="245336"/>
                      <a:pt x="260387" y="249947"/>
                      <a:pt x="263798" y="252355"/>
                    </a:cubicBezTo>
                    <a:cubicBezTo>
                      <a:pt x="286055" y="265305"/>
                      <a:pt x="293606" y="293836"/>
                      <a:pt x="280656" y="316102"/>
                    </a:cubicBezTo>
                    <a:cubicBezTo>
                      <a:pt x="278059" y="320567"/>
                      <a:pt x="274734" y="324569"/>
                      <a:pt x="270825" y="327946"/>
                    </a:cubicBezTo>
                    <a:cubicBezTo>
                      <a:pt x="267680" y="330929"/>
                      <a:pt x="266780" y="335582"/>
                      <a:pt x="268597" y="339516"/>
                    </a:cubicBezTo>
                    <a:cubicBezTo>
                      <a:pt x="283338" y="361885"/>
                      <a:pt x="281881" y="386482"/>
                      <a:pt x="277168" y="410993"/>
                    </a:cubicBezTo>
                    <a:cubicBezTo>
                      <a:pt x="292937" y="388539"/>
                      <a:pt x="289766" y="358200"/>
                      <a:pt x="277168" y="333860"/>
                    </a:cubicBezTo>
                    <a:cubicBezTo>
                      <a:pt x="301765" y="306263"/>
                      <a:pt x="301422" y="266325"/>
                      <a:pt x="271254" y="242927"/>
                    </a:cubicBezTo>
                    <a:close/>
                  </a:path>
                </a:pathLst>
              </a:custGeom>
              <a:solidFill>
                <a:srgbClr val="1AA4BE">
                  <a:alpha val="60000"/>
                </a:srgbClr>
              </a:solidFill>
              <a:ln w="8553" cap="flat">
                <a:noFill/>
                <a:prstDash val="solid"/>
                <a:miter/>
              </a:ln>
            </p:spPr>
            <p:txBody>
              <a:bodyPr rtlCol="0" anchor="ctr"/>
              <a:lstStyle/>
              <a:p>
                <a:endParaRPr lang="en-US" dirty="0"/>
              </a:p>
            </p:txBody>
          </p:sp>
          <p:sp>
            <p:nvSpPr>
              <p:cNvPr id="342" name="Freeform: Shape 107">
                <a:extLst>
                  <a:ext uri="{FF2B5EF4-FFF2-40B4-BE49-F238E27FC236}">
                    <a16:creationId xmlns:a16="http://schemas.microsoft.com/office/drawing/2014/main" id="{53D7AD8D-A988-DD32-8969-7E4CDC4C0B44}"/>
                  </a:ext>
                </a:extLst>
              </p:cNvPr>
              <p:cNvSpPr/>
              <p:nvPr/>
            </p:nvSpPr>
            <p:spPr>
              <a:xfrm>
                <a:off x="7259349" y="3209959"/>
                <a:ext cx="276837" cy="220317"/>
              </a:xfrm>
              <a:custGeom>
                <a:avLst/>
                <a:gdLst>
                  <a:gd name="connsiteX0" fmla="*/ 258570 w 276837"/>
                  <a:gd name="connsiteY0" fmla="*/ 24239 h 220317"/>
                  <a:gd name="connsiteX1" fmla="*/ 178693 w 276837"/>
                  <a:gd name="connsiteY1" fmla="*/ 2984 h 220317"/>
                  <a:gd name="connsiteX2" fmla="*/ 121014 w 276837"/>
                  <a:gd name="connsiteY2" fmla="*/ 40351 h 220317"/>
                  <a:gd name="connsiteX3" fmla="*/ 114501 w 276837"/>
                  <a:gd name="connsiteY3" fmla="*/ 48921 h 220317"/>
                  <a:gd name="connsiteX4" fmla="*/ 67364 w 276837"/>
                  <a:gd name="connsiteY4" fmla="*/ 85946 h 220317"/>
                  <a:gd name="connsiteX5" fmla="*/ 7371 w 276837"/>
                  <a:gd name="connsiteY5" fmla="*/ 79004 h 220317"/>
                  <a:gd name="connsiteX6" fmla="*/ 4885 w 276837"/>
                  <a:gd name="connsiteY6" fmla="*/ 79004 h 220317"/>
                  <a:gd name="connsiteX7" fmla="*/ 0 w 276837"/>
                  <a:gd name="connsiteY7" fmla="*/ 126570 h 220317"/>
                  <a:gd name="connsiteX8" fmla="*/ 514 w 276837"/>
                  <a:gd name="connsiteY8" fmla="*/ 159823 h 220317"/>
                  <a:gd name="connsiteX9" fmla="*/ 16712 w 276837"/>
                  <a:gd name="connsiteY9" fmla="*/ 170964 h 220317"/>
                  <a:gd name="connsiteX10" fmla="*/ 49109 w 276837"/>
                  <a:gd name="connsiteY10" fmla="*/ 201646 h 220317"/>
                  <a:gd name="connsiteX11" fmla="*/ 226602 w 276837"/>
                  <a:gd name="connsiteY11" fmla="*/ 178678 h 220317"/>
                  <a:gd name="connsiteX12" fmla="*/ 258570 w 276837"/>
                  <a:gd name="connsiteY12" fmla="*/ 24239 h 22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837" h="220317">
                    <a:moveTo>
                      <a:pt x="258570" y="24239"/>
                    </a:moveTo>
                    <a:cubicBezTo>
                      <a:pt x="237769" y="3190"/>
                      <a:pt x="207207" y="-4944"/>
                      <a:pt x="178693" y="2984"/>
                    </a:cubicBezTo>
                    <a:cubicBezTo>
                      <a:pt x="156033" y="9112"/>
                      <a:pt x="135867" y="22173"/>
                      <a:pt x="121014" y="40351"/>
                    </a:cubicBezTo>
                    <a:cubicBezTo>
                      <a:pt x="118786" y="42922"/>
                      <a:pt x="116644" y="45750"/>
                      <a:pt x="114501" y="48921"/>
                    </a:cubicBezTo>
                    <a:cubicBezTo>
                      <a:pt x="102074" y="65377"/>
                      <a:pt x="89390" y="84317"/>
                      <a:pt x="67364" y="85946"/>
                    </a:cubicBezTo>
                    <a:cubicBezTo>
                      <a:pt x="47137" y="87488"/>
                      <a:pt x="27425" y="79432"/>
                      <a:pt x="7371" y="79004"/>
                    </a:cubicBezTo>
                    <a:lnTo>
                      <a:pt x="4885" y="79004"/>
                    </a:lnTo>
                    <a:cubicBezTo>
                      <a:pt x="8485" y="94088"/>
                      <a:pt x="600" y="111657"/>
                      <a:pt x="0" y="126570"/>
                    </a:cubicBezTo>
                    <a:cubicBezTo>
                      <a:pt x="0" y="137625"/>
                      <a:pt x="0" y="148767"/>
                      <a:pt x="514" y="159823"/>
                    </a:cubicBezTo>
                    <a:cubicBezTo>
                      <a:pt x="6265" y="163002"/>
                      <a:pt x="11690" y="166730"/>
                      <a:pt x="16712" y="170964"/>
                    </a:cubicBezTo>
                    <a:cubicBezTo>
                      <a:pt x="28025" y="180649"/>
                      <a:pt x="37024" y="192990"/>
                      <a:pt x="49109" y="201646"/>
                    </a:cubicBezTo>
                    <a:cubicBezTo>
                      <a:pt x="99588" y="237985"/>
                      <a:pt x="183064" y="216388"/>
                      <a:pt x="226602" y="178678"/>
                    </a:cubicBezTo>
                    <a:cubicBezTo>
                      <a:pt x="265255" y="145253"/>
                      <a:pt x="298937" y="67176"/>
                      <a:pt x="258570" y="24239"/>
                    </a:cubicBezTo>
                    <a:close/>
                  </a:path>
                </a:pathLst>
              </a:custGeom>
              <a:solidFill>
                <a:srgbClr val="1AA4BE"/>
              </a:solidFill>
              <a:ln w="8553" cap="flat">
                <a:noFill/>
                <a:prstDash val="solid"/>
                <a:miter/>
              </a:ln>
            </p:spPr>
            <p:txBody>
              <a:bodyPr rtlCol="0" anchor="ctr"/>
              <a:lstStyle/>
              <a:p>
                <a:endParaRPr lang="en-US" dirty="0"/>
              </a:p>
            </p:txBody>
          </p:sp>
          <p:sp>
            <p:nvSpPr>
              <p:cNvPr id="343" name="Freeform: Shape 108">
                <a:extLst>
                  <a:ext uri="{FF2B5EF4-FFF2-40B4-BE49-F238E27FC236}">
                    <a16:creationId xmlns:a16="http://schemas.microsoft.com/office/drawing/2014/main" id="{4ED39A56-FFCA-8511-2636-C6F2D64DF422}"/>
                  </a:ext>
                </a:extLst>
              </p:cNvPr>
              <p:cNvSpPr/>
              <p:nvPr/>
            </p:nvSpPr>
            <p:spPr>
              <a:xfrm>
                <a:off x="7259349" y="3209959"/>
                <a:ext cx="276837" cy="220317"/>
              </a:xfrm>
              <a:custGeom>
                <a:avLst/>
                <a:gdLst>
                  <a:gd name="connsiteX0" fmla="*/ 258570 w 276837"/>
                  <a:gd name="connsiteY0" fmla="*/ 24239 h 220317"/>
                  <a:gd name="connsiteX1" fmla="*/ 178693 w 276837"/>
                  <a:gd name="connsiteY1" fmla="*/ 2984 h 220317"/>
                  <a:gd name="connsiteX2" fmla="*/ 121014 w 276837"/>
                  <a:gd name="connsiteY2" fmla="*/ 40351 h 220317"/>
                  <a:gd name="connsiteX3" fmla="*/ 114501 w 276837"/>
                  <a:gd name="connsiteY3" fmla="*/ 48921 h 220317"/>
                  <a:gd name="connsiteX4" fmla="*/ 67364 w 276837"/>
                  <a:gd name="connsiteY4" fmla="*/ 85946 h 220317"/>
                  <a:gd name="connsiteX5" fmla="*/ 7371 w 276837"/>
                  <a:gd name="connsiteY5" fmla="*/ 79004 h 220317"/>
                  <a:gd name="connsiteX6" fmla="*/ 4885 w 276837"/>
                  <a:gd name="connsiteY6" fmla="*/ 79004 h 220317"/>
                  <a:gd name="connsiteX7" fmla="*/ 0 w 276837"/>
                  <a:gd name="connsiteY7" fmla="*/ 126570 h 220317"/>
                  <a:gd name="connsiteX8" fmla="*/ 514 w 276837"/>
                  <a:gd name="connsiteY8" fmla="*/ 159823 h 220317"/>
                  <a:gd name="connsiteX9" fmla="*/ 16712 w 276837"/>
                  <a:gd name="connsiteY9" fmla="*/ 170964 h 220317"/>
                  <a:gd name="connsiteX10" fmla="*/ 49109 w 276837"/>
                  <a:gd name="connsiteY10" fmla="*/ 201646 h 220317"/>
                  <a:gd name="connsiteX11" fmla="*/ 226602 w 276837"/>
                  <a:gd name="connsiteY11" fmla="*/ 178678 h 220317"/>
                  <a:gd name="connsiteX12" fmla="*/ 258570 w 276837"/>
                  <a:gd name="connsiteY12" fmla="*/ 24239 h 22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837" h="220317">
                    <a:moveTo>
                      <a:pt x="258570" y="24239"/>
                    </a:moveTo>
                    <a:cubicBezTo>
                      <a:pt x="237769" y="3190"/>
                      <a:pt x="207207" y="-4944"/>
                      <a:pt x="178693" y="2984"/>
                    </a:cubicBezTo>
                    <a:cubicBezTo>
                      <a:pt x="156033" y="9112"/>
                      <a:pt x="135867" y="22173"/>
                      <a:pt x="121014" y="40351"/>
                    </a:cubicBezTo>
                    <a:cubicBezTo>
                      <a:pt x="118786" y="42922"/>
                      <a:pt x="116644" y="45750"/>
                      <a:pt x="114501" y="48921"/>
                    </a:cubicBezTo>
                    <a:cubicBezTo>
                      <a:pt x="102074" y="65377"/>
                      <a:pt x="89390" y="84317"/>
                      <a:pt x="67364" y="85946"/>
                    </a:cubicBezTo>
                    <a:cubicBezTo>
                      <a:pt x="47137" y="87488"/>
                      <a:pt x="27425" y="79432"/>
                      <a:pt x="7371" y="79004"/>
                    </a:cubicBezTo>
                    <a:lnTo>
                      <a:pt x="4885" y="79004"/>
                    </a:lnTo>
                    <a:cubicBezTo>
                      <a:pt x="8485" y="94088"/>
                      <a:pt x="600" y="111657"/>
                      <a:pt x="0" y="126570"/>
                    </a:cubicBezTo>
                    <a:cubicBezTo>
                      <a:pt x="0" y="137625"/>
                      <a:pt x="0" y="148767"/>
                      <a:pt x="514" y="159823"/>
                    </a:cubicBezTo>
                    <a:cubicBezTo>
                      <a:pt x="6265" y="163002"/>
                      <a:pt x="11690" y="166730"/>
                      <a:pt x="16712" y="170964"/>
                    </a:cubicBezTo>
                    <a:cubicBezTo>
                      <a:pt x="28025" y="180649"/>
                      <a:pt x="37024" y="192990"/>
                      <a:pt x="49109" y="201646"/>
                    </a:cubicBezTo>
                    <a:cubicBezTo>
                      <a:pt x="99588" y="237985"/>
                      <a:pt x="183064" y="216388"/>
                      <a:pt x="226602" y="178678"/>
                    </a:cubicBezTo>
                    <a:cubicBezTo>
                      <a:pt x="265255" y="145253"/>
                      <a:pt x="298937" y="67176"/>
                      <a:pt x="258570" y="24239"/>
                    </a:cubicBezTo>
                    <a:close/>
                  </a:path>
                </a:pathLst>
              </a:custGeom>
              <a:solidFill>
                <a:srgbClr val="000000">
                  <a:alpha val="30000"/>
                </a:srgbClr>
              </a:solidFill>
              <a:ln w="8553" cap="flat">
                <a:noFill/>
                <a:prstDash val="solid"/>
                <a:miter/>
              </a:ln>
            </p:spPr>
            <p:txBody>
              <a:bodyPr rtlCol="0" anchor="ctr"/>
              <a:lstStyle/>
              <a:p>
                <a:endParaRPr lang="en-US" dirty="0"/>
              </a:p>
            </p:txBody>
          </p:sp>
          <p:sp>
            <p:nvSpPr>
              <p:cNvPr id="344" name="Freeform: Shape 109">
                <a:extLst>
                  <a:ext uri="{FF2B5EF4-FFF2-40B4-BE49-F238E27FC236}">
                    <a16:creationId xmlns:a16="http://schemas.microsoft.com/office/drawing/2014/main" id="{B5662849-349E-072E-0A89-0E504EE893EA}"/>
                  </a:ext>
                </a:extLst>
              </p:cNvPr>
              <p:cNvSpPr/>
              <p:nvPr/>
            </p:nvSpPr>
            <p:spPr>
              <a:xfrm>
                <a:off x="7305041" y="2806722"/>
                <a:ext cx="259090" cy="513394"/>
              </a:xfrm>
              <a:custGeom>
                <a:avLst/>
                <a:gdLst>
                  <a:gd name="connsiteX0" fmla="*/ 77894 w 259090"/>
                  <a:gd name="connsiteY0" fmla="*/ 13267 h 513394"/>
                  <a:gd name="connsiteX1" fmla="*/ 252816 w 259090"/>
                  <a:gd name="connsiteY1" fmla="*/ 466814 h 513394"/>
                  <a:gd name="connsiteX2" fmla="*/ 102148 w 259090"/>
                  <a:gd name="connsiteY2" fmla="*/ 470328 h 513394"/>
                  <a:gd name="connsiteX3" fmla="*/ 1103 w 259090"/>
                  <a:gd name="connsiteY3" fmla="*/ 284521 h 513394"/>
                  <a:gd name="connsiteX4" fmla="*/ 77894 w 259090"/>
                  <a:gd name="connsiteY4" fmla="*/ 13267 h 513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90" h="513394">
                    <a:moveTo>
                      <a:pt x="77894" y="13267"/>
                    </a:moveTo>
                    <a:cubicBezTo>
                      <a:pt x="156742" y="-67467"/>
                      <a:pt x="289498" y="237298"/>
                      <a:pt x="252816" y="466814"/>
                    </a:cubicBezTo>
                    <a:cubicBezTo>
                      <a:pt x="243389" y="525864"/>
                      <a:pt x="183739" y="530663"/>
                      <a:pt x="102148" y="470328"/>
                    </a:cubicBezTo>
                    <a:cubicBezTo>
                      <a:pt x="20558" y="409992"/>
                      <a:pt x="-6011" y="386680"/>
                      <a:pt x="1103" y="284521"/>
                    </a:cubicBezTo>
                    <a:cubicBezTo>
                      <a:pt x="9502" y="162821"/>
                      <a:pt x="22357" y="70174"/>
                      <a:pt x="77894" y="13267"/>
                    </a:cubicBezTo>
                    <a:close/>
                  </a:path>
                </a:pathLst>
              </a:custGeom>
              <a:solidFill>
                <a:srgbClr val="1AA4BE"/>
              </a:solidFill>
              <a:ln w="8553" cap="flat">
                <a:noFill/>
                <a:prstDash val="solid"/>
                <a:miter/>
              </a:ln>
            </p:spPr>
            <p:txBody>
              <a:bodyPr rtlCol="0" anchor="ctr"/>
              <a:lstStyle/>
              <a:p>
                <a:endParaRPr lang="en-US" dirty="0"/>
              </a:p>
            </p:txBody>
          </p:sp>
          <p:sp>
            <p:nvSpPr>
              <p:cNvPr id="345" name="Freeform: Shape 110">
                <a:extLst>
                  <a:ext uri="{FF2B5EF4-FFF2-40B4-BE49-F238E27FC236}">
                    <a16:creationId xmlns:a16="http://schemas.microsoft.com/office/drawing/2014/main" id="{5433E92E-7EBD-FD3A-6272-FD3F8410CFC2}"/>
                  </a:ext>
                </a:extLst>
              </p:cNvPr>
              <p:cNvSpPr/>
              <p:nvPr/>
            </p:nvSpPr>
            <p:spPr>
              <a:xfrm>
                <a:off x="7305041" y="2806722"/>
                <a:ext cx="259090" cy="513394"/>
              </a:xfrm>
              <a:custGeom>
                <a:avLst/>
                <a:gdLst>
                  <a:gd name="connsiteX0" fmla="*/ 77894 w 259090"/>
                  <a:gd name="connsiteY0" fmla="*/ 13267 h 513394"/>
                  <a:gd name="connsiteX1" fmla="*/ 252816 w 259090"/>
                  <a:gd name="connsiteY1" fmla="*/ 466814 h 513394"/>
                  <a:gd name="connsiteX2" fmla="*/ 102148 w 259090"/>
                  <a:gd name="connsiteY2" fmla="*/ 470328 h 513394"/>
                  <a:gd name="connsiteX3" fmla="*/ 1103 w 259090"/>
                  <a:gd name="connsiteY3" fmla="*/ 284521 h 513394"/>
                  <a:gd name="connsiteX4" fmla="*/ 77894 w 259090"/>
                  <a:gd name="connsiteY4" fmla="*/ 13267 h 513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90" h="513394">
                    <a:moveTo>
                      <a:pt x="77894" y="13267"/>
                    </a:moveTo>
                    <a:cubicBezTo>
                      <a:pt x="156742" y="-67467"/>
                      <a:pt x="289498" y="237298"/>
                      <a:pt x="252816" y="466814"/>
                    </a:cubicBezTo>
                    <a:cubicBezTo>
                      <a:pt x="243389" y="525864"/>
                      <a:pt x="183739" y="530663"/>
                      <a:pt x="102148" y="470328"/>
                    </a:cubicBezTo>
                    <a:cubicBezTo>
                      <a:pt x="20558" y="409992"/>
                      <a:pt x="-6011" y="386680"/>
                      <a:pt x="1103" y="284521"/>
                    </a:cubicBezTo>
                    <a:cubicBezTo>
                      <a:pt x="9502" y="162821"/>
                      <a:pt x="22357" y="70174"/>
                      <a:pt x="77894" y="13267"/>
                    </a:cubicBezTo>
                    <a:close/>
                  </a:path>
                </a:pathLst>
              </a:custGeom>
              <a:solidFill>
                <a:srgbClr val="FFFFFF">
                  <a:alpha val="70000"/>
                </a:srgbClr>
              </a:solidFill>
              <a:ln w="8553" cap="flat">
                <a:noFill/>
                <a:prstDash val="solid"/>
                <a:miter/>
              </a:ln>
            </p:spPr>
            <p:txBody>
              <a:bodyPr rtlCol="0" anchor="ctr"/>
              <a:lstStyle/>
              <a:p>
                <a:endParaRPr lang="en-US" dirty="0"/>
              </a:p>
            </p:txBody>
          </p:sp>
          <p:sp>
            <p:nvSpPr>
              <p:cNvPr id="346" name="Freeform: Shape 111">
                <a:extLst>
                  <a:ext uri="{FF2B5EF4-FFF2-40B4-BE49-F238E27FC236}">
                    <a16:creationId xmlns:a16="http://schemas.microsoft.com/office/drawing/2014/main" id="{15F768DB-FCA2-2807-2622-42572792BB14}"/>
                  </a:ext>
                </a:extLst>
              </p:cNvPr>
              <p:cNvSpPr/>
              <p:nvPr/>
            </p:nvSpPr>
            <p:spPr>
              <a:xfrm>
                <a:off x="7244512" y="2999858"/>
                <a:ext cx="103902" cy="226324"/>
              </a:xfrm>
              <a:custGeom>
                <a:avLst/>
                <a:gdLst>
                  <a:gd name="connsiteX0" fmla="*/ 30007 w 103902"/>
                  <a:gd name="connsiteY0" fmla="*/ 220370 h 226324"/>
                  <a:gd name="connsiteX1" fmla="*/ 8581 w 103902"/>
                  <a:gd name="connsiteY1" fmla="*/ 211799 h 226324"/>
                  <a:gd name="connsiteX2" fmla="*/ 4296 w 103902"/>
                  <a:gd name="connsiteY2" fmla="*/ 194059 h 226324"/>
                  <a:gd name="connsiteX3" fmla="*/ 439 w 103902"/>
                  <a:gd name="connsiteY3" fmla="*/ 138694 h 226324"/>
                  <a:gd name="connsiteX4" fmla="*/ 5667 w 103902"/>
                  <a:gd name="connsiteY4" fmla="*/ 37820 h 226324"/>
                  <a:gd name="connsiteX5" fmla="*/ 15694 w 103902"/>
                  <a:gd name="connsiteY5" fmla="*/ 10394 h 226324"/>
                  <a:gd name="connsiteX6" fmla="*/ 69431 w 103902"/>
                  <a:gd name="connsiteY6" fmla="*/ 13823 h 226324"/>
                  <a:gd name="connsiteX7" fmla="*/ 30007 w 103902"/>
                  <a:gd name="connsiteY7" fmla="*/ 220370 h 2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2" h="226324">
                    <a:moveTo>
                      <a:pt x="30007" y="220370"/>
                    </a:moveTo>
                    <a:cubicBezTo>
                      <a:pt x="22217" y="219530"/>
                      <a:pt x="14803" y="216565"/>
                      <a:pt x="8581" y="211799"/>
                    </a:cubicBezTo>
                    <a:cubicBezTo>
                      <a:pt x="5847" y="206280"/>
                      <a:pt x="4381" y="200221"/>
                      <a:pt x="4296" y="194059"/>
                    </a:cubicBezTo>
                    <a:cubicBezTo>
                      <a:pt x="1639" y="175727"/>
                      <a:pt x="353" y="157223"/>
                      <a:pt x="439" y="138694"/>
                    </a:cubicBezTo>
                    <a:cubicBezTo>
                      <a:pt x="-906" y="104978"/>
                      <a:pt x="842" y="71210"/>
                      <a:pt x="5667" y="37820"/>
                    </a:cubicBezTo>
                    <a:cubicBezTo>
                      <a:pt x="6678" y="27989"/>
                      <a:pt x="10124" y="18562"/>
                      <a:pt x="15694" y="10394"/>
                    </a:cubicBezTo>
                    <a:cubicBezTo>
                      <a:pt x="30693" y="-8461"/>
                      <a:pt x="54261" y="1824"/>
                      <a:pt x="69431" y="13823"/>
                    </a:cubicBezTo>
                    <a:cubicBezTo>
                      <a:pt x="119911" y="53332"/>
                      <a:pt x="121453" y="264165"/>
                      <a:pt x="30007" y="220370"/>
                    </a:cubicBezTo>
                    <a:close/>
                  </a:path>
                </a:pathLst>
              </a:custGeom>
              <a:solidFill>
                <a:srgbClr val="1AA4BE"/>
              </a:solidFill>
              <a:ln w="8553" cap="flat">
                <a:noFill/>
                <a:prstDash val="solid"/>
                <a:miter/>
              </a:ln>
            </p:spPr>
            <p:txBody>
              <a:bodyPr rtlCol="0" anchor="ctr"/>
              <a:lstStyle/>
              <a:p>
                <a:endParaRPr lang="en-US" dirty="0"/>
              </a:p>
            </p:txBody>
          </p:sp>
          <p:sp>
            <p:nvSpPr>
              <p:cNvPr id="347" name="Freeform: Shape 112">
                <a:extLst>
                  <a:ext uri="{FF2B5EF4-FFF2-40B4-BE49-F238E27FC236}">
                    <a16:creationId xmlns:a16="http://schemas.microsoft.com/office/drawing/2014/main" id="{5777D2FA-6EF5-0363-5C48-7578B5954D01}"/>
                  </a:ext>
                </a:extLst>
              </p:cNvPr>
              <p:cNvSpPr/>
              <p:nvPr/>
            </p:nvSpPr>
            <p:spPr>
              <a:xfrm>
                <a:off x="7241128" y="2894282"/>
                <a:ext cx="70784" cy="367169"/>
              </a:xfrm>
              <a:custGeom>
                <a:avLst/>
                <a:gdLst>
                  <a:gd name="connsiteX0" fmla="*/ 58846 w 70784"/>
                  <a:gd name="connsiteY0" fmla="*/ 24438 h 367169"/>
                  <a:gd name="connsiteX1" fmla="*/ 70416 w 70784"/>
                  <a:gd name="connsiteY1" fmla="*/ 67290 h 367169"/>
                  <a:gd name="connsiteX2" fmla="*/ 68702 w 70784"/>
                  <a:gd name="connsiteY2" fmla="*/ 78775 h 367169"/>
                  <a:gd name="connsiteX3" fmla="*/ 67502 w 70784"/>
                  <a:gd name="connsiteY3" fmla="*/ 83488 h 367169"/>
                  <a:gd name="connsiteX4" fmla="*/ 64845 w 70784"/>
                  <a:gd name="connsiteY4" fmla="*/ 87002 h 367169"/>
                  <a:gd name="connsiteX5" fmla="*/ 40076 w 70784"/>
                  <a:gd name="connsiteY5" fmla="*/ 114513 h 367169"/>
                  <a:gd name="connsiteX6" fmla="*/ 34677 w 70784"/>
                  <a:gd name="connsiteY6" fmla="*/ 133711 h 367169"/>
                  <a:gd name="connsiteX7" fmla="*/ 33734 w 70784"/>
                  <a:gd name="connsiteY7" fmla="*/ 206474 h 367169"/>
                  <a:gd name="connsiteX8" fmla="*/ 39562 w 70784"/>
                  <a:gd name="connsiteY8" fmla="*/ 245384 h 367169"/>
                  <a:gd name="connsiteX9" fmla="*/ 42648 w 70784"/>
                  <a:gd name="connsiteY9" fmla="*/ 268438 h 367169"/>
                  <a:gd name="connsiteX10" fmla="*/ 40419 w 70784"/>
                  <a:gd name="connsiteY10" fmla="*/ 288322 h 367169"/>
                  <a:gd name="connsiteX11" fmla="*/ 28849 w 70784"/>
                  <a:gd name="connsiteY11" fmla="*/ 354314 h 367169"/>
                  <a:gd name="connsiteX12" fmla="*/ 25078 w 70784"/>
                  <a:gd name="connsiteY12" fmla="*/ 364941 h 367169"/>
                  <a:gd name="connsiteX13" fmla="*/ 21221 w 70784"/>
                  <a:gd name="connsiteY13" fmla="*/ 367169 h 367169"/>
                  <a:gd name="connsiteX14" fmla="*/ 14794 w 70784"/>
                  <a:gd name="connsiteY14" fmla="*/ 360570 h 367169"/>
                  <a:gd name="connsiteX15" fmla="*/ 4252 w 70784"/>
                  <a:gd name="connsiteY15" fmla="*/ 337002 h 367169"/>
                  <a:gd name="connsiteX16" fmla="*/ 1338 w 70784"/>
                  <a:gd name="connsiteY16" fmla="*/ 311290 h 367169"/>
                  <a:gd name="connsiteX17" fmla="*/ 138 w 70784"/>
                  <a:gd name="connsiteY17" fmla="*/ 257554 h 367169"/>
                  <a:gd name="connsiteX18" fmla="*/ 8709 w 70784"/>
                  <a:gd name="connsiteY18" fmla="*/ 151195 h 367169"/>
                  <a:gd name="connsiteX19" fmla="*/ 29449 w 70784"/>
                  <a:gd name="connsiteY19" fmla="*/ 6954 h 367169"/>
                  <a:gd name="connsiteX20" fmla="*/ 31763 w 70784"/>
                  <a:gd name="connsiteY20" fmla="*/ 1384 h 367169"/>
                  <a:gd name="connsiteX21" fmla="*/ 35963 w 70784"/>
                  <a:gd name="connsiteY21" fmla="*/ 12 h 367169"/>
                  <a:gd name="connsiteX22" fmla="*/ 56874 w 70784"/>
                  <a:gd name="connsiteY22" fmla="*/ 19724 h 367169"/>
                  <a:gd name="connsiteX23" fmla="*/ 58846 w 70784"/>
                  <a:gd name="connsiteY23" fmla="*/ 24438 h 36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84" h="367169">
                    <a:moveTo>
                      <a:pt x="58846" y="24438"/>
                    </a:moveTo>
                    <a:cubicBezTo>
                      <a:pt x="64931" y="37465"/>
                      <a:pt x="72558" y="53663"/>
                      <a:pt x="70416" y="67290"/>
                    </a:cubicBezTo>
                    <a:cubicBezTo>
                      <a:pt x="69901" y="71147"/>
                      <a:pt x="69302" y="74918"/>
                      <a:pt x="68702" y="78775"/>
                    </a:cubicBezTo>
                    <a:cubicBezTo>
                      <a:pt x="68530" y="80394"/>
                      <a:pt x="68127" y="81980"/>
                      <a:pt x="67502" y="83488"/>
                    </a:cubicBezTo>
                    <a:cubicBezTo>
                      <a:pt x="66816" y="84800"/>
                      <a:pt x="65916" y="85982"/>
                      <a:pt x="64845" y="87002"/>
                    </a:cubicBezTo>
                    <a:cubicBezTo>
                      <a:pt x="56274" y="96173"/>
                      <a:pt x="47704" y="105000"/>
                      <a:pt x="40076" y="114513"/>
                    </a:cubicBezTo>
                    <a:cubicBezTo>
                      <a:pt x="35920" y="119998"/>
                      <a:pt x="33983" y="126863"/>
                      <a:pt x="34677" y="133711"/>
                    </a:cubicBezTo>
                    <a:cubicBezTo>
                      <a:pt x="33649" y="158137"/>
                      <a:pt x="33734" y="182134"/>
                      <a:pt x="33734" y="206474"/>
                    </a:cubicBezTo>
                    <a:cubicBezTo>
                      <a:pt x="34943" y="219544"/>
                      <a:pt x="36888" y="232537"/>
                      <a:pt x="39562" y="245384"/>
                    </a:cubicBezTo>
                    <a:cubicBezTo>
                      <a:pt x="41268" y="252960"/>
                      <a:pt x="42296" y="260673"/>
                      <a:pt x="42648" y="268438"/>
                    </a:cubicBezTo>
                    <a:cubicBezTo>
                      <a:pt x="42459" y="275115"/>
                      <a:pt x="41713" y="281765"/>
                      <a:pt x="40419" y="288322"/>
                    </a:cubicBezTo>
                    <a:lnTo>
                      <a:pt x="28849" y="354314"/>
                    </a:lnTo>
                    <a:cubicBezTo>
                      <a:pt x="28566" y="358128"/>
                      <a:pt x="27264" y="361796"/>
                      <a:pt x="25078" y="364941"/>
                    </a:cubicBezTo>
                    <a:cubicBezTo>
                      <a:pt x="24153" y="366184"/>
                      <a:pt x="22756" y="366990"/>
                      <a:pt x="21221" y="367169"/>
                    </a:cubicBezTo>
                    <a:cubicBezTo>
                      <a:pt x="18136" y="367169"/>
                      <a:pt x="16079" y="363656"/>
                      <a:pt x="14794" y="360570"/>
                    </a:cubicBezTo>
                    <a:cubicBezTo>
                      <a:pt x="11537" y="352857"/>
                      <a:pt x="6994" y="344886"/>
                      <a:pt x="4252" y="337002"/>
                    </a:cubicBezTo>
                    <a:cubicBezTo>
                      <a:pt x="2264" y="328577"/>
                      <a:pt x="1287" y="319946"/>
                      <a:pt x="1338" y="311290"/>
                    </a:cubicBezTo>
                    <a:cubicBezTo>
                      <a:pt x="52" y="293378"/>
                      <a:pt x="-205" y="275466"/>
                      <a:pt x="138" y="257554"/>
                    </a:cubicBezTo>
                    <a:cubicBezTo>
                      <a:pt x="995" y="221986"/>
                      <a:pt x="4509" y="186505"/>
                      <a:pt x="8709" y="151195"/>
                    </a:cubicBezTo>
                    <a:cubicBezTo>
                      <a:pt x="14425" y="102969"/>
                      <a:pt x="21333" y="54889"/>
                      <a:pt x="29449" y="6954"/>
                    </a:cubicBezTo>
                    <a:cubicBezTo>
                      <a:pt x="29560" y="4889"/>
                      <a:pt x="30383" y="2926"/>
                      <a:pt x="31763" y="1384"/>
                    </a:cubicBezTo>
                    <a:cubicBezTo>
                      <a:pt x="32946" y="424"/>
                      <a:pt x="34446" y="-65"/>
                      <a:pt x="35963" y="12"/>
                    </a:cubicBezTo>
                    <a:cubicBezTo>
                      <a:pt x="46161" y="-416"/>
                      <a:pt x="52675" y="10383"/>
                      <a:pt x="56874" y="19724"/>
                    </a:cubicBezTo>
                    <a:cubicBezTo>
                      <a:pt x="57560" y="21610"/>
                      <a:pt x="58246" y="22981"/>
                      <a:pt x="58846" y="24438"/>
                    </a:cubicBezTo>
                    <a:close/>
                  </a:path>
                </a:pathLst>
              </a:custGeom>
              <a:solidFill>
                <a:srgbClr val="455A64"/>
              </a:solidFill>
              <a:ln w="8553" cap="flat">
                <a:noFill/>
                <a:prstDash val="solid"/>
                <a:miter/>
              </a:ln>
            </p:spPr>
            <p:txBody>
              <a:bodyPr rtlCol="0" anchor="ctr"/>
              <a:lstStyle/>
              <a:p>
                <a:endParaRPr lang="en-US" dirty="0"/>
              </a:p>
            </p:txBody>
          </p:sp>
          <p:sp>
            <p:nvSpPr>
              <p:cNvPr id="348" name="Freeform: Shape 113">
                <a:extLst>
                  <a:ext uri="{FF2B5EF4-FFF2-40B4-BE49-F238E27FC236}">
                    <a16:creationId xmlns:a16="http://schemas.microsoft.com/office/drawing/2014/main" id="{118FF473-9F53-488E-B863-768E9EE1C1F5}"/>
                  </a:ext>
                </a:extLst>
              </p:cNvPr>
              <p:cNvSpPr/>
              <p:nvPr/>
            </p:nvSpPr>
            <p:spPr>
              <a:xfrm>
                <a:off x="7302381" y="2819591"/>
                <a:ext cx="241472" cy="153710"/>
              </a:xfrm>
              <a:custGeom>
                <a:avLst/>
                <a:gdLst>
                  <a:gd name="connsiteX0" fmla="*/ 11562 w 241472"/>
                  <a:gd name="connsiteY0" fmla="*/ 130069 h 153710"/>
                  <a:gd name="connsiteX1" fmla="*/ 75840 w 241472"/>
                  <a:gd name="connsiteY1" fmla="*/ 125269 h 153710"/>
                  <a:gd name="connsiteX2" fmla="*/ 140118 w 241472"/>
                  <a:gd name="connsiteY2" fmla="*/ 110014 h 153710"/>
                  <a:gd name="connsiteX3" fmla="*/ 212281 w 241472"/>
                  <a:gd name="connsiteY3" fmla="*/ 13168 h 153710"/>
                  <a:gd name="connsiteX4" fmla="*/ 218880 w 241472"/>
                  <a:gd name="connsiteY4" fmla="*/ 141 h 153710"/>
                  <a:gd name="connsiteX5" fmla="*/ 236021 w 241472"/>
                  <a:gd name="connsiteY5" fmla="*/ 61763 h 153710"/>
                  <a:gd name="connsiteX6" fmla="*/ 173457 w 241472"/>
                  <a:gd name="connsiteY6" fmla="*/ 118499 h 153710"/>
                  <a:gd name="connsiteX7" fmla="*/ 93410 w 241472"/>
                  <a:gd name="connsiteY7" fmla="*/ 146610 h 153710"/>
                  <a:gd name="connsiteX8" fmla="*/ 50557 w 241472"/>
                  <a:gd name="connsiteY8" fmla="*/ 152181 h 153710"/>
                  <a:gd name="connsiteX9" fmla="*/ 4791 w 241472"/>
                  <a:gd name="connsiteY9" fmla="*/ 151409 h 153710"/>
                  <a:gd name="connsiteX10" fmla="*/ 11562 w 241472"/>
                  <a:gd name="connsiteY10" fmla="*/ 130069 h 15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472" h="153710">
                    <a:moveTo>
                      <a:pt x="11562" y="130069"/>
                    </a:moveTo>
                    <a:cubicBezTo>
                      <a:pt x="32645" y="126298"/>
                      <a:pt x="54414" y="128012"/>
                      <a:pt x="75840" y="125269"/>
                    </a:cubicBezTo>
                    <a:cubicBezTo>
                      <a:pt x="97763" y="122587"/>
                      <a:pt x="119326" y="117470"/>
                      <a:pt x="140118" y="110014"/>
                    </a:cubicBezTo>
                    <a:cubicBezTo>
                      <a:pt x="173029" y="97844"/>
                      <a:pt x="248963" y="59620"/>
                      <a:pt x="212281" y="13168"/>
                    </a:cubicBezTo>
                    <a:cubicBezTo>
                      <a:pt x="208853" y="8883"/>
                      <a:pt x="213481" y="-1316"/>
                      <a:pt x="218880" y="141"/>
                    </a:cubicBezTo>
                    <a:cubicBezTo>
                      <a:pt x="244078" y="6740"/>
                      <a:pt x="245620" y="40594"/>
                      <a:pt x="236021" y="61763"/>
                    </a:cubicBezTo>
                    <a:cubicBezTo>
                      <a:pt x="223937" y="87902"/>
                      <a:pt x="196940" y="105729"/>
                      <a:pt x="173457" y="118499"/>
                    </a:cubicBezTo>
                    <a:cubicBezTo>
                      <a:pt x="148372" y="131920"/>
                      <a:pt x="121375" y="141399"/>
                      <a:pt x="93410" y="146610"/>
                    </a:cubicBezTo>
                    <a:cubicBezTo>
                      <a:pt x="79260" y="149370"/>
                      <a:pt x="64947" y="151229"/>
                      <a:pt x="50557" y="152181"/>
                    </a:cubicBezTo>
                    <a:cubicBezTo>
                      <a:pt x="35362" y="154452"/>
                      <a:pt x="19901" y="154195"/>
                      <a:pt x="4791" y="151409"/>
                    </a:cubicBezTo>
                    <a:cubicBezTo>
                      <a:pt x="-6522" y="148410"/>
                      <a:pt x="4877" y="131183"/>
                      <a:pt x="11562" y="130069"/>
                    </a:cubicBezTo>
                    <a:close/>
                  </a:path>
                </a:pathLst>
              </a:custGeom>
              <a:solidFill>
                <a:srgbClr val="455A64"/>
              </a:solidFill>
              <a:ln w="8553" cap="flat">
                <a:noFill/>
                <a:prstDash val="solid"/>
                <a:miter/>
              </a:ln>
            </p:spPr>
            <p:txBody>
              <a:bodyPr rtlCol="0" anchor="ctr"/>
              <a:lstStyle/>
              <a:p>
                <a:endParaRPr lang="en-US" dirty="0"/>
              </a:p>
            </p:txBody>
          </p:sp>
          <p:sp>
            <p:nvSpPr>
              <p:cNvPr id="349" name="Freeform: Shape 114">
                <a:extLst>
                  <a:ext uri="{FF2B5EF4-FFF2-40B4-BE49-F238E27FC236}">
                    <a16:creationId xmlns:a16="http://schemas.microsoft.com/office/drawing/2014/main" id="{C216F8DE-AC6F-3546-2BFA-81ACB5138851}"/>
                  </a:ext>
                </a:extLst>
              </p:cNvPr>
              <p:cNvSpPr/>
              <p:nvPr/>
            </p:nvSpPr>
            <p:spPr>
              <a:xfrm>
                <a:off x="7267705" y="2886647"/>
                <a:ext cx="330037" cy="147866"/>
              </a:xfrm>
              <a:custGeom>
                <a:avLst/>
                <a:gdLst>
                  <a:gd name="connsiteX0" fmla="*/ 15384 w 330037"/>
                  <a:gd name="connsiteY0" fmla="*/ 111692 h 147866"/>
                  <a:gd name="connsiteX1" fmla="*/ 192192 w 330037"/>
                  <a:gd name="connsiteY1" fmla="*/ 115035 h 147866"/>
                  <a:gd name="connsiteX2" fmla="*/ 301123 w 330037"/>
                  <a:gd name="connsiteY2" fmla="*/ 14761 h 147866"/>
                  <a:gd name="connsiteX3" fmla="*/ 310550 w 330037"/>
                  <a:gd name="connsiteY3" fmla="*/ 620 h 147866"/>
                  <a:gd name="connsiteX4" fmla="*/ 313892 w 330037"/>
                  <a:gd name="connsiteY4" fmla="*/ 83067 h 147866"/>
                  <a:gd name="connsiteX5" fmla="*/ 222960 w 330037"/>
                  <a:gd name="connsiteY5" fmla="*/ 133376 h 147866"/>
                  <a:gd name="connsiteX6" fmla="*/ 116258 w 330037"/>
                  <a:gd name="connsiteY6" fmla="*/ 147774 h 147866"/>
                  <a:gd name="connsiteX7" fmla="*/ 6471 w 330037"/>
                  <a:gd name="connsiteY7" fmla="*/ 134575 h 147866"/>
                  <a:gd name="connsiteX8" fmla="*/ 15384 w 330037"/>
                  <a:gd name="connsiteY8" fmla="*/ 111692 h 14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037" h="147866">
                    <a:moveTo>
                      <a:pt x="15384" y="111692"/>
                    </a:moveTo>
                    <a:cubicBezTo>
                      <a:pt x="74606" y="118377"/>
                      <a:pt x="132885" y="126519"/>
                      <a:pt x="192192" y="115035"/>
                    </a:cubicBezTo>
                    <a:cubicBezTo>
                      <a:pt x="233159" y="107150"/>
                      <a:pt x="332405" y="79553"/>
                      <a:pt x="301123" y="14761"/>
                    </a:cubicBezTo>
                    <a:cubicBezTo>
                      <a:pt x="298551" y="9447"/>
                      <a:pt x="304122" y="-2894"/>
                      <a:pt x="310550" y="620"/>
                    </a:cubicBezTo>
                    <a:cubicBezTo>
                      <a:pt x="339947" y="16818"/>
                      <a:pt x="331890" y="60613"/>
                      <a:pt x="313892" y="83067"/>
                    </a:cubicBezTo>
                    <a:cubicBezTo>
                      <a:pt x="291952" y="110235"/>
                      <a:pt x="253899" y="124120"/>
                      <a:pt x="222960" y="133376"/>
                    </a:cubicBezTo>
                    <a:cubicBezTo>
                      <a:pt x="188276" y="143317"/>
                      <a:pt x="152340" y="148168"/>
                      <a:pt x="116258" y="147774"/>
                    </a:cubicBezTo>
                    <a:cubicBezTo>
                      <a:pt x="79226" y="148580"/>
                      <a:pt x="42261" y="144132"/>
                      <a:pt x="6471" y="134575"/>
                    </a:cubicBezTo>
                    <a:cubicBezTo>
                      <a:pt x="-7670" y="130033"/>
                      <a:pt x="4157" y="110064"/>
                      <a:pt x="15384" y="111692"/>
                    </a:cubicBezTo>
                    <a:close/>
                  </a:path>
                </a:pathLst>
              </a:custGeom>
              <a:solidFill>
                <a:srgbClr val="455A64"/>
              </a:solidFill>
              <a:ln w="8553" cap="flat">
                <a:noFill/>
                <a:prstDash val="solid"/>
                <a:miter/>
              </a:ln>
            </p:spPr>
            <p:txBody>
              <a:bodyPr rtlCol="0" anchor="ctr"/>
              <a:lstStyle/>
              <a:p>
                <a:endParaRPr lang="en-US" dirty="0"/>
              </a:p>
            </p:txBody>
          </p:sp>
          <p:sp>
            <p:nvSpPr>
              <p:cNvPr id="350" name="Freeform: Shape 115">
                <a:extLst>
                  <a:ext uri="{FF2B5EF4-FFF2-40B4-BE49-F238E27FC236}">
                    <a16:creationId xmlns:a16="http://schemas.microsoft.com/office/drawing/2014/main" id="{A684FD56-6E5A-7C76-DBBE-146234E7D0A0}"/>
                  </a:ext>
                </a:extLst>
              </p:cNvPr>
              <p:cNvSpPr/>
              <p:nvPr/>
            </p:nvSpPr>
            <p:spPr>
              <a:xfrm>
                <a:off x="7245714" y="2979156"/>
                <a:ext cx="369440" cy="141114"/>
              </a:xfrm>
              <a:custGeom>
                <a:avLst/>
                <a:gdLst>
                  <a:gd name="connsiteX0" fmla="*/ 7294 w 369440"/>
                  <a:gd name="connsiteY0" fmla="*/ 94260 h 141114"/>
                  <a:gd name="connsiteX1" fmla="*/ 56488 w 369440"/>
                  <a:gd name="connsiteY1" fmla="*/ 104288 h 141114"/>
                  <a:gd name="connsiteX2" fmla="*/ 106796 w 369440"/>
                  <a:gd name="connsiteY2" fmla="*/ 112858 h 141114"/>
                  <a:gd name="connsiteX3" fmla="*/ 203985 w 369440"/>
                  <a:gd name="connsiteY3" fmla="*/ 110715 h 141114"/>
                  <a:gd name="connsiteX4" fmla="*/ 291489 w 369440"/>
                  <a:gd name="connsiteY4" fmla="*/ 82519 h 141114"/>
                  <a:gd name="connsiteX5" fmla="*/ 350882 w 369440"/>
                  <a:gd name="connsiteY5" fmla="*/ 13270 h 141114"/>
                  <a:gd name="connsiteX6" fmla="*/ 367080 w 369440"/>
                  <a:gd name="connsiteY6" fmla="*/ 4699 h 141114"/>
                  <a:gd name="connsiteX7" fmla="*/ 325600 w 369440"/>
                  <a:gd name="connsiteY7" fmla="*/ 86633 h 141114"/>
                  <a:gd name="connsiteX8" fmla="*/ 224383 w 369440"/>
                  <a:gd name="connsiteY8" fmla="*/ 131713 h 141114"/>
                  <a:gd name="connsiteX9" fmla="*/ 116824 w 369440"/>
                  <a:gd name="connsiteY9" fmla="*/ 140283 h 141114"/>
                  <a:gd name="connsiteX10" fmla="*/ 58459 w 369440"/>
                  <a:gd name="connsiteY10" fmla="*/ 133170 h 141114"/>
                  <a:gd name="connsiteX11" fmla="*/ 22978 w 369440"/>
                  <a:gd name="connsiteY11" fmla="*/ 125714 h 141114"/>
                  <a:gd name="connsiteX12" fmla="*/ 4380 w 369440"/>
                  <a:gd name="connsiteY12" fmla="*/ 119886 h 141114"/>
                  <a:gd name="connsiteX13" fmla="*/ 9 w 369440"/>
                  <a:gd name="connsiteY13" fmla="*/ 108401 h 141114"/>
                  <a:gd name="connsiteX14" fmla="*/ 1294 w 369440"/>
                  <a:gd name="connsiteY14" fmla="*/ 99831 h 141114"/>
                  <a:gd name="connsiteX15" fmla="*/ 7294 w 369440"/>
                  <a:gd name="connsiteY15" fmla="*/ 94260 h 1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440" h="141114">
                    <a:moveTo>
                      <a:pt x="7294" y="94260"/>
                    </a:moveTo>
                    <a:cubicBezTo>
                      <a:pt x="19978" y="90746"/>
                      <a:pt x="47403" y="102831"/>
                      <a:pt x="56488" y="104288"/>
                    </a:cubicBezTo>
                    <a:cubicBezTo>
                      <a:pt x="73115" y="107801"/>
                      <a:pt x="89913" y="110630"/>
                      <a:pt x="106796" y="112858"/>
                    </a:cubicBezTo>
                    <a:cubicBezTo>
                      <a:pt x="139141" y="116475"/>
                      <a:pt x="171829" y="115755"/>
                      <a:pt x="203985" y="110715"/>
                    </a:cubicBezTo>
                    <a:cubicBezTo>
                      <a:pt x="234410" y="105796"/>
                      <a:pt x="263918" y="96291"/>
                      <a:pt x="291489" y="82519"/>
                    </a:cubicBezTo>
                    <a:cubicBezTo>
                      <a:pt x="317629" y="69492"/>
                      <a:pt x="353796" y="49523"/>
                      <a:pt x="350882" y="13270"/>
                    </a:cubicBezTo>
                    <a:cubicBezTo>
                      <a:pt x="350197" y="5213"/>
                      <a:pt x="363567" y="-6699"/>
                      <a:pt x="367080" y="4699"/>
                    </a:cubicBezTo>
                    <a:cubicBezTo>
                      <a:pt x="377793" y="38981"/>
                      <a:pt x="349940" y="69235"/>
                      <a:pt x="325600" y="86633"/>
                    </a:cubicBezTo>
                    <a:cubicBezTo>
                      <a:pt x="295132" y="108136"/>
                      <a:pt x="260747" y="123451"/>
                      <a:pt x="224383" y="131713"/>
                    </a:cubicBezTo>
                    <a:cubicBezTo>
                      <a:pt x="189141" y="139821"/>
                      <a:pt x="152905" y="142709"/>
                      <a:pt x="116824" y="140283"/>
                    </a:cubicBezTo>
                    <a:cubicBezTo>
                      <a:pt x="97240" y="139152"/>
                      <a:pt x="77743" y="136778"/>
                      <a:pt x="58459" y="133170"/>
                    </a:cubicBezTo>
                    <a:cubicBezTo>
                      <a:pt x="46632" y="130942"/>
                      <a:pt x="34719" y="128799"/>
                      <a:pt x="22978" y="125714"/>
                    </a:cubicBezTo>
                    <a:cubicBezTo>
                      <a:pt x="16524" y="124711"/>
                      <a:pt x="10251" y="122748"/>
                      <a:pt x="4380" y="119886"/>
                    </a:cubicBezTo>
                    <a:cubicBezTo>
                      <a:pt x="95" y="116972"/>
                      <a:pt x="9" y="113972"/>
                      <a:pt x="9" y="108401"/>
                    </a:cubicBezTo>
                    <a:cubicBezTo>
                      <a:pt x="-68" y="105488"/>
                      <a:pt x="360" y="102591"/>
                      <a:pt x="1294" y="99831"/>
                    </a:cubicBezTo>
                    <a:cubicBezTo>
                      <a:pt x="2220" y="97080"/>
                      <a:pt x="4483" y="94980"/>
                      <a:pt x="7294" y="94260"/>
                    </a:cubicBezTo>
                    <a:close/>
                  </a:path>
                </a:pathLst>
              </a:custGeom>
              <a:solidFill>
                <a:srgbClr val="455A64"/>
              </a:solidFill>
              <a:ln w="8553" cap="flat">
                <a:noFill/>
                <a:prstDash val="solid"/>
                <a:miter/>
              </a:ln>
            </p:spPr>
            <p:txBody>
              <a:bodyPr rtlCol="0" anchor="ctr"/>
              <a:lstStyle/>
              <a:p>
                <a:endParaRPr lang="en-US" dirty="0"/>
              </a:p>
            </p:txBody>
          </p:sp>
          <p:sp>
            <p:nvSpPr>
              <p:cNvPr id="351" name="Freeform: Shape 116">
                <a:extLst>
                  <a:ext uri="{FF2B5EF4-FFF2-40B4-BE49-F238E27FC236}">
                    <a16:creationId xmlns:a16="http://schemas.microsoft.com/office/drawing/2014/main" id="{47EF0861-6D37-01B6-B318-27F8DA9951B4}"/>
                  </a:ext>
                </a:extLst>
              </p:cNvPr>
              <p:cNvSpPr/>
              <p:nvPr/>
            </p:nvSpPr>
            <p:spPr>
              <a:xfrm>
                <a:off x="7241309" y="3053524"/>
                <a:ext cx="387066" cy="152954"/>
              </a:xfrm>
              <a:custGeom>
                <a:avLst/>
                <a:gdLst>
                  <a:gd name="connsiteX0" fmla="*/ 2271 w 387066"/>
                  <a:gd name="connsiteY0" fmla="*/ 111253 h 152954"/>
                  <a:gd name="connsiteX1" fmla="*/ 13156 w 387066"/>
                  <a:gd name="connsiteY1" fmla="*/ 107739 h 152954"/>
                  <a:gd name="connsiteX2" fmla="*/ 36896 w 387066"/>
                  <a:gd name="connsiteY2" fmla="*/ 115367 h 152954"/>
                  <a:gd name="connsiteX3" fmla="*/ 87461 w 387066"/>
                  <a:gd name="connsiteY3" fmla="*/ 125823 h 152954"/>
                  <a:gd name="connsiteX4" fmla="*/ 192278 w 387066"/>
                  <a:gd name="connsiteY4" fmla="*/ 123852 h 152954"/>
                  <a:gd name="connsiteX5" fmla="*/ 295723 w 387066"/>
                  <a:gd name="connsiteY5" fmla="*/ 89570 h 152954"/>
                  <a:gd name="connsiteX6" fmla="*/ 338146 w 387066"/>
                  <a:gd name="connsiteY6" fmla="*/ 63859 h 152954"/>
                  <a:gd name="connsiteX7" fmla="*/ 360944 w 387066"/>
                  <a:gd name="connsiteY7" fmla="*/ 41833 h 152954"/>
                  <a:gd name="connsiteX8" fmla="*/ 373885 w 387066"/>
                  <a:gd name="connsiteY8" fmla="*/ 5923 h 152954"/>
                  <a:gd name="connsiteX9" fmla="*/ 382455 w 387066"/>
                  <a:gd name="connsiteY9" fmla="*/ 1895 h 152954"/>
                  <a:gd name="connsiteX10" fmla="*/ 373371 w 387066"/>
                  <a:gd name="connsiteY10" fmla="*/ 53917 h 152954"/>
                  <a:gd name="connsiteX11" fmla="*/ 331718 w 387066"/>
                  <a:gd name="connsiteY11" fmla="*/ 92913 h 152954"/>
                  <a:gd name="connsiteX12" fmla="*/ 220303 w 387066"/>
                  <a:gd name="connsiteY12" fmla="*/ 141421 h 152954"/>
                  <a:gd name="connsiteX13" fmla="*/ 101602 w 387066"/>
                  <a:gd name="connsiteY13" fmla="*/ 152048 h 152954"/>
                  <a:gd name="connsiteX14" fmla="*/ 45723 w 387066"/>
                  <a:gd name="connsiteY14" fmla="*/ 144935 h 152954"/>
                  <a:gd name="connsiteX15" fmla="*/ 386 w 387066"/>
                  <a:gd name="connsiteY15" fmla="*/ 125309 h 152954"/>
                  <a:gd name="connsiteX16" fmla="*/ 386 w 387066"/>
                  <a:gd name="connsiteY16" fmla="*/ 115538 h 152954"/>
                  <a:gd name="connsiteX17" fmla="*/ 2271 w 387066"/>
                  <a:gd name="connsiteY17" fmla="*/ 111253 h 15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7066" h="152954">
                    <a:moveTo>
                      <a:pt x="2271" y="111253"/>
                    </a:moveTo>
                    <a:cubicBezTo>
                      <a:pt x="3900" y="106197"/>
                      <a:pt x="6985" y="105254"/>
                      <a:pt x="13156" y="107739"/>
                    </a:cubicBezTo>
                    <a:cubicBezTo>
                      <a:pt x="20895" y="110808"/>
                      <a:pt x="28822" y="113353"/>
                      <a:pt x="36896" y="115367"/>
                    </a:cubicBezTo>
                    <a:cubicBezTo>
                      <a:pt x="53497" y="120004"/>
                      <a:pt x="70389" y="123492"/>
                      <a:pt x="87461" y="125823"/>
                    </a:cubicBezTo>
                    <a:cubicBezTo>
                      <a:pt x="122309" y="130357"/>
                      <a:pt x="157627" y="129688"/>
                      <a:pt x="192278" y="123852"/>
                    </a:cubicBezTo>
                    <a:cubicBezTo>
                      <a:pt x="228299" y="117750"/>
                      <a:pt x="263181" y="106188"/>
                      <a:pt x="295723" y="89570"/>
                    </a:cubicBezTo>
                    <a:cubicBezTo>
                      <a:pt x="310575" y="82225"/>
                      <a:pt x="324768" y="73629"/>
                      <a:pt x="338146" y="63859"/>
                    </a:cubicBezTo>
                    <a:cubicBezTo>
                      <a:pt x="346802" y="57697"/>
                      <a:pt x="354482" y="50266"/>
                      <a:pt x="360944" y="41833"/>
                    </a:cubicBezTo>
                    <a:cubicBezTo>
                      <a:pt x="369086" y="30605"/>
                      <a:pt x="369514" y="18778"/>
                      <a:pt x="373885" y="5923"/>
                    </a:cubicBezTo>
                    <a:cubicBezTo>
                      <a:pt x="375171" y="1895"/>
                      <a:pt x="379284" y="-2648"/>
                      <a:pt x="382455" y="1895"/>
                    </a:cubicBezTo>
                    <a:cubicBezTo>
                      <a:pt x="393683" y="16464"/>
                      <a:pt x="381941" y="41061"/>
                      <a:pt x="373371" y="53917"/>
                    </a:cubicBezTo>
                    <a:cubicBezTo>
                      <a:pt x="362263" y="69601"/>
                      <a:pt x="348097" y="82868"/>
                      <a:pt x="331718" y="92913"/>
                    </a:cubicBezTo>
                    <a:cubicBezTo>
                      <a:pt x="297523" y="115136"/>
                      <a:pt x="259873" y="131531"/>
                      <a:pt x="220303" y="141421"/>
                    </a:cubicBezTo>
                    <a:cubicBezTo>
                      <a:pt x="181547" y="151234"/>
                      <a:pt x="141481" y="154817"/>
                      <a:pt x="101602" y="152048"/>
                    </a:cubicBezTo>
                    <a:cubicBezTo>
                      <a:pt x="82842" y="150917"/>
                      <a:pt x="64175" y="148543"/>
                      <a:pt x="45723" y="144935"/>
                    </a:cubicBezTo>
                    <a:cubicBezTo>
                      <a:pt x="34496" y="142621"/>
                      <a:pt x="2357" y="139021"/>
                      <a:pt x="386" y="125309"/>
                    </a:cubicBezTo>
                    <a:cubicBezTo>
                      <a:pt x="-129" y="122069"/>
                      <a:pt x="-129" y="118778"/>
                      <a:pt x="386" y="115538"/>
                    </a:cubicBezTo>
                    <a:cubicBezTo>
                      <a:pt x="891" y="114056"/>
                      <a:pt x="1517" y="112625"/>
                      <a:pt x="2271" y="111253"/>
                    </a:cubicBezTo>
                    <a:close/>
                  </a:path>
                </a:pathLst>
              </a:custGeom>
              <a:solidFill>
                <a:srgbClr val="455A64"/>
              </a:solidFill>
              <a:ln w="8553" cap="flat">
                <a:noFill/>
                <a:prstDash val="solid"/>
                <a:miter/>
              </a:ln>
            </p:spPr>
            <p:txBody>
              <a:bodyPr rtlCol="0" anchor="ctr"/>
              <a:lstStyle/>
              <a:p>
                <a:endParaRPr lang="en-US" dirty="0"/>
              </a:p>
            </p:txBody>
          </p:sp>
          <p:sp>
            <p:nvSpPr>
              <p:cNvPr id="352" name="Freeform: Shape 117">
                <a:extLst>
                  <a:ext uri="{FF2B5EF4-FFF2-40B4-BE49-F238E27FC236}">
                    <a16:creationId xmlns:a16="http://schemas.microsoft.com/office/drawing/2014/main" id="{F0C46F7D-CB1E-DB9E-2E3A-5FBFD7C380DC}"/>
                  </a:ext>
                </a:extLst>
              </p:cNvPr>
              <p:cNvSpPr/>
              <p:nvPr/>
            </p:nvSpPr>
            <p:spPr>
              <a:xfrm>
                <a:off x="7242211" y="3143480"/>
                <a:ext cx="388641" cy="145773"/>
              </a:xfrm>
              <a:custGeom>
                <a:avLst/>
                <a:gdLst>
                  <a:gd name="connsiteX0" fmla="*/ 1712 w 388641"/>
                  <a:gd name="connsiteY0" fmla="*/ 60549 h 145773"/>
                  <a:gd name="connsiteX1" fmla="*/ 6511 w 388641"/>
                  <a:gd name="connsiteY1" fmla="*/ 59349 h 145773"/>
                  <a:gd name="connsiteX2" fmla="*/ 11996 w 388641"/>
                  <a:gd name="connsiteY2" fmla="*/ 61749 h 145773"/>
                  <a:gd name="connsiteX3" fmla="*/ 44221 w 388641"/>
                  <a:gd name="connsiteY3" fmla="*/ 83090 h 145773"/>
                  <a:gd name="connsiteX4" fmla="*/ 93415 w 388641"/>
                  <a:gd name="connsiteY4" fmla="*/ 106830 h 145773"/>
                  <a:gd name="connsiteX5" fmla="*/ 295592 w 388641"/>
                  <a:gd name="connsiteY5" fmla="*/ 89689 h 145773"/>
                  <a:gd name="connsiteX6" fmla="*/ 338444 w 388641"/>
                  <a:gd name="connsiteY6" fmla="*/ 59521 h 145773"/>
                  <a:gd name="connsiteX7" fmla="*/ 372725 w 388641"/>
                  <a:gd name="connsiteY7" fmla="*/ 10841 h 145773"/>
                  <a:gd name="connsiteX8" fmla="*/ 388581 w 388641"/>
                  <a:gd name="connsiteY8" fmla="*/ 6556 h 145773"/>
                  <a:gd name="connsiteX9" fmla="*/ 317703 w 388641"/>
                  <a:gd name="connsiteY9" fmla="*/ 100830 h 145773"/>
                  <a:gd name="connsiteX10" fmla="*/ 205773 w 388641"/>
                  <a:gd name="connsiteY10" fmla="*/ 143168 h 145773"/>
                  <a:gd name="connsiteX11" fmla="*/ 86816 w 388641"/>
                  <a:gd name="connsiteY11" fmla="*/ 132198 h 145773"/>
                  <a:gd name="connsiteX12" fmla="*/ 30765 w 388641"/>
                  <a:gd name="connsiteY12" fmla="*/ 105973 h 145773"/>
                  <a:gd name="connsiteX13" fmla="*/ 426 w 388641"/>
                  <a:gd name="connsiteY13" fmla="*/ 64835 h 145773"/>
                  <a:gd name="connsiteX14" fmla="*/ 1454 w 388641"/>
                  <a:gd name="connsiteY14" fmla="*/ 61664 h 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641" h="145773">
                    <a:moveTo>
                      <a:pt x="1712" y="60549"/>
                    </a:moveTo>
                    <a:cubicBezTo>
                      <a:pt x="3057" y="59469"/>
                      <a:pt x="4814" y="59032"/>
                      <a:pt x="6511" y="59349"/>
                    </a:cubicBezTo>
                    <a:cubicBezTo>
                      <a:pt x="8474" y="59804"/>
                      <a:pt x="10333" y="60618"/>
                      <a:pt x="11996" y="61749"/>
                    </a:cubicBezTo>
                    <a:cubicBezTo>
                      <a:pt x="23052" y="68348"/>
                      <a:pt x="33251" y="76319"/>
                      <a:pt x="44221" y="83090"/>
                    </a:cubicBezTo>
                    <a:cubicBezTo>
                      <a:pt x="59699" y="92774"/>
                      <a:pt x="76197" y="100736"/>
                      <a:pt x="93415" y="106830"/>
                    </a:cubicBezTo>
                    <a:cubicBezTo>
                      <a:pt x="160050" y="131135"/>
                      <a:pt x="234004" y="124862"/>
                      <a:pt x="295592" y="89689"/>
                    </a:cubicBezTo>
                    <a:cubicBezTo>
                      <a:pt x="310864" y="81118"/>
                      <a:pt x="325228" y="71014"/>
                      <a:pt x="338444" y="59521"/>
                    </a:cubicBezTo>
                    <a:cubicBezTo>
                      <a:pt x="353356" y="46665"/>
                      <a:pt x="369812" y="32610"/>
                      <a:pt x="372725" y="10841"/>
                    </a:cubicBezTo>
                    <a:cubicBezTo>
                      <a:pt x="373754" y="2270"/>
                      <a:pt x="388066" y="-6300"/>
                      <a:pt x="388581" y="6556"/>
                    </a:cubicBezTo>
                    <a:cubicBezTo>
                      <a:pt x="390466" y="49408"/>
                      <a:pt x="347871" y="81033"/>
                      <a:pt x="317703" y="100830"/>
                    </a:cubicBezTo>
                    <a:cubicBezTo>
                      <a:pt x="283919" y="122916"/>
                      <a:pt x="245720" y="137366"/>
                      <a:pt x="205773" y="143168"/>
                    </a:cubicBezTo>
                    <a:cubicBezTo>
                      <a:pt x="165810" y="148902"/>
                      <a:pt x="125057" y="145139"/>
                      <a:pt x="86816" y="132198"/>
                    </a:cubicBezTo>
                    <a:cubicBezTo>
                      <a:pt x="67207" y="125590"/>
                      <a:pt x="48403" y="116788"/>
                      <a:pt x="30765" y="105973"/>
                    </a:cubicBezTo>
                    <a:cubicBezTo>
                      <a:pt x="14910" y="96288"/>
                      <a:pt x="-3002" y="86089"/>
                      <a:pt x="426" y="64835"/>
                    </a:cubicBezTo>
                    <a:cubicBezTo>
                      <a:pt x="554" y="63720"/>
                      <a:pt x="906" y="62641"/>
                      <a:pt x="1454" y="61664"/>
                    </a:cubicBezTo>
                    <a:close/>
                  </a:path>
                </a:pathLst>
              </a:custGeom>
              <a:solidFill>
                <a:srgbClr val="455A64"/>
              </a:solidFill>
              <a:ln w="8553" cap="flat">
                <a:noFill/>
                <a:prstDash val="solid"/>
                <a:miter/>
              </a:ln>
            </p:spPr>
            <p:txBody>
              <a:bodyPr rtlCol="0" anchor="ctr"/>
              <a:lstStyle/>
              <a:p>
                <a:endParaRPr lang="en-US" dirty="0"/>
              </a:p>
            </p:txBody>
          </p:sp>
          <p:sp>
            <p:nvSpPr>
              <p:cNvPr id="353" name="Freeform: Shape 118">
                <a:extLst>
                  <a:ext uri="{FF2B5EF4-FFF2-40B4-BE49-F238E27FC236}">
                    <a16:creationId xmlns:a16="http://schemas.microsoft.com/office/drawing/2014/main" id="{B5ED8854-7A84-BB49-DCB3-FA54A3B0E441}"/>
                  </a:ext>
                </a:extLst>
              </p:cNvPr>
              <p:cNvSpPr/>
              <p:nvPr/>
            </p:nvSpPr>
            <p:spPr>
              <a:xfrm>
                <a:off x="7271181" y="3208566"/>
                <a:ext cx="359023" cy="334747"/>
              </a:xfrm>
              <a:custGeom>
                <a:avLst/>
                <a:gdLst>
                  <a:gd name="connsiteX0" fmla="*/ 2909 w 359023"/>
                  <a:gd name="connsiteY0" fmla="*/ 8576 h 334747"/>
                  <a:gd name="connsiteX1" fmla="*/ 37191 w 359023"/>
                  <a:gd name="connsiteY1" fmla="*/ 70712 h 334747"/>
                  <a:gd name="connsiteX2" fmla="*/ 74558 w 359023"/>
                  <a:gd name="connsiteY2" fmla="*/ 110050 h 334747"/>
                  <a:gd name="connsiteX3" fmla="*/ 119296 w 359023"/>
                  <a:gd name="connsiteY3" fmla="*/ 139704 h 334747"/>
                  <a:gd name="connsiteX4" fmla="*/ 176118 w 359023"/>
                  <a:gd name="connsiteY4" fmla="*/ 138590 h 334747"/>
                  <a:gd name="connsiteX5" fmla="*/ 273220 w 359023"/>
                  <a:gd name="connsiteY5" fmla="*/ 96509 h 334747"/>
                  <a:gd name="connsiteX6" fmla="*/ 315387 w 359023"/>
                  <a:gd name="connsiteY6" fmla="*/ 65141 h 334747"/>
                  <a:gd name="connsiteX7" fmla="*/ 334242 w 359023"/>
                  <a:gd name="connsiteY7" fmla="*/ 42601 h 334747"/>
                  <a:gd name="connsiteX8" fmla="*/ 343584 w 359023"/>
                  <a:gd name="connsiteY8" fmla="*/ 10976 h 334747"/>
                  <a:gd name="connsiteX9" fmla="*/ 357382 w 359023"/>
                  <a:gd name="connsiteY9" fmla="*/ 4463 h 334747"/>
                  <a:gd name="connsiteX10" fmla="*/ 319501 w 359023"/>
                  <a:gd name="connsiteY10" fmla="*/ 86053 h 334747"/>
                  <a:gd name="connsiteX11" fmla="*/ 228483 w 359023"/>
                  <a:gd name="connsiteY11" fmla="*/ 143561 h 334747"/>
                  <a:gd name="connsiteX12" fmla="*/ 126838 w 359023"/>
                  <a:gd name="connsiteY12" fmla="*/ 166701 h 334747"/>
                  <a:gd name="connsiteX13" fmla="*/ 70101 w 359023"/>
                  <a:gd name="connsiteY13" fmla="*/ 139532 h 334747"/>
                  <a:gd name="connsiteX14" fmla="*/ 105669 w 359023"/>
                  <a:gd name="connsiteY14" fmla="*/ 201925 h 334747"/>
                  <a:gd name="connsiteX15" fmla="*/ 194115 w 359023"/>
                  <a:gd name="connsiteY15" fmla="*/ 203468 h 334747"/>
                  <a:gd name="connsiteX16" fmla="*/ 275963 w 359023"/>
                  <a:gd name="connsiteY16" fmla="*/ 156416 h 334747"/>
                  <a:gd name="connsiteX17" fmla="*/ 308188 w 359023"/>
                  <a:gd name="connsiteY17" fmla="*/ 126591 h 334747"/>
                  <a:gd name="connsiteX18" fmla="*/ 328671 w 359023"/>
                  <a:gd name="connsiteY18" fmla="*/ 95652 h 334747"/>
                  <a:gd name="connsiteX19" fmla="*/ 336213 w 359023"/>
                  <a:gd name="connsiteY19" fmla="*/ 77825 h 334747"/>
                  <a:gd name="connsiteX20" fmla="*/ 339298 w 359023"/>
                  <a:gd name="connsiteY20" fmla="*/ 77054 h 334747"/>
                  <a:gd name="connsiteX21" fmla="*/ 330728 w 359023"/>
                  <a:gd name="connsiteY21" fmla="*/ 126334 h 334747"/>
                  <a:gd name="connsiteX22" fmla="*/ 294389 w 359023"/>
                  <a:gd name="connsiteY22" fmla="*/ 166529 h 334747"/>
                  <a:gd name="connsiteX23" fmla="*/ 196687 w 359023"/>
                  <a:gd name="connsiteY23" fmla="*/ 225837 h 334747"/>
                  <a:gd name="connsiteX24" fmla="*/ 101298 w 359023"/>
                  <a:gd name="connsiteY24" fmla="*/ 227722 h 334747"/>
                  <a:gd name="connsiteX25" fmla="*/ 121952 w 359023"/>
                  <a:gd name="connsiteY25" fmla="*/ 260975 h 334747"/>
                  <a:gd name="connsiteX26" fmla="*/ 202086 w 359023"/>
                  <a:gd name="connsiteY26" fmla="*/ 263461 h 334747"/>
                  <a:gd name="connsiteX27" fmla="*/ 271164 w 359023"/>
                  <a:gd name="connsiteY27" fmla="*/ 219323 h 334747"/>
                  <a:gd name="connsiteX28" fmla="*/ 331157 w 359023"/>
                  <a:gd name="connsiteY28" fmla="*/ 135590 h 334747"/>
                  <a:gd name="connsiteX29" fmla="*/ 337413 w 359023"/>
                  <a:gd name="connsiteY29" fmla="*/ 140561 h 334747"/>
                  <a:gd name="connsiteX30" fmla="*/ 288047 w 359023"/>
                  <a:gd name="connsiteY30" fmla="*/ 227979 h 334747"/>
                  <a:gd name="connsiteX31" fmla="*/ 205685 w 359023"/>
                  <a:gd name="connsiteY31" fmla="*/ 286001 h 334747"/>
                  <a:gd name="connsiteX32" fmla="*/ 163348 w 359023"/>
                  <a:gd name="connsiteY32" fmla="*/ 298342 h 334747"/>
                  <a:gd name="connsiteX33" fmla="*/ 187173 w 359023"/>
                  <a:gd name="connsiteY33" fmla="*/ 309313 h 334747"/>
                  <a:gd name="connsiteX34" fmla="*/ 241938 w 359023"/>
                  <a:gd name="connsiteY34" fmla="*/ 303056 h 334747"/>
                  <a:gd name="connsiteX35" fmla="*/ 284791 w 359023"/>
                  <a:gd name="connsiteY35" fmla="*/ 265261 h 334747"/>
                  <a:gd name="connsiteX36" fmla="*/ 301931 w 359023"/>
                  <a:gd name="connsiteY36" fmla="*/ 243577 h 334747"/>
                  <a:gd name="connsiteX37" fmla="*/ 312130 w 359023"/>
                  <a:gd name="connsiteY37" fmla="*/ 218380 h 334747"/>
                  <a:gd name="connsiteX38" fmla="*/ 315816 w 359023"/>
                  <a:gd name="connsiteY38" fmla="*/ 219923 h 334747"/>
                  <a:gd name="connsiteX39" fmla="*/ 309988 w 359023"/>
                  <a:gd name="connsiteY39" fmla="*/ 252833 h 334747"/>
                  <a:gd name="connsiteX40" fmla="*/ 291304 w 359023"/>
                  <a:gd name="connsiteY40" fmla="*/ 282316 h 334747"/>
                  <a:gd name="connsiteX41" fmla="*/ 237739 w 359023"/>
                  <a:gd name="connsiteY41" fmla="*/ 327139 h 334747"/>
                  <a:gd name="connsiteX42" fmla="*/ 176717 w 359023"/>
                  <a:gd name="connsiteY42" fmla="*/ 330653 h 334747"/>
                  <a:gd name="connsiteX43" fmla="*/ 148692 w 359023"/>
                  <a:gd name="connsiteY43" fmla="*/ 315655 h 334747"/>
                  <a:gd name="connsiteX44" fmla="*/ 136179 w 359023"/>
                  <a:gd name="connsiteY44" fmla="*/ 305027 h 334747"/>
                  <a:gd name="connsiteX45" fmla="*/ 129409 w 359023"/>
                  <a:gd name="connsiteY45" fmla="*/ 295171 h 334747"/>
                  <a:gd name="connsiteX46" fmla="*/ 116125 w 359023"/>
                  <a:gd name="connsiteY46" fmla="*/ 288915 h 334747"/>
                  <a:gd name="connsiteX47" fmla="*/ 88271 w 359023"/>
                  <a:gd name="connsiteY47" fmla="*/ 247434 h 334747"/>
                  <a:gd name="connsiteX48" fmla="*/ 71130 w 359023"/>
                  <a:gd name="connsiteY48" fmla="*/ 187441 h 334747"/>
                  <a:gd name="connsiteX49" fmla="*/ 67959 w 359023"/>
                  <a:gd name="connsiteY49" fmla="*/ 180670 h 334747"/>
                  <a:gd name="connsiteX50" fmla="*/ 41391 w 359023"/>
                  <a:gd name="connsiteY50" fmla="*/ 112107 h 334747"/>
                  <a:gd name="connsiteX51" fmla="*/ 41391 w 359023"/>
                  <a:gd name="connsiteY51" fmla="*/ 111250 h 334747"/>
                  <a:gd name="connsiteX52" fmla="*/ 10880 w 359023"/>
                  <a:gd name="connsiteY52" fmla="*/ 68398 h 334747"/>
                  <a:gd name="connsiteX53" fmla="*/ 81 w 359023"/>
                  <a:gd name="connsiteY53" fmla="*/ 8919 h 334747"/>
                  <a:gd name="connsiteX54" fmla="*/ 2909 w 359023"/>
                  <a:gd name="connsiteY54" fmla="*/ 8576 h 3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59023" h="334747">
                    <a:moveTo>
                      <a:pt x="2909" y="8576"/>
                    </a:moveTo>
                    <a:cubicBezTo>
                      <a:pt x="5995" y="31202"/>
                      <a:pt x="24507" y="54342"/>
                      <a:pt x="37191" y="70712"/>
                    </a:cubicBezTo>
                    <a:cubicBezTo>
                      <a:pt x="48324" y="85016"/>
                      <a:pt x="60845" y="98197"/>
                      <a:pt x="74558" y="110050"/>
                    </a:cubicBezTo>
                    <a:cubicBezTo>
                      <a:pt x="87354" y="122811"/>
                      <a:pt x="102558" y="132890"/>
                      <a:pt x="119296" y="139704"/>
                    </a:cubicBezTo>
                    <a:cubicBezTo>
                      <a:pt x="137936" y="144906"/>
                      <a:pt x="157691" y="144520"/>
                      <a:pt x="176118" y="138590"/>
                    </a:cubicBezTo>
                    <a:cubicBezTo>
                      <a:pt x="210536" y="129874"/>
                      <a:pt x="243327" y="115664"/>
                      <a:pt x="273220" y="96509"/>
                    </a:cubicBezTo>
                    <a:cubicBezTo>
                      <a:pt x="288184" y="87330"/>
                      <a:pt x="302300" y="76831"/>
                      <a:pt x="315387" y="65141"/>
                    </a:cubicBezTo>
                    <a:cubicBezTo>
                      <a:pt x="322741" y="58585"/>
                      <a:pt x="329091" y="50991"/>
                      <a:pt x="334242" y="42601"/>
                    </a:cubicBezTo>
                    <a:cubicBezTo>
                      <a:pt x="339556" y="32839"/>
                      <a:pt x="342744" y="22058"/>
                      <a:pt x="343584" y="10976"/>
                    </a:cubicBezTo>
                    <a:cubicBezTo>
                      <a:pt x="344527" y="4720"/>
                      <a:pt x="354640" y="-6165"/>
                      <a:pt x="357382" y="4463"/>
                    </a:cubicBezTo>
                    <a:cubicBezTo>
                      <a:pt x="365953" y="37544"/>
                      <a:pt x="339127" y="68655"/>
                      <a:pt x="319501" y="86053"/>
                    </a:cubicBezTo>
                    <a:cubicBezTo>
                      <a:pt x="292324" y="109819"/>
                      <a:pt x="261616" y="129222"/>
                      <a:pt x="228483" y="143561"/>
                    </a:cubicBezTo>
                    <a:cubicBezTo>
                      <a:pt x="196944" y="157445"/>
                      <a:pt x="160691" y="170472"/>
                      <a:pt x="126838" y="166701"/>
                    </a:cubicBezTo>
                    <a:cubicBezTo>
                      <a:pt x="105660" y="163427"/>
                      <a:pt x="85931" y="153974"/>
                      <a:pt x="70101" y="139532"/>
                    </a:cubicBezTo>
                    <a:cubicBezTo>
                      <a:pt x="80300" y="162158"/>
                      <a:pt x="88356" y="187098"/>
                      <a:pt x="105669" y="201925"/>
                    </a:cubicBezTo>
                    <a:cubicBezTo>
                      <a:pt x="129837" y="222751"/>
                      <a:pt x="167890" y="212467"/>
                      <a:pt x="194115" y="203468"/>
                    </a:cubicBezTo>
                    <a:cubicBezTo>
                      <a:pt x="223872" y="192549"/>
                      <a:pt x="251554" y="176642"/>
                      <a:pt x="275963" y="156416"/>
                    </a:cubicBezTo>
                    <a:cubicBezTo>
                      <a:pt x="287550" y="147434"/>
                      <a:pt x="298340" y="137450"/>
                      <a:pt x="308188" y="126591"/>
                    </a:cubicBezTo>
                    <a:cubicBezTo>
                      <a:pt x="316870" y="117635"/>
                      <a:pt x="323812" y="107145"/>
                      <a:pt x="328671" y="95652"/>
                    </a:cubicBezTo>
                    <a:cubicBezTo>
                      <a:pt x="330411" y="89413"/>
                      <a:pt x="332939" y="83422"/>
                      <a:pt x="336213" y="77825"/>
                    </a:cubicBezTo>
                    <a:cubicBezTo>
                      <a:pt x="337156" y="76454"/>
                      <a:pt x="338013" y="76111"/>
                      <a:pt x="339298" y="77054"/>
                    </a:cubicBezTo>
                    <a:cubicBezTo>
                      <a:pt x="350440" y="86310"/>
                      <a:pt x="335442" y="117935"/>
                      <a:pt x="330728" y="126334"/>
                    </a:cubicBezTo>
                    <a:cubicBezTo>
                      <a:pt x="321052" y="141744"/>
                      <a:pt x="308753" y="155353"/>
                      <a:pt x="294389" y="166529"/>
                    </a:cubicBezTo>
                    <a:cubicBezTo>
                      <a:pt x="265678" y="192043"/>
                      <a:pt x="232571" y="212141"/>
                      <a:pt x="196687" y="225837"/>
                    </a:cubicBezTo>
                    <a:cubicBezTo>
                      <a:pt x="167804" y="236207"/>
                      <a:pt x="129666" y="245549"/>
                      <a:pt x="101298" y="227722"/>
                    </a:cubicBezTo>
                    <a:cubicBezTo>
                      <a:pt x="105437" y="240295"/>
                      <a:pt x="112525" y="251694"/>
                      <a:pt x="121952" y="260975"/>
                    </a:cubicBezTo>
                    <a:cubicBezTo>
                      <a:pt x="145607" y="281887"/>
                      <a:pt x="176375" y="274431"/>
                      <a:pt x="202086" y="263461"/>
                    </a:cubicBezTo>
                    <a:cubicBezTo>
                      <a:pt x="227395" y="252671"/>
                      <a:pt x="250740" y="237758"/>
                      <a:pt x="271164" y="219323"/>
                    </a:cubicBezTo>
                    <a:cubicBezTo>
                      <a:pt x="296875" y="196269"/>
                      <a:pt x="313416" y="166958"/>
                      <a:pt x="331157" y="135590"/>
                    </a:cubicBezTo>
                    <a:cubicBezTo>
                      <a:pt x="334413" y="129762"/>
                      <a:pt x="338184" y="135590"/>
                      <a:pt x="337413" y="140561"/>
                    </a:cubicBezTo>
                    <a:cubicBezTo>
                      <a:pt x="332271" y="174843"/>
                      <a:pt x="308874" y="205696"/>
                      <a:pt x="288047" y="227979"/>
                    </a:cubicBezTo>
                    <a:cubicBezTo>
                      <a:pt x="264839" y="252739"/>
                      <a:pt x="236813" y="272485"/>
                      <a:pt x="205685" y="286001"/>
                    </a:cubicBezTo>
                    <a:cubicBezTo>
                      <a:pt x="192247" y="292146"/>
                      <a:pt x="177986" y="296311"/>
                      <a:pt x="163348" y="298342"/>
                    </a:cubicBezTo>
                    <a:cubicBezTo>
                      <a:pt x="170650" y="303253"/>
                      <a:pt x="178697" y="306956"/>
                      <a:pt x="187173" y="309313"/>
                    </a:cubicBezTo>
                    <a:cubicBezTo>
                      <a:pt x="205557" y="314266"/>
                      <a:pt x="225141" y="312029"/>
                      <a:pt x="241938" y="303056"/>
                    </a:cubicBezTo>
                    <a:cubicBezTo>
                      <a:pt x="258154" y="292832"/>
                      <a:pt x="272621" y="280070"/>
                      <a:pt x="284791" y="265261"/>
                    </a:cubicBezTo>
                    <a:cubicBezTo>
                      <a:pt x="291184" y="258593"/>
                      <a:pt x="296926" y="251334"/>
                      <a:pt x="301931" y="243577"/>
                    </a:cubicBezTo>
                    <a:cubicBezTo>
                      <a:pt x="306182" y="235547"/>
                      <a:pt x="309602" y="227105"/>
                      <a:pt x="312130" y="218380"/>
                    </a:cubicBezTo>
                    <a:cubicBezTo>
                      <a:pt x="313245" y="215466"/>
                      <a:pt x="315301" y="218380"/>
                      <a:pt x="315816" y="219923"/>
                    </a:cubicBezTo>
                    <a:cubicBezTo>
                      <a:pt x="317255" y="231227"/>
                      <a:pt x="315224" y="242712"/>
                      <a:pt x="309988" y="252833"/>
                    </a:cubicBezTo>
                    <a:cubicBezTo>
                      <a:pt x="305282" y="263547"/>
                      <a:pt x="298983" y="273488"/>
                      <a:pt x="291304" y="282316"/>
                    </a:cubicBezTo>
                    <a:cubicBezTo>
                      <a:pt x="277077" y="301128"/>
                      <a:pt x="258762" y="316452"/>
                      <a:pt x="237739" y="327139"/>
                    </a:cubicBezTo>
                    <a:cubicBezTo>
                      <a:pt x="218550" y="335881"/>
                      <a:pt x="196781" y="337141"/>
                      <a:pt x="176717" y="330653"/>
                    </a:cubicBezTo>
                    <a:cubicBezTo>
                      <a:pt x="166630" y="327199"/>
                      <a:pt x="157160" y="322134"/>
                      <a:pt x="148692" y="315655"/>
                    </a:cubicBezTo>
                    <a:cubicBezTo>
                      <a:pt x="144244" y="312449"/>
                      <a:pt x="140062" y="308893"/>
                      <a:pt x="136179" y="305027"/>
                    </a:cubicBezTo>
                    <a:cubicBezTo>
                      <a:pt x="133394" y="302139"/>
                      <a:pt x="131106" y="298814"/>
                      <a:pt x="129409" y="295171"/>
                    </a:cubicBezTo>
                    <a:cubicBezTo>
                      <a:pt x="124755" y="293594"/>
                      <a:pt x="120298" y="291503"/>
                      <a:pt x="116125" y="288915"/>
                    </a:cubicBezTo>
                    <a:cubicBezTo>
                      <a:pt x="102755" y="280345"/>
                      <a:pt x="94270" y="263204"/>
                      <a:pt x="88271" y="247434"/>
                    </a:cubicBezTo>
                    <a:cubicBezTo>
                      <a:pt x="80352" y="228133"/>
                      <a:pt x="74601" y="208010"/>
                      <a:pt x="71130" y="187441"/>
                    </a:cubicBezTo>
                    <a:cubicBezTo>
                      <a:pt x="70016" y="185213"/>
                      <a:pt x="68987" y="182899"/>
                      <a:pt x="67959" y="180670"/>
                    </a:cubicBezTo>
                    <a:cubicBezTo>
                      <a:pt x="57846" y="158987"/>
                      <a:pt x="44647" y="137133"/>
                      <a:pt x="41391" y="112107"/>
                    </a:cubicBezTo>
                    <a:lnTo>
                      <a:pt x="41391" y="111250"/>
                    </a:lnTo>
                    <a:cubicBezTo>
                      <a:pt x="29083" y="98617"/>
                      <a:pt x="18790" y="84168"/>
                      <a:pt x="10880" y="68398"/>
                    </a:cubicBezTo>
                    <a:cubicBezTo>
                      <a:pt x="3543" y="49431"/>
                      <a:pt x="-125" y="29248"/>
                      <a:pt x="81" y="8919"/>
                    </a:cubicBezTo>
                    <a:cubicBezTo>
                      <a:pt x="-519" y="5405"/>
                      <a:pt x="2395" y="4720"/>
                      <a:pt x="2909" y="8576"/>
                    </a:cubicBezTo>
                    <a:close/>
                  </a:path>
                </a:pathLst>
              </a:custGeom>
              <a:solidFill>
                <a:srgbClr val="455A64"/>
              </a:solidFill>
              <a:ln w="8553" cap="flat">
                <a:noFill/>
                <a:prstDash val="solid"/>
                <a:miter/>
              </a:ln>
            </p:spPr>
            <p:txBody>
              <a:bodyPr rtlCol="0" anchor="ctr"/>
              <a:lstStyle/>
              <a:p>
                <a:endParaRPr lang="en-US" dirty="0"/>
              </a:p>
            </p:txBody>
          </p:sp>
          <p:sp>
            <p:nvSpPr>
              <p:cNvPr id="354" name="Freeform: Shape 119">
                <a:extLst>
                  <a:ext uri="{FF2B5EF4-FFF2-40B4-BE49-F238E27FC236}">
                    <a16:creationId xmlns:a16="http://schemas.microsoft.com/office/drawing/2014/main" id="{EB64F65B-CDE5-D10D-A0E2-08193B67303E}"/>
                  </a:ext>
                </a:extLst>
              </p:cNvPr>
              <p:cNvSpPr/>
              <p:nvPr/>
            </p:nvSpPr>
            <p:spPr>
              <a:xfrm>
                <a:off x="7742111" y="3969552"/>
                <a:ext cx="195770" cy="386000"/>
              </a:xfrm>
              <a:custGeom>
                <a:avLst/>
                <a:gdLst>
                  <a:gd name="connsiteX0" fmla="*/ 7981 w 195770"/>
                  <a:gd name="connsiteY0" fmla="*/ 187252 h 386000"/>
                  <a:gd name="connsiteX1" fmla="*/ 17237 w 195770"/>
                  <a:gd name="connsiteY1" fmla="*/ 140629 h 386000"/>
                  <a:gd name="connsiteX2" fmla="*/ 28636 w 195770"/>
                  <a:gd name="connsiteY2" fmla="*/ 98891 h 386000"/>
                  <a:gd name="connsiteX3" fmla="*/ 46719 w 195770"/>
                  <a:gd name="connsiteY3" fmla="*/ 69837 h 386000"/>
                  <a:gd name="connsiteX4" fmla="*/ 109712 w 195770"/>
                  <a:gd name="connsiteY4" fmla="*/ 7359 h 386000"/>
                  <a:gd name="connsiteX5" fmla="*/ 163792 w 195770"/>
                  <a:gd name="connsiteY5" fmla="*/ 6587 h 386000"/>
                  <a:gd name="connsiteX6" fmla="*/ 179047 w 195770"/>
                  <a:gd name="connsiteY6" fmla="*/ 30756 h 386000"/>
                  <a:gd name="connsiteX7" fmla="*/ 194645 w 195770"/>
                  <a:gd name="connsiteY7" fmla="*/ 97177 h 386000"/>
                  <a:gd name="connsiteX8" fmla="*/ 195416 w 195770"/>
                  <a:gd name="connsiteY8" fmla="*/ 157941 h 386000"/>
                  <a:gd name="connsiteX9" fmla="*/ 193274 w 195770"/>
                  <a:gd name="connsiteY9" fmla="*/ 214935 h 386000"/>
                  <a:gd name="connsiteX10" fmla="*/ 177504 w 195770"/>
                  <a:gd name="connsiteY10" fmla="*/ 321036 h 386000"/>
                  <a:gd name="connsiteX11" fmla="*/ 175533 w 195770"/>
                  <a:gd name="connsiteY11" fmla="*/ 320522 h 386000"/>
                  <a:gd name="connsiteX12" fmla="*/ 178104 w 195770"/>
                  <a:gd name="connsiteY12" fmla="*/ 265243 h 386000"/>
                  <a:gd name="connsiteX13" fmla="*/ 178790 w 195770"/>
                  <a:gd name="connsiteY13" fmla="*/ 214249 h 386000"/>
                  <a:gd name="connsiteX14" fmla="*/ 176733 w 195770"/>
                  <a:gd name="connsiteY14" fmla="*/ 188538 h 386000"/>
                  <a:gd name="connsiteX15" fmla="*/ 173905 w 195770"/>
                  <a:gd name="connsiteY15" fmla="*/ 167369 h 386000"/>
                  <a:gd name="connsiteX16" fmla="*/ 171419 w 195770"/>
                  <a:gd name="connsiteY16" fmla="*/ 163169 h 386000"/>
                  <a:gd name="connsiteX17" fmla="*/ 166877 w 195770"/>
                  <a:gd name="connsiteY17" fmla="*/ 161369 h 386000"/>
                  <a:gd name="connsiteX18" fmla="*/ 163106 w 195770"/>
                  <a:gd name="connsiteY18" fmla="*/ 164283 h 386000"/>
                  <a:gd name="connsiteX19" fmla="*/ 160706 w 195770"/>
                  <a:gd name="connsiteY19" fmla="*/ 187938 h 386000"/>
                  <a:gd name="connsiteX20" fmla="*/ 156678 w 195770"/>
                  <a:gd name="connsiteY20" fmla="*/ 244246 h 386000"/>
                  <a:gd name="connsiteX21" fmla="*/ 149393 w 195770"/>
                  <a:gd name="connsiteY21" fmla="*/ 302524 h 386000"/>
                  <a:gd name="connsiteX22" fmla="*/ 145108 w 195770"/>
                  <a:gd name="connsiteY22" fmla="*/ 331835 h 386000"/>
                  <a:gd name="connsiteX23" fmla="*/ 137309 w 195770"/>
                  <a:gd name="connsiteY23" fmla="*/ 360118 h 386000"/>
                  <a:gd name="connsiteX24" fmla="*/ 136281 w 195770"/>
                  <a:gd name="connsiteY24" fmla="*/ 360118 h 386000"/>
                  <a:gd name="connsiteX25" fmla="*/ 135081 w 195770"/>
                  <a:gd name="connsiteY25" fmla="*/ 342977 h 386000"/>
                  <a:gd name="connsiteX26" fmla="*/ 139023 w 195770"/>
                  <a:gd name="connsiteY26" fmla="*/ 311781 h 386000"/>
                  <a:gd name="connsiteX27" fmla="*/ 145536 w 195770"/>
                  <a:gd name="connsiteY27" fmla="*/ 250502 h 386000"/>
                  <a:gd name="connsiteX28" fmla="*/ 148108 w 195770"/>
                  <a:gd name="connsiteY28" fmla="*/ 208421 h 386000"/>
                  <a:gd name="connsiteX29" fmla="*/ 146908 w 195770"/>
                  <a:gd name="connsiteY29" fmla="*/ 169597 h 386000"/>
                  <a:gd name="connsiteX30" fmla="*/ 134566 w 195770"/>
                  <a:gd name="connsiteY30" fmla="*/ 176368 h 386000"/>
                  <a:gd name="connsiteX31" fmla="*/ 127367 w 195770"/>
                  <a:gd name="connsiteY31" fmla="*/ 258215 h 386000"/>
                  <a:gd name="connsiteX32" fmla="*/ 116569 w 195770"/>
                  <a:gd name="connsiteY32" fmla="*/ 326179 h 386000"/>
                  <a:gd name="connsiteX33" fmla="*/ 108941 w 195770"/>
                  <a:gd name="connsiteY33" fmla="*/ 362946 h 386000"/>
                  <a:gd name="connsiteX34" fmla="*/ 105684 w 195770"/>
                  <a:gd name="connsiteY34" fmla="*/ 378373 h 386000"/>
                  <a:gd name="connsiteX35" fmla="*/ 102085 w 195770"/>
                  <a:gd name="connsiteY35" fmla="*/ 386000 h 386000"/>
                  <a:gd name="connsiteX36" fmla="*/ 101056 w 195770"/>
                  <a:gd name="connsiteY36" fmla="*/ 377430 h 386000"/>
                  <a:gd name="connsiteX37" fmla="*/ 102856 w 195770"/>
                  <a:gd name="connsiteY37" fmla="*/ 358404 h 386000"/>
                  <a:gd name="connsiteX38" fmla="*/ 106284 w 195770"/>
                  <a:gd name="connsiteY38" fmla="*/ 326436 h 386000"/>
                  <a:gd name="connsiteX39" fmla="*/ 114854 w 195770"/>
                  <a:gd name="connsiteY39" fmla="*/ 257872 h 386000"/>
                  <a:gd name="connsiteX40" fmla="*/ 119054 w 195770"/>
                  <a:gd name="connsiteY40" fmla="*/ 209192 h 386000"/>
                  <a:gd name="connsiteX41" fmla="*/ 114512 w 195770"/>
                  <a:gd name="connsiteY41" fmla="*/ 165569 h 386000"/>
                  <a:gd name="connsiteX42" fmla="*/ 111769 w 195770"/>
                  <a:gd name="connsiteY42" fmla="*/ 160941 h 386000"/>
                  <a:gd name="connsiteX43" fmla="*/ 106884 w 195770"/>
                  <a:gd name="connsiteY43" fmla="*/ 158970 h 386000"/>
                  <a:gd name="connsiteX44" fmla="*/ 101485 w 195770"/>
                  <a:gd name="connsiteY44" fmla="*/ 164198 h 386000"/>
                  <a:gd name="connsiteX45" fmla="*/ 97199 w 195770"/>
                  <a:gd name="connsiteY45" fmla="*/ 192823 h 386000"/>
                  <a:gd name="connsiteX46" fmla="*/ 94286 w 195770"/>
                  <a:gd name="connsiteY46" fmla="*/ 228819 h 386000"/>
                  <a:gd name="connsiteX47" fmla="*/ 86915 w 195770"/>
                  <a:gd name="connsiteY47" fmla="*/ 290526 h 386000"/>
                  <a:gd name="connsiteX48" fmla="*/ 81173 w 195770"/>
                  <a:gd name="connsiteY48" fmla="*/ 320865 h 386000"/>
                  <a:gd name="connsiteX49" fmla="*/ 73545 w 195770"/>
                  <a:gd name="connsiteY49" fmla="*/ 350005 h 386000"/>
                  <a:gd name="connsiteX50" fmla="*/ 72774 w 195770"/>
                  <a:gd name="connsiteY50" fmla="*/ 350005 h 386000"/>
                  <a:gd name="connsiteX51" fmla="*/ 73545 w 195770"/>
                  <a:gd name="connsiteY51" fmla="*/ 324979 h 386000"/>
                  <a:gd name="connsiteX52" fmla="*/ 75945 w 195770"/>
                  <a:gd name="connsiteY52" fmla="*/ 293783 h 386000"/>
                  <a:gd name="connsiteX53" fmla="*/ 80830 w 195770"/>
                  <a:gd name="connsiteY53" fmla="*/ 233104 h 386000"/>
                  <a:gd name="connsiteX54" fmla="*/ 79116 w 195770"/>
                  <a:gd name="connsiteY54" fmla="*/ 161026 h 386000"/>
                  <a:gd name="connsiteX55" fmla="*/ 73717 w 195770"/>
                  <a:gd name="connsiteY55" fmla="*/ 147228 h 386000"/>
                  <a:gd name="connsiteX56" fmla="*/ 61461 w 195770"/>
                  <a:gd name="connsiteY56" fmla="*/ 120917 h 386000"/>
                  <a:gd name="connsiteX57" fmla="*/ 54176 w 195770"/>
                  <a:gd name="connsiteY57" fmla="*/ 113804 h 386000"/>
                  <a:gd name="connsiteX58" fmla="*/ 39949 w 195770"/>
                  <a:gd name="connsiteY58" fmla="*/ 140200 h 386000"/>
                  <a:gd name="connsiteX59" fmla="*/ 27608 w 195770"/>
                  <a:gd name="connsiteY59" fmla="*/ 184338 h 386000"/>
                  <a:gd name="connsiteX60" fmla="*/ 18180 w 195770"/>
                  <a:gd name="connsiteY60" fmla="*/ 210049 h 386000"/>
                  <a:gd name="connsiteX61" fmla="*/ 3782 w 195770"/>
                  <a:gd name="connsiteY61" fmla="*/ 230019 h 386000"/>
                  <a:gd name="connsiteX62" fmla="*/ 96 w 195770"/>
                  <a:gd name="connsiteY62" fmla="*/ 230019 h 386000"/>
                  <a:gd name="connsiteX63" fmla="*/ 96 w 195770"/>
                  <a:gd name="connsiteY63" fmla="*/ 228647 h 386000"/>
                  <a:gd name="connsiteX64" fmla="*/ 7981 w 195770"/>
                  <a:gd name="connsiteY64" fmla="*/ 187252 h 3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5770" h="386000">
                    <a:moveTo>
                      <a:pt x="7981" y="187252"/>
                    </a:moveTo>
                    <a:lnTo>
                      <a:pt x="17237" y="140629"/>
                    </a:lnTo>
                    <a:cubicBezTo>
                      <a:pt x="19560" y="126351"/>
                      <a:pt x="23382" y="112364"/>
                      <a:pt x="28636" y="98891"/>
                    </a:cubicBezTo>
                    <a:cubicBezTo>
                      <a:pt x="33333" y="88435"/>
                      <a:pt x="39418" y="78665"/>
                      <a:pt x="46719" y="69837"/>
                    </a:cubicBezTo>
                    <a:cubicBezTo>
                      <a:pt x="64803" y="47983"/>
                      <a:pt x="83830" y="20986"/>
                      <a:pt x="109712" y="7359"/>
                    </a:cubicBezTo>
                    <a:cubicBezTo>
                      <a:pt x="123596" y="-12"/>
                      <a:pt x="150765" y="-4297"/>
                      <a:pt x="163792" y="6587"/>
                    </a:cubicBezTo>
                    <a:cubicBezTo>
                      <a:pt x="170871" y="13195"/>
                      <a:pt x="176124" y="21526"/>
                      <a:pt x="179047" y="30756"/>
                    </a:cubicBezTo>
                    <a:cubicBezTo>
                      <a:pt x="187352" y="52054"/>
                      <a:pt x="192597" y="74414"/>
                      <a:pt x="194645" y="97177"/>
                    </a:cubicBezTo>
                    <a:cubicBezTo>
                      <a:pt x="196445" y="117403"/>
                      <a:pt x="195588" y="137715"/>
                      <a:pt x="195416" y="157941"/>
                    </a:cubicBezTo>
                    <a:cubicBezTo>
                      <a:pt x="195416" y="176796"/>
                      <a:pt x="194131" y="195994"/>
                      <a:pt x="193274" y="214935"/>
                    </a:cubicBezTo>
                    <a:cubicBezTo>
                      <a:pt x="192537" y="250828"/>
                      <a:pt x="187240" y="286480"/>
                      <a:pt x="177504" y="321036"/>
                    </a:cubicBezTo>
                    <a:cubicBezTo>
                      <a:pt x="176990" y="322665"/>
                      <a:pt x="175533" y="321979"/>
                      <a:pt x="175533" y="320522"/>
                    </a:cubicBezTo>
                    <a:cubicBezTo>
                      <a:pt x="175105" y="302010"/>
                      <a:pt x="177161" y="283670"/>
                      <a:pt x="178104" y="265243"/>
                    </a:cubicBezTo>
                    <a:cubicBezTo>
                      <a:pt x="179047" y="248102"/>
                      <a:pt x="179476" y="230961"/>
                      <a:pt x="178790" y="214249"/>
                    </a:cubicBezTo>
                    <a:cubicBezTo>
                      <a:pt x="178790" y="205679"/>
                      <a:pt x="176562" y="197108"/>
                      <a:pt x="176733" y="188538"/>
                    </a:cubicBezTo>
                    <a:cubicBezTo>
                      <a:pt x="177376" y="181356"/>
                      <a:pt x="176407" y="174131"/>
                      <a:pt x="173905" y="167369"/>
                    </a:cubicBezTo>
                    <a:cubicBezTo>
                      <a:pt x="173399" y="165800"/>
                      <a:pt x="172551" y="164360"/>
                      <a:pt x="171419" y="163169"/>
                    </a:cubicBezTo>
                    <a:cubicBezTo>
                      <a:pt x="170262" y="161901"/>
                      <a:pt x="168591" y="161241"/>
                      <a:pt x="166877" y="161369"/>
                    </a:cubicBezTo>
                    <a:cubicBezTo>
                      <a:pt x="165249" y="161738"/>
                      <a:pt x="163869" y="162801"/>
                      <a:pt x="163106" y="164283"/>
                    </a:cubicBezTo>
                    <a:cubicBezTo>
                      <a:pt x="160509" y="171877"/>
                      <a:pt x="159686" y="179976"/>
                      <a:pt x="160706" y="187938"/>
                    </a:cubicBezTo>
                    <a:cubicBezTo>
                      <a:pt x="160021" y="206793"/>
                      <a:pt x="157792" y="225476"/>
                      <a:pt x="156678" y="244246"/>
                    </a:cubicBezTo>
                    <a:cubicBezTo>
                      <a:pt x="155564" y="263015"/>
                      <a:pt x="152050" y="283155"/>
                      <a:pt x="149393" y="302524"/>
                    </a:cubicBezTo>
                    <a:cubicBezTo>
                      <a:pt x="148022" y="312295"/>
                      <a:pt x="146565" y="322065"/>
                      <a:pt x="145108" y="331835"/>
                    </a:cubicBezTo>
                    <a:cubicBezTo>
                      <a:pt x="144345" y="341674"/>
                      <a:pt x="141697" y="351273"/>
                      <a:pt x="137309" y="360118"/>
                    </a:cubicBezTo>
                    <a:cubicBezTo>
                      <a:pt x="137309" y="360718"/>
                      <a:pt x="136452" y="360118"/>
                      <a:pt x="136281" y="360118"/>
                    </a:cubicBezTo>
                    <a:cubicBezTo>
                      <a:pt x="134249" y="354633"/>
                      <a:pt x="133838" y="348685"/>
                      <a:pt x="135081" y="342977"/>
                    </a:cubicBezTo>
                    <a:cubicBezTo>
                      <a:pt x="136195" y="332521"/>
                      <a:pt x="137652" y="322151"/>
                      <a:pt x="139023" y="311781"/>
                    </a:cubicBezTo>
                    <a:cubicBezTo>
                      <a:pt x="141594" y="291383"/>
                      <a:pt x="143823" y="270985"/>
                      <a:pt x="145536" y="250502"/>
                    </a:cubicBezTo>
                    <a:cubicBezTo>
                      <a:pt x="146736" y="236532"/>
                      <a:pt x="147594" y="222477"/>
                      <a:pt x="148108" y="208421"/>
                    </a:cubicBezTo>
                    <a:cubicBezTo>
                      <a:pt x="149599" y="195488"/>
                      <a:pt x="149196" y="182410"/>
                      <a:pt x="146908" y="169597"/>
                    </a:cubicBezTo>
                    <a:cubicBezTo>
                      <a:pt x="143651" y="156570"/>
                      <a:pt x="135166" y="169083"/>
                      <a:pt x="134566" y="176368"/>
                    </a:cubicBezTo>
                    <a:cubicBezTo>
                      <a:pt x="132510" y="203707"/>
                      <a:pt x="130795" y="230961"/>
                      <a:pt x="127367" y="258215"/>
                    </a:cubicBezTo>
                    <a:cubicBezTo>
                      <a:pt x="124453" y="280927"/>
                      <a:pt x="120597" y="303553"/>
                      <a:pt x="116569" y="326179"/>
                    </a:cubicBezTo>
                    <a:cubicBezTo>
                      <a:pt x="114340" y="338520"/>
                      <a:pt x="111512" y="350690"/>
                      <a:pt x="108941" y="362946"/>
                    </a:cubicBezTo>
                    <a:cubicBezTo>
                      <a:pt x="107827" y="368088"/>
                      <a:pt x="106884" y="373230"/>
                      <a:pt x="105684" y="378373"/>
                    </a:cubicBezTo>
                    <a:cubicBezTo>
                      <a:pt x="104913" y="381544"/>
                      <a:pt x="104741" y="383943"/>
                      <a:pt x="102085" y="386000"/>
                    </a:cubicBezTo>
                    <a:cubicBezTo>
                      <a:pt x="99428" y="383943"/>
                      <a:pt x="100799" y="380172"/>
                      <a:pt x="101056" y="377430"/>
                    </a:cubicBezTo>
                    <a:cubicBezTo>
                      <a:pt x="101570" y="371088"/>
                      <a:pt x="102256" y="364746"/>
                      <a:pt x="102856" y="358404"/>
                    </a:cubicBezTo>
                    <a:cubicBezTo>
                      <a:pt x="103884" y="347691"/>
                      <a:pt x="104913" y="337063"/>
                      <a:pt x="106284" y="326436"/>
                    </a:cubicBezTo>
                    <a:cubicBezTo>
                      <a:pt x="109198" y="303579"/>
                      <a:pt x="112052" y="280730"/>
                      <a:pt x="114854" y="257872"/>
                    </a:cubicBezTo>
                    <a:cubicBezTo>
                      <a:pt x="116654" y="241674"/>
                      <a:pt x="118111" y="225476"/>
                      <a:pt x="119054" y="209192"/>
                    </a:cubicBezTo>
                    <a:cubicBezTo>
                      <a:pt x="120905" y="194494"/>
                      <a:pt x="119354" y="179573"/>
                      <a:pt x="114512" y="165569"/>
                    </a:cubicBezTo>
                    <a:cubicBezTo>
                      <a:pt x="113903" y="163863"/>
                      <a:pt x="112969" y="162295"/>
                      <a:pt x="111769" y="160941"/>
                    </a:cubicBezTo>
                    <a:cubicBezTo>
                      <a:pt x="110535" y="159570"/>
                      <a:pt x="108727" y="158841"/>
                      <a:pt x="106884" y="158970"/>
                    </a:cubicBezTo>
                    <a:cubicBezTo>
                      <a:pt x="104296" y="159655"/>
                      <a:pt x="102256" y="161635"/>
                      <a:pt x="101485" y="164198"/>
                    </a:cubicBezTo>
                    <a:cubicBezTo>
                      <a:pt x="98553" y="173454"/>
                      <a:pt x="97105" y="183113"/>
                      <a:pt x="97199" y="192823"/>
                    </a:cubicBezTo>
                    <a:cubicBezTo>
                      <a:pt x="96342" y="204821"/>
                      <a:pt x="95400" y="216820"/>
                      <a:pt x="94286" y="228819"/>
                    </a:cubicBezTo>
                    <a:cubicBezTo>
                      <a:pt x="92400" y="249473"/>
                      <a:pt x="90000" y="270042"/>
                      <a:pt x="86915" y="290526"/>
                    </a:cubicBezTo>
                    <a:cubicBezTo>
                      <a:pt x="85372" y="300725"/>
                      <a:pt x="83315" y="310838"/>
                      <a:pt x="81173" y="320865"/>
                    </a:cubicBezTo>
                    <a:cubicBezTo>
                      <a:pt x="79990" y="330884"/>
                      <a:pt x="77427" y="340688"/>
                      <a:pt x="73545" y="350005"/>
                    </a:cubicBezTo>
                    <a:cubicBezTo>
                      <a:pt x="73545" y="350519"/>
                      <a:pt x="72859" y="350005"/>
                      <a:pt x="72774" y="350005"/>
                    </a:cubicBezTo>
                    <a:cubicBezTo>
                      <a:pt x="71788" y="341674"/>
                      <a:pt x="72045" y="333232"/>
                      <a:pt x="73545" y="324979"/>
                    </a:cubicBezTo>
                    <a:cubicBezTo>
                      <a:pt x="74402" y="314609"/>
                      <a:pt x="75088" y="304153"/>
                      <a:pt x="75945" y="293783"/>
                    </a:cubicBezTo>
                    <a:cubicBezTo>
                      <a:pt x="77659" y="273556"/>
                      <a:pt x="79544" y="253330"/>
                      <a:pt x="80830" y="233104"/>
                    </a:cubicBezTo>
                    <a:cubicBezTo>
                      <a:pt x="82372" y="209535"/>
                      <a:pt x="86058" y="184081"/>
                      <a:pt x="79116" y="161026"/>
                    </a:cubicBezTo>
                    <a:cubicBezTo>
                      <a:pt x="77582" y="156330"/>
                      <a:pt x="75782" y="151719"/>
                      <a:pt x="73717" y="147228"/>
                    </a:cubicBezTo>
                    <a:cubicBezTo>
                      <a:pt x="69860" y="138658"/>
                      <a:pt x="65746" y="129573"/>
                      <a:pt x="61461" y="120917"/>
                    </a:cubicBezTo>
                    <a:cubicBezTo>
                      <a:pt x="59918" y="117746"/>
                      <a:pt x="57775" y="114146"/>
                      <a:pt x="54176" y="113804"/>
                    </a:cubicBezTo>
                    <a:cubicBezTo>
                      <a:pt x="44148" y="112775"/>
                      <a:pt x="41577" y="134115"/>
                      <a:pt x="39949" y="140200"/>
                    </a:cubicBezTo>
                    <a:cubicBezTo>
                      <a:pt x="35921" y="154942"/>
                      <a:pt x="30779" y="169426"/>
                      <a:pt x="27608" y="184338"/>
                    </a:cubicBezTo>
                    <a:cubicBezTo>
                      <a:pt x="25645" y="193294"/>
                      <a:pt x="22474" y="201950"/>
                      <a:pt x="18180" y="210049"/>
                    </a:cubicBezTo>
                    <a:cubicBezTo>
                      <a:pt x="15112" y="217797"/>
                      <a:pt x="10158" y="224653"/>
                      <a:pt x="3782" y="230019"/>
                    </a:cubicBezTo>
                    <a:cubicBezTo>
                      <a:pt x="2582" y="230790"/>
                      <a:pt x="525" y="231133"/>
                      <a:pt x="96" y="230019"/>
                    </a:cubicBezTo>
                    <a:cubicBezTo>
                      <a:pt x="-32" y="229573"/>
                      <a:pt x="-32" y="229093"/>
                      <a:pt x="96" y="228647"/>
                    </a:cubicBezTo>
                    <a:cubicBezTo>
                      <a:pt x="2496" y="214506"/>
                      <a:pt x="5239" y="200879"/>
                      <a:pt x="7981" y="187252"/>
                    </a:cubicBezTo>
                    <a:close/>
                  </a:path>
                </a:pathLst>
              </a:custGeom>
              <a:solidFill>
                <a:srgbClr val="455A64"/>
              </a:solidFill>
              <a:ln w="8553" cap="flat">
                <a:noFill/>
                <a:prstDash val="solid"/>
                <a:miter/>
              </a:ln>
            </p:spPr>
            <p:txBody>
              <a:bodyPr rtlCol="0" anchor="ctr"/>
              <a:lstStyle/>
              <a:p>
                <a:endParaRPr lang="en-US" dirty="0"/>
              </a:p>
            </p:txBody>
          </p:sp>
          <p:sp>
            <p:nvSpPr>
              <p:cNvPr id="355" name="Freeform: Shape 120">
                <a:extLst>
                  <a:ext uri="{FF2B5EF4-FFF2-40B4-BE49-F238E27FC236}">
                    <a16:creationId xmlns:a16="http://schemas.microsoft.com/office/drawing/2014/main" id="{95283A1E-C99E-5593-035C-88F18D6E16E9}"/>
                  </a:ext>
                </a:extLst>
              </p:cNvPr>
              <p:cNvSpPr/>
              <p:nvPr/>
            </p:nvSpPr>
            <p:spPr>
              <a:xfrm>
                <a:off x="7829948" y="3503548"/>
                <a:ext cx="144150" cy="548975"/>
              </a:xfrm>
              <a:custGeom>
                <a:avLst/>
                <a:gdLst>
                  <a:gd name="connsiteX0" fmla="*/ 141176 w 144150"/>
                  <a:gd name="connsiteY0" fmla="*/ 89750 h 548975"/>
                  <a:gd name="connsiteX1" fmla="*/ 124035 w 144150"/>
                  <a:gd name="connsiteY1" fmla="*/ 126260 h 548975"/>
                  <a:gd name="connsiteX2" fmla="*/ 108522 w 144150"/>
                  <a:gd name="connsiteY2" fmla="*/ 184368 h 548975"/>
                  <a:gd name="connsiteX3" fmla="*/ 80840 w 144150"/>
                  <a:gd name="connsiteY3" fmla="*/ 441481 h 548975"/>
                  <a:gd name="connsiteX4" fmla="*/ 80154 w 144150"/>
                  <a:gd name="connsiteY4" fmla="*/ 495646 h 548975"/>
                  <a:gd name="connsiteX5" fmla="*/ 54443 w 144150"/>
                  <a:gd name="connsiteY5" fmla="*/ 542355 h 548975"/>
                  <a:gd name="connsiteX6" fmla="*/ 26332 w 144150"/>
                  <a:gd name="connsiteY6" fmla="*/ 546554 h 548975"/>
                  <a:gd name="connsiteX7" fmla="*/ 15704 w 144150"/>
                  <a:gd name="connsiteY7" fmla="*/ 531727 h 548975"/>
                  <a:gd name="connsiteX8" fmla="*/ 3535 w 144150"/>
                  <a:gd name="connsiteY8" fmla="*/ 504902 h 548975"/>
                  <a:gd name="connsiteX9" fmla="*/ 21 w 144150"/>
                  <a:gd name="connsiteY9" fmla="*/ 490246 h 548975"/>
                  <a:gd name="connsiteX10" fmla="*/ 8591 w 144150"/>
                  <a:gd name="connsiteY10" fmla="*/ 476019 h 548975"/>
                  <a:gd name="connsiteX11" fmla="*/ 40473 w 144150"/>
                  <a:gd name="connsiteY11" fmla="*/ 352605 h 548975"/>
                  <a:gd name="connsiteX12" fmla="*/ 60871 w 144150"/>
                  <a:gd name="connsiteY12" fmla="*/ 102863 h 548975"/>
                  <a:gd name="connsiteX13" fmla="*/ 59671 w 144150"/>
                  <a:gd name="connsiteY13" fmla="*/ 12873 h 548975"/>
                  <a:gd name="connsiteX14" fmla="*/ 79811 w 144150"/>
                  <a:gd name="connsiteY14" fmla="*/ 18 h 548975"/>
                  <a:gd name="connsiteX15" fmla="*/ 127120 w 144150"/>
                  <a:gd name="connsiteY15" fmla="*/ 26929 h 548975"/>
                  <a:gd name="connsiteX16" fmla="*/ 141176 w 144150"/>
                  <a:gd name="connsiteY16" fmla="*/ 89750 h 54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150" h="548975">
                    <a:moveTo>
                      <a:pt x="141176" y="89750"/>
                    </a:moveTo>
                    <a:cubicBezTo>
                      <a:pt x="136282" y="102289"/>
                      <a:pt x="130548" y="114484"/>
                      <a:pt x="124035" y="126260"/>
                    </a:cubicBezTo>
                    <a:cubicBezTo>
                      <a:pt x="116544" y="144935"/>
                      <a:pt x="111333" y="164441"/>
                      <a:pt x="108522" y="184368"/>
                    </a:cubicBezTo>
                    <a:cubicBezTo>
                      <a:pt x="93010" y="269386"/>
                      <a:pt x="77412" y="355176"/>
                      <a:pt x="80840" y="441481"/>
                    </a:cubicBezTo>
                    <a:cubicBezTo>
                      <a:pt x="82408" y="459513"/>
                      <a:pt x="82185" y="477656"/>
                      <a:pt x="80154" y="495646"/>
                    </a:cubicBezTo>
                    <a:cubicBezTo>
                      <a:pt x="78012" y="513978"/>
                      <a:pt x="68781" y="530733"/>
                      <a:pt x="54443" y="542355"/>
                    </a:cubicBezTo>
                    <a:cubicBezTo>
                      <a:pt x="46772" y="549279"/>
                      <a:pt x="35691" y="550933"/>
                      <a:pt x="26332" y="546554"/>
                    </a:cubicBezTo>
                    <a:cubicBezTo>
                      <a:pt x="21455" y="542715"/>
                      <a:pt x="17770" y="537581"/>
                      <a:pt x="15704" y="531727"/>
                    </a:cubicBezTo>
                    <a:lnTo>
                      <a:pt x="3535" y="504902"/>
                    </a:lnTo>
                    <a:cubicBezTo>
                      <a:pt x="1040" y="500437"/>
                      <a:pt x="-177" y="495363"/>
                      <a:pt x="21" y="490246"/>
                    </a:cubicBezTo>
                    <a:cubicBezTo>
                      <a:pt x="1598" y="484847"/>
                      <a:pt x="4554" y="479945"/>
                      <a:pt x="8591" y="476019"/>
                    </a:cubicBezTo>
                    <a:cubicBezTo>
                      <a:pt x="35931" y="441738"/>
                      <a:pt x="36016" y="395457"/>
                      <a:pt x="40473" y="352605"/>
                    </a:cubicBezTo>
                    <a:cubicBezTo>
                      <a:pt x="49044" y="269044"/>
                      <a:pt x="79040" y="184968"/>
                      <a:pt x="60871" y="102863"/>
                    </a:cubicBezTo>
                    <a:cubicBezTo>
                      <a:pt x="54186" y="72609"/>
                      <a:pt x="41759" y="38499"/>
                      <a:pt x="59671" y="12873"/>
                    </a:cubicBezTo>
                    <a:cubicBezTo>
                      <a:pt x="64059" y="5726"/>
                      <a:pt x="71481" y="986"/>
                      <a:pt x="79811" y="18"/>
                    </a:cubicBezTo>
                    <a:cubicBezTo>
                      <a:pt x="92410" y="-668"/>
                      <a:pt x="117521" y="18616"/>
                      <a:pt x="127120" y="26929"/>
                    </a:cubicBezTo>
                    <a:cubicBezTo>
                      <a:pt x="144690" y="41756"/>
                      <a:pt x="147261" y="69010"/>
                      <a:pt x="141176" y="89750"/>
                    </a:cubicBezTo>
                    <a:close/>
                  </a:path>
                </a:pathLst>
              </a:custGeom>
              <a:solidFill>
                <a:srgbClr val="455A64"/>
              </a:solidFill>
              <a:ln w="8553" cap="flat">
                <a:noFill/>
                <a:prstDash val="solid"/>
                <a:miter/>
              </a:ln>
            </p:spPr>
            <p:txBody>
              <a:bodyPr rtlCol="0" anchor="ctr"/>
              <a:lstStyle/>
              <a:p>
                <a:endParaRPr lang="en-US" dirty="0"/>
              </a:p>
            </p:txBody>
          </p:sp>
          <p:sp>
            <p:nvSpPr>
              <p:cNvPr id="356" name="Freeform: Shape 121">
                <a:extLst>
                  <a:ext uri="{FF2B5EF4-FFF2-40B4-BE49-F238E27FC236}">
                    <a16:creationId xmlns:a16="http://schemas.microsoft.com/office/drawing/2014/main" id="{6F8A9A05-46AD-FD73-6877-DF7D136BD478}"/>
                  </a:ext>
                </a:extLst>
              </p:cNvPr>
              <p:cNvSpPr/>
              <p:nvPr/>
            </p:nvSpPr>
            <p:spPr>
              <a:xfrm>
                <a:off x="7642951" y="2888660"/>
                <a:ext cx="364094" cy="662870"/>
              </a:xfrm>
              <a:custGeom>
                <a:avLst/>
                <a:gdLst>
                  <a:gd name="connsiteX0" fmla="*/ 106370 w 364094"/>
                  <a:gd name="connsiteY0" fmla="*/ 5463 h 662870"/>
                  <a:gd name="connsiteX1" fmla="*/ 137052 w 364094"/>
                  <a:gd name="connsiteY1" fmla="*/ 52772 h 662870"/>
                  <a:gd name="connsiteX2" fmla="*/ 143651 w 364094"/>
                  <a:gd name="connsiteY2" fmla="*/ 110022 h 662870"/>
                  <a:gd name="connsiteX3" fmla="*/ 274350 w 364094"/>
                  <a:gd name="connsiteY3" fmla="*/ 444269 h 662870"/>
                  <a:gd name="connsiteX4" fmla="*/ 338285 w 364094"/>
                  <a:gd name="connsiteY4" fmla="*/ 577025 h 662870"/>
                  <a:gd name="connsiteX5" fmla="*/ 358940 w 364094"/>
                  <a:gd name="connsiteY5" fmla="*/ 606764 h 662870"/>
                  <a:gd name="connsiteX6" fmla="*/ 356712 w 364094"/>
                  <a:gd name="connsiteY6" fmla="*/ 654759 h 662870"/>
                  <a:gd name="connsiteX7" fmla="*/ 304347 w 364094"/>
                  <a:gd name="connsiteY7" fmla="*/ 642246 h 662870"/>
                  <a:gd name="connsiteX8" fmla="*/ 264151 w 364094"/>
                  <a:gd name="connsiteY8" fmla="*/ 628962 h 662870"/>
                  <a:gd name="connsiteX9" fmla="*/ 255152 w 364094"/>
                  <a:gd name="connsiteY9" fmla="*/ 634704 h 662870"/>
                  <a:gd name="connsiteX10" fmla="*/ 232526 w 364094"/>
                  <a:gd name="connsiteY10" fmla="*/ 623134 h 662870"/>
                  <a:gd name="connsiteX11" fmla="*/ 235440 w 364094"/>
                  <a:gd name="connsiteY11" fmla="*/ 595794 h 662870"/>
                  <a:gd name="connsiteX12" fmla="*/ 246153 w 364094"/>
                  <a:gd name="connsiteY12" fmla="*/ 570083 h 662870"/>
                  <a:gd name="connsiteX13" fmla="*/ 239811 w 364094"/>
                  <a:gd name="connsiteY13" fmla="*/ 524488 h 662870"/>
                  <a:gd name="connsiteX14" fmla="*/ 213243 w 364094"/>
                  <a:gd name="connsiteY14" fmla="*/ 444183 h 662870"/>
                  <a:gd name="connsiteX15" fmla="*/ 122396 w 364094"/>
                  <a:gd name="connsiteY15" fmla="*/ 216038 h 662870"/>
                  <a:gd name="connsiteX16" fmla="*/ 56747 w 364094"/>
                  <a:gd name="connsiteY16" fmla="*/ 152446 h 662870"/>
                  <a:gd name="connsiteX17" fmla="*/ 611 w 364094"/>
                  <a:gd name="connsiteY17" fmla="*/ 101023 h 662870"/>
                  <a:gd name="connsiteX18" fmla="*/ 611 w 364094"/>
                  <a:gd name="connsiteY18" fmla="*/ 88939 h 662870"/>
                  <a:gd name="connsiteX19" fmla="*/ 9181 w 364094"/>
                  <a:gd name="connsiteY19" fmla="*/ 75826 h 662870"/>
                  <a:gd name="connsiteX20" fmla="*/ 38063 w 364094"/>
                  <a:gd name="connsiteY20" fmla="*/ 51915 h 662870"/>
                  <a:gd name="connsiteX21" fmla="*/ 58718 w 364094"/>
                  <a:gd name="connsiteY21" fmla="*/ 11719 h 662870"/>
                  <a:gd name="connsiteX22" fmla="*/ 106370 w 364094"/>
                  <a:gd name="connsiteY22" fmla="*/ 5463 h 66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094" h="662870">
                    <a:moveTo>
                      <a:pt x="106370" y="5463"/>
                    </a:moveTo>
                    <a:cubicBezTo>
                      <a:pt x="122791" y="16219"/>
                      <a:pt x="133924" y="33394"/>
                      <a:pt x="137052" y="52772"/>
                    </a:cubicBezTo>
                    <a:cubicBezTo>
                      <a:pt x="141080" y="71541"/>
                      <a:pt x="140823" y="90996"/>
                      <a:pt x="143651" y="110022"/>
                    </a:cubicBezTo>
                    <a:cubicBezTo>
                      <a:pt x="148193" y="140276"/>
                      <a:pt x="252153" y="393618"/>
                      <a:pt x="274350" y="444269"/>
                    </a:cubicBezTo>
                    <a:cubicBezTo>
                      <a:pt x="293891" y="488921"/>
                      <a:pt x="307861" y="537858"/>
                      <a:pt x="338285" y="577025"/>
                    </a:cubicBezTo>
                    <a:cubicBezTo>
                      <a:pt x="346307" y="586101"/>
                      <a:pt x="353241" y="596077"/>
                      <a:pt x="358940" y="606764"/>
                    </a:cubicBezTo>
                    <a:cubicBezTo>
                      <a:pt x="364854" y="619877"/>
                      <a:pt x="367511" y="643274"/>
                      <a:pt x="356712" y="654759"/>
                    </a:cubicBezTo>
                    <a:cubicBezTo>
                      <a:pt x="339057" y="673614"/>
                      <a:pt x="317802" y="655444"/>
                      <a:pt x="304347" y="642246"/>
                    </a:cubicBezTo>
                    <a:cubicBezTo>
                      <a:pt x="293634" y="631704"/>
                      <a:pt x="277435" y="621505"/>
                      <a:pt x="264151" y="628962"/>
                    </a:cubicBezTo>
                    <a:cubicBezTo>
                      <a:pt x="261254" y="631036"/>
                      <a:pt x="258255" y="632956"/>
                      <a:pt x="255152" y="634704"/>
                    </a:cubicBezTo>
                    <a:cubicBezTo>
                      <a:pt x="245716" y="637644"/>
                      <a:pt x="235672" y="632501"/>
                      <a:pt x="232526" y="623134"/>
                    </a:cubicBezTo>
                    <a:cubicBezTo>
                      <a:pt x="230067" y="613972"/>
                      <a:pt x="231104" y="604227"/>
                      <a:pt x="235440" y="595794"/>
                    </a:cubicBezTo>
                    <a:cubicBezTo>
                      <a:pt x="239811" y="587575"/>
                      <a:pt x="243394" y="578970"/>
                      <a:pt x="246153" y="570083"/>
                    </a:cubicBezTo>
                    <a:cubicBezTo>
                      <a:pt x="249667" y="554913"/>
                      <a:pt x="244696" y="539315"/>
                      <a:pt x="239811" y="524488"/>
                    </a:cubicBezTo>
                    <a:cubicBezTo>
                      <a:pt x="230958" y="497748"/>
                      <a:pt x="222096" y="470983"/>
                      <a:pt x="213243" y="444183"/>
                    </a:cubicBezTo>
                    <a:cubicBezTo>
                      <a:pt x="187532" y="366450"/>
                      <a:pt x="161820" y="288201"/>
                      <a:pt x="122396" y="216038"/>
                    </a:cubicBezTo>
                    <a:cubicBezTo>
                      <a:pt x="107998" y="189470"/>
                      <a:pt x="89315" y="157931"/>
                      <a:pt x="56747" y="152446"/>
                    </a:cubicBezTo>
                    <a:cubicBezTo>
                      <a:pt x="27950" y="147561"/>
                      <a:pt x="5324" y="131963"/>
                      <a:pt x="611" y="101023"/>
                    </a:cubicBezTo>
                    <a:cubicBezTo>
                      <a:pt x="-204" y="97038"/>
                      <a:pt x="-204" y="92924"/>
                      <a:pt x="611" y="88939"/>
                    </a:cubicBezTo>
                    <a:cubicBezTo>
                      <a:pt x="2247" y="83882"/>
                      <a:pt x="5204" y="79357"/>
                      <a:pt x="9181" y="75826"/>
                    </a:cubicBezTo>
                    <a:cubicBezTo>
                      <a:pt x="17752" y="67256"/>
                      <a:pt x="28979" y="60485"/>
                      <a:pt x="38063" y="51915"/>
                    </a:cubicBezTo>
                    <a:cubicBezTo>
                      <a:pt x="51347" y="39488"/>
                      <a:pt x="48862" y="23804"/>
                      <a:pt x="58718" y="11719"/>
                    </a:cubicBezTo>
                    <a:cubicBezTo>
                      <a:pt x="71248" y="-1128"/>
                      <a:pt x="90951" y="-3716"/>
                      <a:pt x="106370" y="5463"/>
                    </a:cubicBezTo>
                    <a:close/>
                  </a:path>
                </a:pathLst>
              </a:custGeom>
              <a:solidFill>
                <a:srgbClr val="455A64"/>
              </a:solidFill>
              <a:ln w="8553" cap="flat">
                <a:noFill/>
                <a:prstDash val="solid"/>
                <a:miter/>
              </a:ln>
            </p:spPr>
            <p:txBody>
              <a:bodyPr rtlCol="0" anchor="ctr"/>
              <a:lstStyle/>
              <a:p>
                <a:endParaRPr lang="en-US" dirty="0"/>
              </a:p>
            </p:txBody>
          </p:sp>
          <p:sp>
            <p:nvSpPr>
              <p:cNvPr id="357" name="Freeform: Shape 122">
                <a:extLst>
                  <a:ext uri="{FF2B5EF4-FFF2-40B4-BE49-F238E27FC236}">
                    <a16:creationId xmlns:a16="http://schemas.microsoft.com/office/drawing/2014/main" id="{2D0665F7-0058-B3B7-94BE-0A9E4A4193A9}"/>
                  </a:ext>
                </a:extLst>
              </p:cNvPr>
              <p:cNvSpPr/>
              <p:nvPr/>
            </p:nvSpPr>
            <p:spPr>
              <a:xfrm>
                <a:off x="7876763" y="3510207"/>
                <a:ext cx="130099" cy="44410"/>
              </a:xfrm>
              <a:custGeom>
                <a:avLst/>
                <a:gdLst>
                  <a:gd name="connsiteX0" fmla="*/ 600 w 130099"/>
                  <a:gd name="connsiteY0" fmla="*/ 6300 h 44410"/>
                  <a:gd name="connsiteX1" fmla="*/ 1200 w 130099"/>
                  <a:gd name="connsiteY1" fmla="*/ 6300 h 44410"/>
                  <a:gd name="connsiteX2" fmla="*/ 18769 w 130099"/>
                  <a:gd name="connsiteY2" fmla="*/ 8529 h 44410"/>
                  <a:gd name="connsiteX3" fmla="*/ 35910 w 130099"/>
                  <a:gd name="connsiteY3" fmla="*/ 730 h 44410"/>
                  <a:gd name="connsiteX4" fmla="*/ 71649 w 130099"/>
                  <a:gd name="connsiteY4" fmla="*/ 9729 h 44410"/>
                  <a:gd name="connsiteX5" fmla="*/ 96846 w 130099"/>
                  <a:gd name="connsiteY5" fmla="*/ 31754 h 44410"/>
                  <a:gd name="connsiteX6" fmla="*/ 117072 w 130099"/>
                  <a:gd name="connsiteY6" fmla="*/ 33726 h 44410"/>
                  <a:gd name="connsiteX7" fmla="*/ 129328 w 130099"/>
                  <a:gd name="connsiteY7" fmla="*/ 18642 h 44410"/>
                  <a:gd name="connsiteX8" fmla="*/ 130099 w 130099"/>
                  <a:gd name="connsiteY8" fmla="*/ 19842 h 44410"/>
                  <a:gd name="connsiteX9" fmla="*/ 109102 w 130099"/>
                  <a:gd name="connsiteY9" fmla="*/ 44096 h 44410"/>
                  <a:gd name="connsiteX10" fmla="*/ 73020 w 130099"/>
                  <a:gd name="connsiteY10" fmla="*/ 26269 h 44410"/>
                  <a:gd name="connsiteX11" fmla="*/ 28711 w 130099"/>
                  <a:gd name="connsiteY11" fmla="*/ 13242 h 44410"/>
                  <a:gd name="connsiteX12" fmla="*/ 6599 w 130099"/>
                  <a:gd name="connsiteY12" fmla="*/ 17785 h 44410"/>
                  <a:gd name="connsiteX13" fmla="*/ 232 w 130099"/>
                  <a:gd name="connsiteY13" fmla="*/ 7474 h 44410"/>
                  <a:gd name="connsiteX14" fmla="*/ 600 w 130099"/>
                  <a:gd name="connsiteY14" fmla="*/ 6300 h 4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9" h="44410">
                    <a:moveTo>
                      <a:pt x="600" y="6300"/>
                    </a:moveTo>
                    <a:cubicBezTo>
                      <a:pt x="600" y="6300"/>
                      <a:pt x="600" y="6300"/>
                      <a:pt x="1200" y="6300"/>
                    </a:cubicBezTo>
                    <a:cubicBezTo>
                      <a:pt x="6282" y="10029"/>
                      <a:pt x="12924" y="10868"/>
                      <a:pt x="18769" y="8529"/>
                    </a:cubicBezTo>
                    <a:cubicBezTo>
                      <a:pt x="24134" y="5229"/>
                      <a:pt x="29894" y="2607"/>
                      <a:pt x="35910" y="730"/>
                    </a:cubicBezTo>
                    <a:cubicBezTo>
                      <a:pt x="48560" y="-1593"/>
                      <a:pt x="61604" y="1689"/>
                      <a:pt x="71649" y="9729"/>
                    </a:cubicBezTo>
                    <a:cubicBezTo>
                      <a:pt x="79645" y="17528"/>
                      <a:pt x="88053" y="24872"/>
                      <a:pt x="96846" y="31754"/>
                    </a:cubicBezTo>
                    <a:cubicBezTo>
                      <a:pt x="102897" y="35585"/>
                      <a:pt x="110396" y="36314"/>
                      <a:pt x="117072" y="33726"/>
                    </a:cubicBezTo>
                    <a:cubicBezTo>
                      <a:pt x="125214" y="30469"/>
                      <a:pt x="126157" y="25927"/>
                      <a:pt x="129328" y="18642"/>
                    </a:cubicBezTo>
                    <a:cubicBezTo>
                      <a:pt x="129328" y="17699"/>
                      <a:pt x="130014" y="19242"/>
                      <a:pt x="130099" y="19842"/>
                    </a:cubicBezTo>
                    <a:cubicBezTo>
                      <a:pt x="129851" y="31926"/>
                      <a:pt x="121023" y="42116"/>
                      <a:pt x="109102" y="44096"/>
                    </a:cubicBezTo>
                    <a:cubicBezTo>
                      <a:pt x="94189" y="46410"/>
                      <a:pt x="82705" y="35525"/>
                      <a:pt x="73020" y="26269"/>
                    </a:cubicBezTo>
                    <a:cubicBezTo>
                      <a:pt x="60936" y="14528"/>
                      <a:pt x="46023" y="4501"/>
                      <a:pt x="28711" y="13242"/>
                    </a:cubicBezTo>
                    <a:cubicBezTo>
                      <a:pt x="22172" y="17476"/>
                      <a:pt x="14279" y="19105"/>
                      <a:pt x="6599" y="17785"/>
                    </a:cubicBezTo>
                    <a:cubicBezTo>
                      <a:pt x="1997" y="16696"/>
                      <a:pt x="-857" y="12077"/>
                      <a:pt x="232" y="7474"/>
                    </a:cubicBezTo>
                    <a:cubicBezTo>
                      <a:pt x="326" y="7072"/>
                      <a:pt x="446" y="6677"/>
                      <a:pt x="600" y="6300"/>
                    </a:cubicBezTo>
                    <a:close/>
                  </a:path>
                </a:pathLst>
              </a:custGeom>
              <a:solidFill>
                <a:srgbClr val="263238"/>
              </a:solidFill>
              <a:ln w="8553" cap="flat">
                <a:noFill/>
                <a:prstDash val="solid"/>
                <a:miter/>
              </a:ln>
            </p:spPr>
            <p:txBody>
              <a:bodyPr rtlCol="0" anchor="ctr"/>
              <a:lstStyle/>
              <a:p>
                <a:endParaRPr lang="en-US" dirty="0"/>
              </a:p>
            </p:txBody>
          </p:sp>
          <p:sp>
            <p:nvSpPr>
              <p:cNvPr id="358" name="Freeform: Shape 123">
                <a:extLst>
                  <a:ext uri="{FF2B5EF4-FFF2-40B4-BE49-F238E27FC236}">
                    <a16:creationId xmlns:a16="http://schemas.microsoft.com/office/drawing/2014/main" id="{E82F80D2-AD3D-4B75-F2AB-D7B9323F11D5}"/>
                  </a:ext>
                </a:extLst>
              </p:cNvPr>
              <p:cNvSpPr/>
              <p:nvPr/>
            </p:nvSpPr>
            <p:spPr>
              <a:xfrm>
                <a:off x="7827306" y="3976589"/>
                <a:ext cx="88659" cy="79208"/>
              </a:xfrm>
              <a:custGeom>
                <a:avLst/>
                <a:gdLst>
                  <a:gd name="connsiteX0" fmla="*/ 2491 w 88659"/>
                  <a:gd name="connsiteY0" fmla="*/ 12577 h 79208"/>
                  <a:gd name="connsiteX1" fmla="*/ 3948 w 88659"/>
                  <a:gd name="connsiteY1" fmla="*/ 14806 h 79208"/>
                  <a:gd name="connsiteX2" fmla="*/ 6776 w 88659"/>
                  <a:gd name="connsiteY2" fmla="*/ 27576 h 79208"/>
                  <a:gd name="connsiteX3" fmla="*/ 11061 w 88659"/>
                  <a:gd name="connsiteY3" fmla="*/ 37003 h 79208"/>
                  <a:gd name="connsiteX4" fmla="*/ 23146 w 88659"/>
                  <a:gd name="connsiteY4" fmla="*/ 57229 h 79208"/>
                  <a:gd name="connsiteX5" fmla="*/ 36687 w 88659"/>
                  <a:gd name="connsiteY5" fmla="*/ 69571 h 79208"/>
                  <a:gd name="connsiteX6" fmla="*/ 55285 w 88659"/>
                  <a:gd name="connsiteY6" fmla="*/ 61857 h 79208"/>
                  <a:gd name="connsiteX7" fmla="*/ 74397 w 88659"/>
                  <a:gd name="connsiteY7" fmla="*/ 36146 h 79208"/>
                  <a:gd name="connsiteX8" fmla="*/ 79539 w 88659"/>
                  <a:gd name="connsiteY8" fmla="*/ 20548 h 79208"/>
                  <a:gd name="connsiteX9" fmla="*/ 82281 w 88659"/>
                  <a:gd name="connsiteY9" fmla="*/ 1007 h 79208"/>
                  <a:gd name="connsiteX10" fmla="*/ 83567 w 88659"/>
                  <a:gd name="connsiteY10" fmla="*/ 322 h 79208"/>
                  <a:gd name="connsiteX11" fmla="*/ 86224 w 88659"/>
                  <a:gd name="connsiteY11" fmla="*/ 36232 h 79208"/>
                  <a:gd name="connsiteX12" fmla="*/ 67626 w 88659"/>
                  <a:gd name="connsiteY12" fmla="*/ 64600 h 79208"/>
                  <a:gd name="connsiteX13" fmla="*/ 33944 w 88659"/>
                  <a:gd name="connsiteY13" fmla="*/ 78570 h 79208"/>
                  <a:gd name="connsiteX14" fmla="*/ 12861 w 88659"/>
                  <a:gd name="connsiteY14" fmla="*/ 52858 h 79208"/>
                  <a:gd name="connsiteX15" fmla="*/ 3005 w 88659"/>
                  <a:gd name="connsiteY15" fmla="*/ 31175 h 79208"/>
                  <a:gd name="connsiteX16" fmla="*/ 2491 w 88659"/>
                  <a:gd name="connsiteY16" fmla="*/ 12577 h 7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659" h="79208">
                    <a:moveTo>
                      <a:pt x="2491" y="12577"/>
                    </a:moveTo>
                    <a:cubicBezTo>
                      <a:pt x="3691" y="11035"/>
                      <a:pt x="4633" y="13692"/>
                      <a:pt x="3948" y="14806"/>
                    </a:cubicBezTo>
                    <a:cubicBezTo>
                      <a:pt x="1634" y="18063"/>
                      <a:pt x="5319" y="24405"/>
                      <a:pt x="6776" y="27576"/>
                    </a:cubicBezTo>
                    <a:cubicBezTo>
                      <a:pt x="8233" y="30747"/>
                      <a:pt x="9519" y="33918"/>
                      <a:pt x="11061" y="37003"/>
                    </a:cubicBezTo>
                    <a:cubicBezTo>
                      <a:pt x="14601" y="44022"/>
                      <a:pt x="18646" y="50784"/>
                      <a:pt x="23146" y="57229"/>
                    </a:cubicBezTo>
                    <a:cubicBezTo>
                      <a:pt x="26291" y="62637"/>
                      <a:pt x="31013" y="66940"/>
                      <a:pt x="36687" y="69571"/>
                    </a:cubicBezTo>
                    <a:cubicBezTo>
                      <a:pt x="42686" y="71371"/>
                      <a:pt x="50742" y="65371"/>
                      <a:pt x="55285" y="61857"/>
                    </a:cubicBezTo>
                    <a:cubicBezTo>
                      <a:pt x="63795" y="55104"/>
                      <a:pt x="70386" y="46242"/>
                      <a:pt x="74397" y="36146"/>
                    </a:cubicBezTo>
                    <a:cubicBezTo>
                      <a:pt x="76454" y="31004"/>
                      <a:pt x="77825" y="25776"/>
                      <a:pt x="79539" y="20548"/>
                    </a:cubicBezTo>
                    <a:cubicBezTo>
                      <a:pt x="81305" y="14180"/>
                      <a:pt x="82230" y="7615"/>
                      <a:pt x="82281" y="1007"/>
                    </a:cubicBezTo>
                    <a:cubicBezTo>
                      <a:pt x="82281" y="322"/>
                      <a:pt x="83053" y="-450"/>
                      <a:pt x="83567" y="322"/>
                    </a:cubicBezTo>
                    <a:cubicBezTo>
                      <a:pt x="89266" y="11446"/>
                      <a:pt x="90226" y="24396"/>
                      <a:pt x="86224" y="36232"/>
                    </a:cubicBezTo>
                    <a:cubicBezTo>
                      <a:pt x="82401" y="47048"/>
                      <a:pt x="76025" y="56784"/>
                      <a:pt x="67626" y="64600"/>
                    </a:cubicBezTo>
                    <a:cubicBezTo>
                      <a:pt x="59056" y="72485"/>
                      <a:pt x="46372" y="81741"/>
                      <a:pt x="33944" y="78570"/>
                    </a:cubicBezTo>
                    <a:cubicBezTo>
                      <a:pt x="21517" y="75399"/>
                      <a:pt x="17575" y="62457"/>
                      <a:pt x="12861" y="52858"/>
                    </a:cubicBezTo>
                    <a:cubicBezTo>
                      <a:pt x="9347" y="45745"/>
                      <a:pt x="6005" y="38460"/>
                      <a:pt x="3005" y="31175"/>
                    </a:cubicBezTo>
                    <a:cubicBezTo>
                      <a:pt x="-809" y="25613"/>
                      <a:pt x="-1006" y="18337"/>
                      <a:pt x="2491" y="12577"/>
                    </a:cubicBezTo>
                    <a:close/>
                  </a:path>
                </a:pathLst>
              </a:custGeom>
              <a:solidFill>
                <a:srgbClr val="263238"/>
              </a:solidFill>
              <a:ln w="8553" cap="flat">
                <a:noFill/>
                <a:prstDash val="solid"/>
                <a:miter/>
              </a:ln>
            </p:spPr>
            <p:txBody>
              <a:bodyPr rtlCol="0" anchor="ctr"/>
              <a:lstStyle/>
              <a:p>
                <a:endParaRPr lang="en-US" dirty="0"/>
              </a:p>
            </p:txBody>
          </p:sp>
          <p:sp>
            <p:nvSpPr>
              <p:cNvPr id="359" name="Freeform: Shape 124">
                <a:extLst>
                  <a:ext uri="{FF2B5EF4-FFF2-40B4-BE49-F238E27FC236}">
                    <a16:creationId xmlns:a16="http://schemas.microsoft.com/office/drawing/2014/main" id="{54147450-FF76-864C-3915-BB688218E115}"/>
                  </a:ext>
                </a:extLst>
              </p:cNvPr>
              <p:cNvSpPr/>
              <p:nvPr/>
            </p:nvSpPr>
            <p:spPr>
              <a:xfrm>
                <a:off x="7158716" y="2206689"/>
                <a:ext cx="184366" cy="472487"/>
              </a:xfrm>
              <a:custGeom>
                <a:avLst/>
                <a:gdLst>
                  <a:gd name="connsiteX0" fmla="*/ 17 w 184366"/>
                  <a:gd name="connsiteY0" fmla="*/ 275882 h 472487"/>
                  <a:gd name="connsiteX1" fmla="*/ 12272 w 184366"/>
                  <a:gd name="connsiteY1" fmla="*/ 208776 h 472487"/>
                  <a:gd name="connsiteX2" fmla="*/ 25899 w 184366"/>
                  <a:gd name="connsiteY2" fmla="*/ 106959 h 472487"/>
                  <a:gd name="connsiteX3" fmla="*/ 184367 w 184366"/>
                  <a:gd name="connsiteY3" fmla="*/ 0 h 472487"/>
                  <a:gd name="connsiteX4" fmla="*/ 132173 w 184366"/>
                  <a:gd name="connsiteY4" fmla="*/ 35053 h 472487"/>
                  <a:gd name="connsiteX5" fmla="*/ 68837 w 184366"/>
                  <a:gd name="connsiteY5" fmla="*/ 133099 h 472487"/>
                  <a:gd name="connsiteX6" fmla="*/ 74922 w 184366"/>
                  <a:gd name="connsiteY6" fmla="*/ 217175 h 472487"/>
                  <a:gd name="connsiteX7" fmla="*/ 62238 w 184366"/>
                  <a:gd name="connsiteY7" fmla="*/ 301079 h 472487"/>
                  <a:gd name="connsiteX8" fmla="*/ 64638 w 184366"/>
                  <a:gd name="connsiteY8" fmla="*/ 405810 h 472487"/>
                  <a:gd name="connsiteX9" fmla="*/ 80407 w 184366"/>
                  <a:gd name="connsiteY9" fmla="*/ 472488 h 472487"/>
                  <a:gd name="connsiteX10" fmla="*/ 17758 w 184366"/>
                  <a:gd name="connsiteY10" fmla="*/ 423293 h 472487"/>
                  <a:gd name="connsiteX11" fmla="*/ 17 w 184366"/>
                  <a:gd name="connsiteY11" fmla="*/ 275882 h 47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366" h="472487">
                    <a:moveTo>
                      <a:pt x="17" y="275882"/>
                    </a:moveTo>
                    <a:cubicBezTo>
                      <a:pt x="1902" y="243400"/>
                      <a:pt x="19300" y="235687"/>
                      <a:pt x="12272" y="208776"/>
                    </a:cubicBezTo>
                    <a:cubicBezTo>
                      <a:pt x="5245" y="181864"/>
                      <a:pt x="3702" y="165923"/>
                      <a:pt x="25899" y="106959"/>
                    </a:cubicBezTo>
                    <a:cubicBezTo>
                      <a:pt x="48097" y="47994"/>
                      <a:pt x="128573" y="3171"/>
                      <a:pt x="184367" y="0"/>
                    </a:cubicBezTo>
                    <a:cubicBezTo>
                      <a:pt x="184367" y="0"/>
                      <a:pt x="166712" y="2228"/>
                      <a:pt x="132173" y="35053"/>
                    </a:cubicBezTo>
                    <a:cubicBezTo>
                      <a:pt x="97634" y="67878"/>
                      <a:pt x="74922" y="102417"/>
                      <a:pt x="68837" y="133099"/>
                    </a:cubicBezTo>
                    <a:cubicBezTo>
                      <a:pt x="62752" y="163781"/>
                      <a:pt x="73037" y="194806"/>
                      <a:pt x="74922" y="217175"/>
                    </a:cubicBezTo>
                    <a:cubicBezTo>
                      <a:pt x="76808" y="239543"/>
                      <a:pt x="66352" y="266112"/>
                      <a:pt x="62238" y="301079"/>
                    </a:cubicBezTo>
                    <a:cubicBezTo>
                      <a:pt x="58124" y="336046"/>
                      <a:pt x="60952" y="346502"/>
                      <a:pt x="64638" y="405810"/>
                    </a:cubicBezTo>
                    <a:cubicBezTo>
                      <a:pt x="68323" y="465117"/>
                      <a:pt x="73208" y="460918"/>
                      <a:pt x="80407" y="472488"/>
                    </a:cubicBezTo>
                    <a:cubicBezTo>
                      <a:pt x="44926" y="467345"/>
                      <a:pt x="30270" y="470174"/>
                      <a:pt x="17758" y="423293"/>
                    </a:cubicBezTo>
                    <a:cubicBezTo>
                      <a:pt x="5605" y="375111"/>
                      <a:pt x="-360" y="325573"/>
                      <a:pt x="17" y="275882"/>
                    </a:cubicBezTo>
                    <a:close/>
                  </a:path>
                </a:pathLst>
              </a:custGeom>
              <a:solidFill>
                <a:srgbClr val="1AA4BE"/>
              </a:solidFill>
              <a:ln w="8553" cap="flat">
                <a:noFill/>
                <a:prstDash val="solid"/>
                <a:miter/>
              </a:ln>
            </p:spPr>
            <p:txBody>
              <a:bodyPr rtlCol="0" anchor="ctr"/>
              <a:lstStyle/>
              <a:p>
                <a:endParaRPr lang="en-US" dirty="0"/>
              </a:p>
            </p:txBody>
          </p:sp>
          <p:sp>
            <p:nvSpPr>
              <p:cNvPr id="360" name="Freeform: Shape 125">
                <a:extLst>
                  <a:ext uri="{FF2B5EF4-FFF2-40B4-BE49-F238E27FC236}">
                    <a16:creationId xmlns:a16="http://schemas.microsoft.com/office/drawing/2014/main" id="{B5A88FE5-3AD7-8D85-CBB3-329C9B1F4EA0}"/>
                  </a:ext>
                </a:extLst>
              </p:cNvPr>
              <p:cNvSpPr/>
              <p:nvPr/>
            </p:nvSpPr>
            <p:spPr>
              <a:xfrm>
                <a:off x="7158716" y="2206689"/>
                <a:ext cx="184366" cy="472487"/>
              </a:xfrm>
              <a:custGeom>
                <a:avLst/>
                <a:gdLst>
                  <a:gd name="connsiteX0" fmla="*/ 17 w 184366"/>
                  <a:gd name="connsiteY0" fmla="*/ 275882 h 472487"/>
                  <a:gd name="connsiteX1" fmla="*/ 12272 w 184366"/>
                  <a:gd name="connsiteY1" fmla="*/ 208776 h 472487"/>
                  <a:gd name="connsiteX2" fmla="*/ 25899 w 184366"/>
                  <a:gd name="connsiteY2" fmla="*/ 106959 h 472487"/>
                  <a:gd name="connsiteX3" fmla="*/ 184367 w 184366"/>
                  <a:gd name="connsiteY3" fmla="*/ 0 h 472487"/>
                  <a:gd name="connsiteX4" fmla="*/ 132173 w 184366"/>
                  <a:gd name="connsiteY4" fmla="*/ 35053 h 472487"/>
                  <a:gd name="connsiteX5" fmla="*/ 68837 w 184366"/>
                  <a:gd name="connsiteY5" fmla="*/ 133099 h 472487"/>
                  <a:gd name="connsiteX6" fmla="*/ 74922 w 184366"/>
                  <a:gd name="connsiteY6" fmla="*/ 217175 h 472487"/>
                  <a:gd name="connsiteX7" fmla="*/ 62238 w 184366"/>
                  <a:gd name="connsiteY7" fmla="*/ 301079 h 472487"/>
                  <a:gd name="connsiteX8" fmla="*/ 64638 w 184366"/>
                  <a:gd name="connsiteY8" fmla="*/ 405810 h 472487"/>
                  <a:gd name="connsiteX9" fmla="*/ 80407 w 184366"/>
                  <a:gd name="connsiteY9" fmla="*/ 472488 h 472487"/>
                  <a:gd name="connsiteX10" fmla="*/ 17758 w 184366"/>
                  <a:gd name="connsiteY10" fmla="*/ 423293 h 472487"/>
                  <a:gd name="connsiteX11" fmla="*/ 17 w 184366"/>
                  <a:gd name="connsiteY11" fmla="*/ 275882 h 47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366" h="472487">
                    <a:moveTo>
                      <a:pt x="17" y="275882"/>
                    </a:moveTo>
                    <a:cubicBezTo>
                      <a:pt x="1902" y="243400"/>
                      <a:pt x="19300" y="235687"/>
                      <a:pt x="12272" y="208776"/>
                    </a:cubicBezTo>
                    <a:cubicBezTo>
                      <a:pt x="5245" y="181864"/>
                      <a:pt x="3702" y="165923"/>
                      <a:pt x="25899" y="106959"/>
                    </a:cubicBezTo>
                    <a:cubicBezTo>
                      <a:pt x="48097" y="47994"/>
                      <a:pt x="128573" y="3171"/>
                      <a:pt x="184367" y="0"/>
                    </a:cubicBezTo>
                    <a:cubicBezTo>
                      <a:pt x="184367" y="0"/>
                      <a:pt x="166712" y="2228"/>
                      <a:pt x="132173" y="35053"/>
                    </a:cubicBezTo>
                    <a:cubicBezTo>
                      <a:pt x="97634" y="67878"/>
                      <a:pt x="74922" y="102417"/>
                      <a:pt x="68837" y="133099"/>
                    </a:cubicBezTo>
                    <a:cubicBezTo>
                      <a:pt x="62752" y="163781"/>
                      <a:pt x="73037" y="194806"/>
                      <a:pt x="74922" y="217175"/>
                    </a:cubicBezTo>
                    <a:cubicBezTo>
                      <a:pt x="76808" y="239543"/>
                      <a:pt x="66352" y="266112"/>
                      <a:pt x="62238" y="301079"/>
                    </a:cubicBezTo>
                    <a:cubicBezTo>
                      <a:pt x="58124" y="336046"/>
                      <a:pt x="60952" y="346502"/>
                      <a:pt x="64638" y="405810"/>
                    </a:cubicBezTo>
                    <a:cubicBezTo>
                      <a:pt x="68323" y="465117"/>
                      <a:pt x="73208" y="460918"/>
                      <a:pt x="80407" y="472488"/>
                    </a:cubicBezTo>
                    <a:cubicBezTo>
                      <a:pt x="44926" y="467345"/>
                      <a:pt x="30270" y="470174"/>
                      <a:pt x="17758" y="423293"/>
                    </a:cubicBezTo>
                    <a:cubicBezTo>
                      <a:pt x="5605" y="375111"/>
                      <a:pt x="-360" y="325573"/>
                      <a:pt x="17" y="275882"/>
                    </a:cubicBezTo>
                    <a:close/>
                  </a:path>
                </a:pathLst>
              </a:custGeom>
              <a:solidFill>
                <a:srgbClr val="FFFFFF">
                  <a:alpha val="20000"/>
                </a:srgbClr>
              </a:solidFill>
              <a:ln w="8553" cap="flat">
                <a:noFill/>
                <a:prstDash val="solid"/>
                <a:miter/>
              </a:ln>
            </p:spPr>
            <p:txBody>
              <a:bodyPr rtlCol="0" anchor="ctr"/>
              <a:lstStyle/>
              <a:p>
                <a:endParaRPr lang="en-US" dirty="0"/>
              </a:p>
            </p:txBody>
          </p:sp>
          <p:sp>
            <p:nvSpPr>
              <p:cNvPr id="361" name="Freeform: Shape 126">
                <a:extLst>
                  <a:ext uri="{FF2B5EF4-FFF2-40B4-BE49-F238E27FC236}">
                    <a16:creationId xmlns:a16="http://schemas.microsoft.com/office/drawing/2014/main" id="{8890E436-393E-0560-44C0-A44480927B10}"/>
                  </a:ext>
                </a:extLst>
              </p:cNvPr>
              <p:cNvSpPr/>
              <p:nvPr/>
            </p:nvSpPr>
            <p:spPr>
              <a:xfrm>
                <a:off x="7209384" y="2206689"/>
                <a:ext cx="133698" cy="66935"/>
              </a:xfrm>
              <a:custGeom>
                <a:avLst/>
                <a:gdLst>
                  <a:gd name="connsiteX0" fmla="*/ 133699 w 133698"/>
                  <a:gd name="connsiteY0" fmla="*/ 0 h 66935"/>
                  <a:gd name="connsiteX1" fmla="*/ 81505 w 133698"/>
                  <a:gd name="connsiteY1" fmla="*/ 35053 h 66935"/>
                  <a:gd name="connsiteX2" fmla="*/ 0 w 133698"/>
                  <a:gd name="connsiteY2" fmla="*/ 66935 h 66935"/>
                  <a:gd name="connsiteX3" fmla="*/ 133699 w 133698"/>
                  <a:gd name="connsiteY3" fmla="*/ 0 h 66935"/>
                </a:gdLst>
                <a:ahLst/>
                <a:cxnLst>
                  <a:cxn ang="0">
                    <a:pos x="connsiteX0" y="connsiteY0"/>
                  </a:cxn>
                  <a:cxn ang="0">
                    <a:pos x="connsiteX1" y="connsiteY1"/>
                  </a:cxn>
                  <a:cxn ang="0">
                    <a:pos x="connsiteX2" y="connsiteY2"/>
                  </a:cxn>
                  <a:cxn ang="0">
                    <a:pos x="connsiteX3" y="connsiteY3"/>
                  </a:cxn>
                </a:cxnLst>
                <a:rect l="l" t="t" r="r" b="b"/>
                <a:pathLst>
                  <a:path w="133698" h="66935">
                    <a:moveTo>
                      <a:pt x="133699" y="0"/>
                    </a:moveTo>
                    <a:cubicBezTo>
                      <a:pt x="133699" y="0"/>
                      <a:pt x="116044" y="2228"/>
                      <a:pt x="81505" y="35053"/>
                    </a:cubicBezTo>
                    <a:cubicBezTo>
                      <a:pt x="51243" y="34780"/>
                      <a:pt x="22043" y="46201"/>
                      <a:pt x="0" y="66935"/>
                    </a:cubicBezTo>
                    <a:cubicBezTo>
                      <a:pt x="34539" y="28882"/>
                      <a:pt x="91361" y="2314"/>
                      <a:pt x="133699" y="0"/>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362" name="Freeform: Shape 127">
                <a:extLst>
                  <a:ext uri="{FF2B5EF4-FFF2-40B4-BE49-F238E27FC236}">
                    <a16:creationId xmlns:a16="http://schemas.microsoft.com/office/drawing/2014/main" id="{B9704214-F032-C326-B369-5EA766C838C4}"/>
                  </a:ext>
                </a:extLst>
              </p:cNvPr>
              <p:cNvSpPr/>
              <p:nvPr/>
            </p:nvSpPr>
            <p:spPr>
              <a:xfrm>
                <a:off x="6924500" y="2694861"/>
                <a:ext cx="406437" cy="2908141"/>
              </a:xfrm>
              <a:custGeom>
                <a:avLst/>
                <a:gdLst>
                  <a:gd name="connsiteX0" fmla="*/ 333907 w 406437"/>
                  <a:gd name="connsiteY0" fmla="*/ 0 h 2908141"/>
                  <a:gd name="connsiteX1" fmla="*/ 303224 w 406437"/>
                  <a:gd name="connsiteY1" fmla="*/ 72934 h 2908141"/>
                  <a:gd name="connsiteX2" fmla="*/ 198151 w 406437"/>
                  <a:gd name="connsiteY2" fmla="*/ 95046 h 2908141"/>
                  <a:gd name="connsiteX3" fmla="*/ 112447 w 406437"/>
                  <a:gd name="connsiteY3" fmla="*/ 194120 h 2908141"/>
                  <a:gd name="connsiteX4" fmla="*/ 112447 w 406437"/>
                  <a:gd name="connsiteY4" fmla="*/ 272711 h 2908141"/>
                  <a:gd name="connsiteX5" fmla="*/ 109361 w 406437"/>
                  <a:gd name="connsiteY5" fmla="*/ 307507 h 2908141"/>
                  <a:gd name="connsiteX6" fmla="*/ 142358 w 406437"/>
                  <a:gd name="connsiteY6" fmla="*/ 582275 h 2908141"/>
                  <a:gd name="connsiteX7" fmla="*/ 151614 w 406437"/>
                  <a:gd name="connsiteY7" fmla="*/ 711517 h 2908141"/>
                  <a:gd name="connsiteX8" fmla="*/ 144843 w 406437"/>
                  <a:gd name="connsiteY8" fmla="*/ 857214 h 2908141"/>
                  <a:gd name="connsiteX9" fmla="*/ 121703 w 406437"/>
                  <a:gd name="connsiteY9" fmla="*/ 977800 h 2908141"/>
                  <a:gd name="connsiteX10" fmla="*/ 95992 w 406437"/>
                  <a:gd name="connsiteY10" fmla="*/ 1137724 h 2908141"/>
                  <a:gd name="connsiteX11" fmla="*/ 106790 w 406437"/>
                  <a:gd name="connsiteY11" fmla="*/ 1546191 h 2908141"/>
                  <a:gd name="connsiteX12" fmla="*/ 131216 w 406437"/>
                  <a:gd name="connsiteY12" fmla="*/ 1761737 h 2908141"/>
                  <a:gd name="connsiteX13" fmla="*/ 183324 w 406437"/>
                  <a:gd name="connsiteY13" fmla="*/ 1939402 h 2908141"/>
                  <a:gd name="connsiteX14" fmla="*/ 211949 w 406437"/>
                  <a:gd name="connsiteY14" fmla="*/ 2182717 h 2908141"/>
                  <a:gd name="connsiteX15" fmla="*/ 246231 w 406437"/>
                  <a:gd name="connsiteY15" fmla="*/ 2563587 h 2908141"/>
                  <a:gd name="connsiteX16" fmla="*/ 173897 w 406437"/>
                  <a:gd name="connsiteY16" fmla="*/ 2692743 h 2908141"/>
                  <a:gd name="connsiteX17" fmla="*/ 69766 w 406437"/>
                  <a:gd name="connsiteY17" fmla="*/ 2766706 h 2908141"/>
                  <a:gd name="connsiteX18" fmla="*/ 17229 w 406437"/>
                  <a:gd name="connsiteY18" fmla="*/ 2800987 h 2908141"/>
                  <a:gd name="connsiteX19" fmla="*/ 2831 w 406437"/>
                  <a:gd name="connsiteY19" fmla="*/ 2824899 h 2908141"/>
                  <a:gd name="connsiteX20" fmla="*/ 8745 w 406437"/>
                  <a:gd name="connsiteY20" fmla="*/ 2855838 h 2908141"/>
                  <a:gd name="connsiteX21" fmla="*/ 13818 w 406437"/>
                  <a:gd name="connsiteY21" fmla="*/ 2879544 h 2908141"/>
                  <a:gd name="connsiteX22" fmla="*/ 20915 w 406437"/>
                  <a:gd name="connsiteY22" fmla="*/ 2882149 h 2908141"/>
                  <a:gd name="connsiteX23" fmla="*/ 47312 w 406437"/>
                  <a:gd name="connsiteY23" fmla="*/ 2907861 h 2908141"/>
                  <a:gd name="connsiteX24" fmla="*/ 101734 w 406437"/>
                  <a:gd name="connsiteY24" fmla="*/ 2882149 h 2908141"/>
                  <a:gd name="connsiteX25" fmla="*/ 173640 w 406437"/>
                  <a:gd name="connsiteY25" fmla="*/ 2850439 h 2908141"/>
                  <a:gd name="connsiteX26" fmla="*/ 238347 w 406437"/>
                  <a:gd name="connsiteY26" fmla="*/ 2781361 h 2908141"/>
                  <a:gd name="connsiteX27" fmla="*/ 312224 w 406437"/>
                  <a:gd name="connsiteY27" fmla="*/ 2757621 h 2908141"/>
                  <a:gd name="connsiteX28" fmla="*/ 385501 w 406437"/>
                  <a:gd name="connsiteY28" fmla="*/ 2719054 h 2908141"/>
                  <a:gd name="connsiteX29" fmla="*/ 375902 w 406437"/>
                  <a:gd name="connsiteY29" fmla="*/ 2647148 h 2908141"/>
                  <a:gd name="connsiteX30" fmla="*/ 359446 w 406437"/>
                  <a:gd name="connsiteY30" fmla="*/ 2529476 h 2908141"/>
                  <a:gd name="connsiteX31" fmla="*/ 405470 w 406437"/>
                  <a:gd name="connsiteY31" fmla="*/ 2143036 h 2908141"/>
                  <a:gd name="connsiteX32" fmla="*/ 360389 w 406437"/>
                  <a:gd name="connsiteY32" fmla="*/ 1800904 h 2908141"/>
                  <a:gd name="connsiteX33" fmla="*/ 405470 w 406437"/>
                  <a:gd name="connsiteY33" fmla="*/ 1421406 h 2908141"/>
                  <a:gd name="connsiteX34" fmla="*/ 351133 w 406437"/>
                  <a:gd name="connsiteY34" fmla="*/ 1186833 h 2908141"/>
                  <a:gd name="connsiteX35" fmla="*/ 325422 w 406437"/>
                  <a:gd name="connsiteY35" fmla="*/ 798164 h 2908141"/>
                  <a:gd name="connsiteX36" fmla="*/ 337078 w 406437"/>
                  <a:gd name="connsiteY36" fmla="*/ 586303 h 2908141"/>
                  <a:gd name="connsiteX37" fmla="*/ 321394 w 406437"/>
                  <a:gd name="connsiteY37" fmla="*/ 406324 h 2908141"/>
                  <a:gd name="connsiteX38" fmla="*/ 357047 w 406437"/>
                  <a:gd name="connsiteY38" fmla="*/ 144412 h 2908141"/>
                  <a:gd name="connsiteX39" fmla="*/ 368188 w 406437"/>
                  <a:gd name="connsiteY39" fmla="*/ 257 h 290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437" h="2908141">
                    <a:moveTo>
                      <a:pt x="333907" y="0"/>
                    </a:moveTo>
                    <a:cubicBezTo>
                      <a:pt x="333907" y="28882"/>
                      <a:pt x="331421" y="63164"/>
                      <a:pt x="303224" y="72934"/>
                    </a:cubicBezTo>
                    <a:cubicBezTo>
                      <a:pt x="277513" y="81505"/>
                      <a:pt x="241775" y="81505"/>
                      <a:pt x="198151" y="95046"/>
                    </a:cubicBezTo>
                    <a:cubicBezTo>
                      <a:pt x="151622" y="106805"/>
                      <a:pt x="117383" y="146383"/>
                      <a:pt x="112447" y="194120"/>
                    </a:cubicBezTo>
                    <a:cubicBezTo>
                      <a:pt x="104562" y="247000"/>
                      <a:pt x="112447" y="272711"/>
                      <a:pt x="112447" y="272711"/>
                    </a:cubicBezTo>
                    <a:cubicBezTo>
                      <a:pt x="110313" y="284187"/>
                      <a:pt x="109284" y="295834"/>
                      <a:pt x="109361" y="307507"/>
                    </a:cubicBezTo>
                    <a:cubicBezTo>
                      <a:pt x="111419" y="372385"/>
                      <a:pt x="85450" y="525539"/>
                      <a:pt x="142358" y="582275"/>
                    </a:cubicBezTo>
                    <a:cubicBezTo>
                      <a:pt x="138158" y="643296"/>
                      <a:pt x="139958" y="669179"/>
                      <a:pt x="151614" y="711517"/>
                    </a:cubicBezTo>
                    <a:cubicBezTo>
                      <a:pt x="137901" y="771510"/>
                      <a:pt x="140558" y="791651"/>
                      <a:pt x="144843" y="857214"/>
                    </a:cubicBezTo>
                    <a:cubicBezTo>
                      <a:pt x="146043" y="875469"/>
                      <a:pt x="130702" y="923892"/>
                      <a:pt x="121703" y="977800"/>
                    </a:cubicBezTo>
                    <a:cubicBezTo>
                      <a:pt x="114761" y="1019110"/>
                      <a:pt x="105590" y="1072075"/>
                      <a:pt x="95992" y="1137724"/>
                    </a:cubicBezTo>
                    <a:cubicBezTo>
                      <a:pt x="83136" y="1228485"/>
                      <a:pt x="75080" y="1294563"/>
                      <a:pt x="106790" y="1546191"/>
                    </a:cubicBezTo>
                    <a:cubicBezTo>
                      <a:pt x="113390" y="1598814"/>
                      <a:pt x="119389" y="1675605"/>
                      <a:pt x="131216" y="1761737"/>
                    </a:cubicBezTo>
                    <a:cubicBezTo>
                      <a:pt x="142272" y="1842214"/>
                      <a:pt x="170469" y="1857640"/>
                      <a:pt x="183324" y="1939402"/>
                    </a:cubicBezTo>
                    <a:cubicBezTo>
                      <a:pt x="195494" y="2016536"/>
                      <a:pt x="203208" y="2102240"/>
                      <a:pt x="211949" y="2182717"/>
                    </a:cubicBezTo>
                    <a:cubicBezTo>
                      <a:pt x="224205" y="2297218"/>
                      <a:pt x="244689" y="2487396"/>
                      <a:pt x="246231" y="2563587"/>
                    </a:cubicBezTo>
                    <a:cubicBezTo>
                      <a:pt x="247260" y="2620666"/>
                      <a:pt x="216492" y="2662318"/>
                      <a:pt x="173897" y="2692743"/>
                    </a:cubicBezTo>
                    <a:cubicBezTo>
                      <a:pt x="136701" y="2719397"/>
                      <a:pt x="92392" y="2752736"/>
                      <a:pt x="69766" y="2766706"/>
                    </a:cubicBezTo>
                    <a:cubicBezTo>
                      <a:pt x="47140" y="2780676"/>
                      <a:pt x="20143" y="2793103"/>
                      <a:pt x="17229" y="2800987"/>
                    </a:cubicBezTo>
                    <a:cubicBezTo>
                      <a:pt x="17229" y="2800987"/>
                      <a:pt x="860" y="2811958"/>
                      <a:pt x="2831" y="2824899"/>
                    </a:cubicBezTo>
                    <a:cubicBezTo>
                      <a:pt x="2831" y="2824899"/>
                      <a:pt x="-6511" y="2846754"/>
                      <a:pt x="8745" y="2855838"/>
                    </a:cubicBezTo>
                    <a:cubicBezTo>
                      <a:pt x="3602" y="2863783"/>
                      <a:pt x="5874" y="2874402"/>
                      <a:pt x="13818" y="2879544"/>
                    </a:cubicBezTo>
                    <a:cubicBezTo>
                      <a:pt x="15961" y="2880932"/>
                      <a:pt x="18386" y="2881815"/>
                      <a:pt x="20915" y="2882149"/>
                    </a:cubicBezTo>
                    <a:cubicBezTo>
                      <a:pt x="20915" y="2899719"/>
                      <a:pt x="24943" y="2910003"/>
                      <a:pt x="47312" y="2907861"/>
                    </a:cubicBezTo>
                    <a:cubicBezTo>
                      <a:pt x="69680" y="2905718"/>
                      <a:pt x="77651" y="2891662"/>
                      <a:pt x="101734" y="2882149"/>
                    </a:cubicBezTo>
                    <a:cubicBezTo>
                      <a:pt x="129845" y="2871436"/>
                      <a:pt x="154613" y="2865694"/>
                      <a:pt x="173640" y="2850439"/>
                    </a:cubicBezTo>
                    <a:cubicBezTo>
                      <a:pt x="209893" y="2821214"/>
                      <a:pt x="217006" y="2794988"/>
                      <a:pt x="238347" y="2781361"/>
                    </a:cubicBezTo>
                    <a:cubicBezTo>
                      <a:pt x="256430" y="2769877"/>
                      <a:pt x="275028" y="2764220"/>
                      <a:pt x="312224" y="2757621"/>
                    </a:cubicBezTo>
                    <a:cubicBezTo>
                      <a:pt x="349419" y="2751022"/>
                      <a:pt x="373673" y="2739195"/>
                      <a:pt x="385501" y="2719054"/>
                    </a:cubicBezTo>
                    <a:cubicBezTo>
                      <a:pt x="397328" y="2698914"/>
                      <a:pt x="384301" y="2669088"/>
                      <a:pt x="375902" y="2647148"/>
                    </a:cubicBezTo>
                    <a:cubicBezTo>
                      <a:pt x="367503" y="2625208"/>
                      <a:pt x="351733" y="2599154"/>
                      <a:pt x="359446" y="2529476"/>
                    </a:cubicBezTo>
                    <a:cubicBezTo>
                      <a:pt x="370245" y="2431345"/>
                      <a:pt x="396814" y="2276649"/>
                      <a:pt x="405470" y="2143036"/>
                    </a:cubicBezTo>
                    <a:cubicBezTo>
                      <a:pt x="414126" y="2009423"/>
                      <a:pt x="361932" y="1875124"/>
                      <a:pt x="360389" y="1800904"/>
                    </a:cubicBezTo>
                    <a:cubicBezTo>
                      <a:pt x="357218" y="1646122"/>
                      <a:pt x="405470" y="1421406"/>
                      <a:pt x="405470" y="1421406"/>
                    </a:cubicBezTo>
                    <a:cubicBezTo>
                      <a:pt x="405470" y="1421406"/>
                      <a:pt x="394585" y="1344272"/>
                      <a:pt x="351133" y="1186833"/>
                    </a:cubicBezTo>
                    <a:cubicBezTo>
                      <a:pt x="330907" y="1113299"/>
                      <a:pt x="320708" y="1121698"/>
                      <a:pt x="325422" y="798164"/>
                    </a:cubicBezTo>
                    <a:cubicBezTo>
                      <a:pt x="326879" y="749141"/>
                      <a:pt x="337078" y="587931"/>
                      <a:pt x="337078" y="586303"/>
                    </a:cubicBezTo>
                    <a:cubicBezTo>
                      <a:pt x="337078" y="584675"/>
                      <a:pt x="313509" y="534880"/>
                      <a:pt x="321394" y="406324"/>
                    </a:cubicBezTo>
                    <a:cubicBezTo>
                      <a:pt x="326965" y="315135"/>
                      <a:pt x="345134" y="190521"/>
                      <a:pt x="357047" y="144412"/>
                    </a:cubicBezTo>
                    <a:cubicBezTo>
                      <a:pt x="368531" y="97283"/>
                      <a:pt x="372294" y="48594"/>
                      <a:pt x="368188" y="257"/>
                    </a:cubicBezTo>
                    <a:close/>
                  </a:path>
                </a:pathLst>
              </a:custGeom>
              <a:solidFill>
                <a:srgbClr val="1AA4BE"/>
              </a:solidFill>
              <a:ln w="8553" cap="flat">
                <a:noFill/>
                <a:prstDash val="solid"/>
                <a:miter/>
              </a:ln>
            </p:spPr>
            <p:txBody>
              <a:bodyPr rtlCol="0" anchor="ctr"/>
              <a:lstStyle/>
              <a:p>
                <a:endParaRPr lang="en-US" dirty="0"/>
              </a:p>
            </p:txBody>
          </p:sp>
          <p:sp>
            <p:nvSpPr>
              <p:cNvPr id="363" name="Freeform: Shape 128">
                <a:extLst>
                  <a:ext uri="{FF2B5EF4-FFF2-40B4-BE49-F238E27FC236}">
                    <a16:creationId xmlns:a16="http://schemas.microsoft.com/office/drawing/2014/main" id="{1A937881-C9AA-6ACC-4A93-377ACA7E2DA9}"/>
                  </a:ext>
                </a:extLst>
              </p:cNvPr>
              <p:cNvSpPr/>
              <p:nvPr/>
            </p:nvSpPr>
            <p:spPr>
              <a:xfrm>
                <a:off x="6924500" y="2694861"/>
                <a:ext cx="406437" cy="2908141"/>
              </a:xfrm>
              <a:custGeom>
                <a:avLst/>
                <a:gdLst>
                  <a:gd name="connsiteX0" fmla="*/ 333907 w 406437"/>
                  <a:gd name="connsiteY0" fmla="*/ 0 h 2908141"/>
                  <a:gd name="connsiteX1" fmla="*/ 303224 w 406437"/>
                  <a:gd name="connsiteY1" fmla="*/ 72934 h 2908141"/>
                  <a:gd name="connsiteX2" fmla="*/ 198151 w 406437"/>
                  <a:gd name="connsiteY2" fmla="*/ 95046 h 2908141"/>
                  <a:gd name="connsiteX3" fmla="*/ 112447 w 406437"/>
                  <a:gd name="connsiteY3" fmla="*/ 194120 h 2908141"/>
                  <a:gd name="connsiteX4" fmla="*/ 112447 w 406437"/>
                  <a:gd name="connsiteY4" fmla="*/ 272711 h 2908141"/>
                  <a:gd name="connsiteX5" fmla="*/ 109361 w 406437"/>
                  <a:gd name="connsiteY5" fmla="*/ 307507 h 2908141"/>
                  <a:gd name="connsiteX6" fmla="*/ 142358 w 406437"/>
                  <a:gd name="connsiteY6" fmla="*/ 582275 h 2908141"/>
                  <a:gd name="connsiteX7" fmla="*/ 151614 w 406437"/>
                  <a:gd name="connsiteY7" fmla="*/ 711517 h 2908141"/>
                  <a:gd name="connsiteX8" fmla="*/ 144843 w 406437"/>
                  <a:gd name="connsiteY8" fmla="*/ 857214 h 2908141"/>
                  <a:gd name="connsiteX9" fmla="*/ 121703 w 406437"/>
                  <a:gd name="connsiteY9" fmla="*/ 977800 h 2908141"/>
                  <a:gd name="connsiteX10" fmla="*/ 95992 w 406437"/>
                  <a:gd name="connsiteY10" fmla="*/ 1137724 h 2908141"/>
                  <a:gd name="connsiteX11" fmla="*/ 106790 w 406437"/>
                  <a:gd name="connsiteY11" fmla="*/ 1546191 h 2908141"/>
                  <a:gd name="connsiteX12" fmla="*/ 131216 w 406437"/>
                  <a:gd name="connsiteY12" fmla="*/ 1761737 h 2908141"/>
                  <a:gd name="connsiteX13" fmla="*/ 183324 w 406437"/>
                  <a:gd name="connsiteY13" fmla="*/ 1939402 h 2908141"/>
                  <a:gd name="connsiteX14" fmla="*/ 211949 w 406437"/>
                  <a:gd name="connsiteY14" fmla="*/ 2182717 h 2908141"/>
                  <a:gd name="connsiteX15" fmla="*/ 246231 w 406437"/>
                  <a:gd name="connsiteY15" fmla="*/ 2563587 h 2908141"/>
                  <a:gd name="connsiteX16" fmla="*/ 173897 w 406437"/>
                  <a:gd name="connsiteY16" fmla="*/ 2692743 h 2908141"/>
                  <a:gd name="connsiteX17" fmla="*/ 69766 w 406437"/>
                  <a:gd name="connsiteY17" fmla="*/ 2766706 h 2908141"/>
                  <a:gd name="connsiteX18" fmla="*/ 17229 w 406437"/>
                  <a:gd name="connsiteY18" fmla="*/ 2800987 h 2908141"/>
                  <a:gd name="connsiteX19" fmla="*/ 2831 w 406437"/>
                  <a:gd name="connsiteY19" fmla="*/ 2824899 h 2908141"/>
                  <a:gd name="connsiteX20" fmla="*/ 8745 w 406437"/>
                  <a:gd name="connsiteY20" fmla="*/ 2855838 h 2908141"/>
                  <a:gd name="connsiteX21" fmla="*/ 13818 w 406437"/>
                  <a:gd name="connsiteY21" fmla="*/ 2879544 h 2908141"/>
                  <a:gd name="connsiteX22" fmla="*/ 20915 w 406437"/>
                  <a:gd name="connsiteY22" fmla="*/ 2882149 h 2908141"/>
                  <a:gd name="connsiteX23" fmla="*/ 47312 w 406437"/>
                  <a:gd name="connsiteY23" fmla="*/ 2907861 h 2908141"/>
                  <a:gd name="connsiteX24" fmla="*/ 101734 w 406437"/>
                  <a:gd name="connsiteY24" fmla="*/ 2882149 h 2908141"/>
                  <a:gd name="connsiteX25" fmla="*/ 173640 w 406437"/>
                  <a:gd name="connsiteY25" fmla="*/ 2850439 h 2908141"/>
                  <a:gd name="connsiteX26" fmla="*/ 238347 w 406437"/>
                  <a:gd name="connsiteY26" fmla="*/ 2781361 h 2908141"/>
                  <a:gd name="connsiteX27" fmla="*/ 312224 w 406437"/>
                  <a:gd name="connsiteY27" fmla="*/ 2757621 h 2908141"/>
                  <a:gd name="connsiteX28" fmla="*/ 385501 w 406437"/>
                  <a:gd name="connsiteY28" fmla="*/ 2719054 h 2908141"/>
                  <a:gd name="connsiteX29" fmla="*/ 375902 w 406437"/>
                  <a:gd name="connsiteY29" fmla="*/ 2647148 h 2908141"/>
                  <a:gd name="connsiteX30" fmla="*/ 359446 w 406437"/>
                  <a:gd name="connsiteY30" fmla="*/ 2529476 h 2908141"/>
                  <a:gd name="connsiteX31" fmla="*/ 405470 w 406437"/>
                  <a:gd name="connsiteY31" fmla="*/ 2143036 h 2908141"/>
                  <a:gd name="connsiteX32" fmla="*/ 360389 w 406437"/>
                  <a:gd name="connsiteY32" fmla="*/ 1800904 h 2908141"/>
                  <a:gd name="connsiteX33" fmla="*/ 405470 w 406437"/>
                  <a:gd name="connsiteY33" fmla="*/ 1421406 h 2908141"/>
                  <a:gd name="connsiteX34" fmla="*/ 351133 w 406437"/>
                  <a:gd name="connsiteY34" fmla="*/ 1186833 h 2908141"/>
                  <a:gd name="connsiteX35" fmla="*/ 325422 w 406437"/>
                  <a:gd name="connsiteY35" fmla="*/ 798164 h 2908141"/>
                  <a:gd name="connsiteX36" fmla="*/ 337078 w 406437"/>
                  <a:gd name="connsiteY36" fmla="*/ 586303 h 2908141"/>
                  <a:gd name="connsiteX37" fmla="*/ 321394 w 406437"/>
                  <a:gd name="connsiteY37" fmla="*/ 406324 h 2908141"/>
                  <a:gd name="connsiteX38" fmla="*/ 357047 w 406437"/>
                  <a:gd name="connsiteY38" fmla="*/ 144412 h 2908141"/>
                  <a:gd name="connsiteX39" fmla="*/ 368188 w 406437"/>
                  <a:gd name="connsiteY39" fmla="*/ 257 h 290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437" h="2908141">
                    <a:moveTo>
                      <a:pt x="333907" y="0"/>
                    </a:moveTo>
                    <a:cubicBezTo>
                      <a:pt x="333907" y="28882"/>
                      <a:pt x="331421" y="63164"/>
                      <a:pt x="303224" y="72934"/>
                    </a:cubicBezTo>
                    <a:cubicBezTo>
                      <a:pt x="277513" y="81505"/>
                      <a:pt x="241775" y="81505"/>
                      <a:pt x="198151" y="95046"/>
                    </a:cubicBezTo>
                    <a:cubicBezTo>
                      <a:pt x="151622" y="106805"/>
                      <a:pt x="117383" y="146383"/>
                      <a:pt x="112447" y="194120"/>
                    </a:cubicBezTo>
                    <a:cubicBezTo>
                      <a:pt x="104562" y="247000"/>
                      <a:pt x="112447" y="272711"/>
                      <a:pt x="112447" y="272711"/>
                    </a:cubicBezTo>
                    <a:cubicBezTo>
                      <a:pt x="110313" y="284187"/>
                      <a:pt x="109284" y="295834"/>
                      <a:pt x="109361" y="307507"/>
                    </a:cubicBezTo>
                    <a:cubicBezTo>
                      <a:pt x="111419" y="372385"/>
                      <a:pt x="85450" y="525539"/>
                      <a:pt x="142358" y="582275"/>
                    </a:cubicBezTo>
                    <a:cubicBezTo>
                      <a:pt x="138158" y="643296"/>
                      <a:pt x="139958" y="669179"/>
                      <a:pt x="151614" y="711517"/>
                    </a:cubicBezTo>
                    <a:cubicBezTo>
                      <a:pt x="137901" y="771510"/>
                      <a:pt x="140558" y="791651"/>
                      <a:pt x="144843" y="857214"/>
                    </a:cubicBezTo>
                    <a:cubicBezTo>
                      <a:pt x="146043" y="875469"/>
                      <a:pt x="130702" y="923892"/>
                      <a:pt x="121703" y="977800"/>
                    </a:cubicBezTo>
                    <a:cubicBezTo>
                      <a:pt x="114761" y="1019110"/>
                      <a:pt x="105590" y="1072075"/>
                      <a:pt x="95992" y="1137724"/>
                    </a:cubicBezTo>
                    <a:cubicBezTo>
                      <a:pt x="83136" y="1228485"/>
                      <a:pt x="75080" y="1294563"/>
                      <a:pt x="106790" y="1546191"/>
                    </a:cubicBezTo>
                    <a:cubicBezTo>
                      <a:pt x="113390" y="1598814"/>
                      <a:pt x="119389" y="1675605"/>
                      <a:pt x="131216" y="1761737"/>
                    </a:cubicBezTo>
                    <a:cubicBezTo>
                      <a:pt x="142272" y="1842214"/>
                      <a:pt x="170469" y="1857640"/>
                      <a:pt x="183324" y="1939402"/>
                    </a:cubicBezTo>
                    <a:cubicBezTo>
                      <a:pt x="195494" y="2016536"/>
                      <a:pt x="203208" y="2102240"/>
                      <a:pt x="211949" y="2182717"/>
                    </a:cubicBezTo>
                    <a:cubicBezTo>
                      <a:pt x="224205" y="2297218"/>
                      <a:pt x="244689" y="2487396"/>
                      <a:pt x="246231" y="2563587"/>
                    </a:cubicBezTo>
                    <a:cubicBezTo>
                      <a:pt x="247260" y="2620666"/>
                      <a:pt x="216492" y="2662318"/>
                      <a:pt x="173897" y="2692743"/>
                    </a:cubicBezTo>
                    <a:cubicBezTo>
                      <a:pt x="136701" y="2719397"/>
                      <a:pt x="92392" y="2752736"/>
                      <a:pt x="69766" y="2766706"/>
                    </a:cubicBezTo>
                    <a:cubicBezTo>
                      <a:pt x="47140" y="2780676"/>
                      <a:pt x="20143" y="2793103"/>
                      <a:pt x="17229" y="2800987"/>
                    </a:cubicBezTo>
                    <a:cubicBezTo>
                      <a:pt x="17229" y="2800987"/>
                      <a:pt x="860" y="2811958"/>
                      <a:pt x="2831" y="2824899"/>
                    </a:cubicBezTo>
                    <a:cubicBezTo>
                      <a:pt x="2831" y="2824899"/>
                      <a:pt x="-6511" y="2846754"/>
                      <a:pt x="8745" y="2855838"/>
                    </a:cubicBezTo>
                    <a:cubicBezTo>
                      <a:pt x="3602" y="2863783"/>
                      <a:pt x="5874" y="2874402"/>
                      <a:pt x="13818" y="2879544"/>
                    </a:cubicBezTo>
                    <a:cubicBezTo>
                      <a:pt x="15961" y="2880932"/>
                      <a:pt x="18386" y="2881815"/>
                      <a:pt x="20915" y="2882149"/>
                    </a:cubicBezTo>
                    <a:cubicBezTo>
                      <a:pt x="20915" y="2899719"/>
                      <a:pt x="24943" y="2910003"/>
                      <a:pt x="47312" y="2907861"/>
                    </a:cubicBezTo>
                    <a:cubicBezTo>
                      <a:pt x="69680" y="2905718"/>
                      <a:pt x="77651" y="2891662"/>
                      <a:pt x="101734" y="2882149"/>
                    </a:cubicBezTo>
                    <a:cubicBezTo>
                      <a:pt x="129845" y="2871436"/>
                      <a:pt x="154613" y="2865694"/>
                      <a:pt x="173640" y="2850439"/>
                    </a:cubicBezTo>
                    <a:cubicBezTo>
                      <a:pt x="209893" y="2821214"/>
                      <a:pt x="217006" y="2794988"/>
                      <a:pt x="238347" y="2781361"/>
                    </a:cubicBezTo>
                    <a:cubicBezTo>
                      <a:pt x="256430" y="2769877"/>
                      <a:pt x="275028" y="2764220"/>
                      <a:pt x="312224" y="2757621"/>
                    </a:cubicBezTo>
                    <a:cubicBezTo>
                      <a:pt x="349419" y="2751022"/>
                      <a:pt x="373673" y="2739195"/>
                      <a:pt x="385501" y="2719054"/>
                    </a:cubicBezTo>
                    <a:cubicBezTo>
                      <a:pt x="397328" y="2698914"/>
                      <a:pt x="384301" y="2669088"/>
                      <a:pt x="375902" y="2647148"/>
                    </a:cubicBezTo>
                    <a:cubicBezTo>
                      <a:pt x="367503" y="2625208"/>
                      <a:pt x="351733" y="2599154"/>
                      <a:pt x="359446" y="2529476"/>
                    </a:cubicBezTo>
                    <a:cubicBezTo>
                      <a:pt x="370245" y="2431345"/>
                      <a:pt x="396814" y="2276649"/>
                      <a:pt x="405470" y="2143036"/>
                    </a:cubicBezTo>
                    <a:cubicBezTo>
                      <a:pt x="414126" y="2009423"/>
                      <a:pt x="361932" y="1875124"/>
                      <a:pt x="360389" y="1800904"/>
                    </a:cubicBezTo>
                    <a:cubicBezTo>
                      <a:pt x="357218" y="1646122"/>
                      <a:pt x="405470" y="1421406"/>
                      <a:pt x="405470" y="1421406"/>
                    </a:cubicBezTo>
                    <a:cubicBezTo>
                      <a:pt x="405470" y="1421406"/>
                      <a:pt x="394585" y="1344272"/>
                      <a:pt x="351133" y="1186833"/>
                    </a:cubicBezTo>
                    <a:cubicBezTo>
                      <a:pt x="330907" y="1113299"/>
                      <a:pt x="320708" y="1121698"/>
                      <a:pt x="325422" y="798164"/>
                    </a:cubicBezTo>
                    <a:cubicBezTo>
                      <a:pt x="326879" y="749141"/>
                      <a:pt x="337078" y="587931"/>
                      <a:pt x="337078" y="586303"/>
                    </a:cubicBezTo>
                    <a:cubicBezTo>
                      <a:pt x="337078" y="584675"/>
                      <a:pt x="313509" y="534880"/>
                      <a:pt x="321394" y="406324"/>
                    </a:cubicBezTo>
                    <a:cubicBezTo>
                      <a:pt x="326965" y="315135"/>
                      <a:pt x="345134" y="190521"/>
                      <a:pt x="357047" y="144412"/>
                    </a:cubicBezTo>
                    <a:cubicBezTo>
                      <a:pt x="368531" y="97283"/>
                      <a:pt x="372294" y="48594"/>
                      <a:pt x="368188" y="257"/>
                    </a:cubicBezTo>
                    <a:close/>
                  </a:path>
                </a:pathLst>
              </a:custGeom>
              <a:solidFill>
                <a:srgbClr val="FFFFFF">
                  <a:alpha val="20000"/>
                </a:srgbClr>
              </a:solidFill>
              <a:ln w="8553" cap="flat">
                <a:noFill/>
                <a:prstDash val="solid"/>
                <a:miter/>
              </a:ln>
            </p:spPr>
            <p:txBody>
              <a:bodyPr rtlCol="0" anchor="ctr"/>
              <a:lstStyle/>
              <a:p>
                <a:endParaRPr lang="en-US" dirty="0"/>
              </a:p>
            </p:txBody>
          </p:sp>
          <p:sp>
            <p:nvSpPr>
              <p:cNvPr id="364" name="Freeform: Shape 129">
                <a:extLst>
                  <a:ext uri="{FF2B5EF4-FFF2-40B4-BE49-F238E27FC236}">
                    <a16:creationId xmlns:a16="http://schemas.microsoft.com/office/drawing/2014/main" id="{F05A927E-BC29-AD3D-FAB3-B1C8E9F77960}"/>
                  </a:ext>
                </a:extLst>
              </p:cNvPr>
              <p:cNvSpPr/>
              <p:nvPr/>
            </p:nvSpPr>
            <p:spPr>
              <a:xfrm>
                <a:off x="6926645" y="2276405"/>
                <a:ext cx="391136" cy="3303775"/>
              </a:xfrm>
              <a:custGeom>
                <a:avLst/>
                <a:gdLst>
                  <a:gd name="connsiteX0" fmla="*/ 120072 w 391136"/>
                  <a:gd name="connsiteY0" fmla="*/ 610519 h 3303775"/>
                  <a:gd name="connsiteX1" fmla="*/ 151354 w 391136"/>
                  <a:gd name="connsiteY1" fmla="*/ 562267 h 3303775"/>
                  <a:gd name="connsiteX2" fmla="*/ 175779 w 391136"/>
                  <a:gd name="connsiteY2" fmla="*/ 548469 h 3303775"/>
                  <a:gd name="connsiteX3" fmla="*/ 188035 w 391136"/>
                  <a:gd name="connsiteY3" fmla="*/ 544869 h 3303775"/>
                  <a:gd name="connsiteX4" fmla="*/ 199434 w 391136"/>
                  <a:gd name="connsiteY4" fmla="*/ 541698 h 3303775"/>
                  <a:gd name="connsiteX5" fmla="*/ 199434 w 391136"/>
                  <a:gd name="connsiteY5" fmla="*/ 540241 h 3303775"/>
                  <a:gd name="connsiteX6" fmla="*/ 170123 w 391136"/>
                  <a:gd name="connsiteY6" fmla="*/ 543069 h 3303775"/>
                  <a:gd name="connsiteX7" fmla="*/ 144412 w 391136"/>
                  <a:gd name="connsiteY7" fmla="*/ 557982 h 3303775"/>
                  <a:gd name="connsiteX8" fmla="*/ 118700 w 391136"/>
                  <a:gd name="connsiteY8" fmla="*/ 610433 h 3303775"/>
                  <a:gd name="connsiteX9" fmla="*/ 120072 w 391136"/>
                  <a:gd name="connsiteY9" fmla="*/ 610519 h 3303775"/>
                  <a:gd name="connsiteX10" fmla="*/ 116729 w 391136"/>
                  <a:gd name="connsiteY10" fmla="*/ 651400 h 3303775"/>
                  <a:gd name="connsiteX11" fmla="*/ 121357 w 391136"/>
                  <a:gd name="connsiteY11" fmla="*/ 643258 h 3303775"/>
                  <a:gd name="connsiteX12" fmla="*/ 126071 w 391136"/>
                  <a:gd name="connsiteY12" fmla="*/ 634687 h 3303775"/>
                  <a:gd name="connsiteX13" fmla="*/ 135327 w 391136"/>
                  <a:gd name="connsiteY13" fmla="*/ 619946 h 3303775"/>
                  <a:gd name="connsiteX14" fmla="*/ 158638 w 391136"/>
                  <a:gd name="connsiteY14" fmla="*/ 594920 h 3303775"/>
                  <a:gd name="connsiteX15" fmla="*/ 184950 w 391136"/>
                  <a:gd name="connsiteY15" fmla="*/ 577780 h 3303775"/>
                  <a:gd name="connsiteX16" fmla="*/ 200205 w 391136"/>
                  <a:gd name="connsiteY16" fmla="*/ 570580 h 3303775"/>
                  <a:gd name="connsiteX17" fmla="*/ 217346 w 391136"/>
                  <a:gd name="connsiteY17" fmla="*/ 563981 h 3303775"/>
                  <a:gd name="connsiteX18" fmla="*/ 217346 w 391136"/>
                  <a:gd name="connsiteY18" fmla="*/ 562867 h 3303775"/>
                  <a:gd name="connsiteX19" fmla="*/ 201748 w 391136"/>
                  <a:gd name="connsiteY19" fmla="*/ 562867 h 3303775"/>
                  <a:gd name="connsiteX20" fmla="*/ 182636 w 391136"/>
                  <a:gd name="connsiteY20" fmla="*/ 569295 h 3303775"/>
                  <a:gd name="connsiteX21" fmla="*/ 151354 w 391136"/>
                  <a:gd name="connsiteY21" fmla="*/ 589178 h 3303775"/>
                  <a:gd name="connsiteX22" fmla="*/ 128128 w 391136"/>
                  <a:gd name="connsiteY22" fmla="*/ 615661 h 3303775"/>
                  <a:gd name="connsiteX23" fmla="*/ 119986 w 391136"/>
                  <a:gd name="connsiteY23" fmla="*/ 631516 h 3303775"/>
                  <a:gd name="connsiteX24" fmla="*/ 117415 w 391136"/>
                  <a:gd name="connsiteY24" fmla="*/ 640087 h 3303775"/>
                  <a:gd name="connsiteX25" fmla="*/ 116043 w 391136"/>
                  <a:gd name="connsiteY25" fmla="*/ 651228 h 3303775"/>
                  <a:gd name="connsiteX26" fmla="*/ 116729 w 391136"/>
                  <a:gd name="connsiteY26" fmla="*/ 651057 h 3303775"/>
                  <a:gd name="connsiteX27" fmla="*/ 245800 w 391136"/>
                  <a:gd name="connsiteY27" fmla="*/ 1299581 h 3303775"/>
                  <a:gd name="connsiteX28" fmla="*/ 247600 w 391136"/>
                  <a:gd name="connsiteY28" fmla="*/ 1311665 h 3303775"/>
                  <a:gd name="connsiteX29" fmla="*/ 250256 w 391136"/>
                  <a:gd name="connsiteY29" fmla="*/ 1310808 h 3303775"/>
                  <a:gd name="connsiteX30" fmla="*/ 251542 w 391136"/>
                  <a:gd name="connsiteY30" fmla="*/ 1296324 h 3303775"/>
                  <a:gd name="connsiteX31" fmla="*/ 252313 w 391136"/>
                  <a:gd name="connsiteY31" fmla="*/ 1283640 h 3303775"/>
                  <a:gd name="connsiteX32" fmla="*/ 254113 w 391136"/>
                  <a:gd name="connsiteY32" fmla="*/ 1271299 h 3303775"/>
                  <a:gd name="connsiteX33" fmla="*/ 256084 w 391136"/>
                  <a:gd name="connsiteY33" fmla="*/ 1258872 h 3303775"/>
                  <a:gd name="connsiteX34" fmla="*/ 252742 w 391136"/>
                  <a:gd name="connsiteY34" fmla="*/ 1258872 h 3303775"/>
                  <a:gd name="connsiteX35" fmla="*/ 248885 w 391136"/>
                  <a:gd name="connsiteY35" fmla="*/ 1272584 h 3303775"/>
                  <a:gd name="connsiteX36" fmla="*/ 246828 w 391136"/>
                  <a:gd name="connsiteY36" fmla="*/ 1285783 h 3303775"/>
                  <a:gd name="connsiteX37" fmla="*/ 245800 w 391136"/>
                  <a:gd name="connsiteY37" fmla="*/ 1299238 h 3303775"/>
                  <a:gd name="connsiteX38" fmla="*/ 225059 w 391136"/>
                  <a:gd name="connsiteY38" fmla="*/ 1306523 h 3303775"/>
                  <a:gd name="connsiteX39" fmla="*/ 226088 w 391136"/>
                  <a:gd name="connsiteY39" fmla="*/ 1294010 h 3303775"/>
                  <a:gd name="connsiteX40" fmla="*/ 226088 w 391136"/>
                  <a:gd name="connsiteY40" fmla="*/ 1282183 h 3303775"/>
                  <a:gd name="connsiteX41" fmla="*/ 227802 w 391136"/>
                  <a:gd name="connsiteY41" fmla="*/ 1257672 h 3303775"/>
                  <a:gd name="connsiteX42" fmla="*/ 226173 w 391136"/>
                  <a:gd name="connsiteY42" fmla="*/ 1255272 h 3303775"/>
                  <a:gd name="connsiteX43" fmla="*/ 224031 w 391136"/>
                  <a:gd name="connsiteY43" fmla="*/ 1257929 h 3303775"/>
                  <a:gd name="connsiteX44" fmla="*/ 221117 w 391136"/>
                  <a:gd name="connsiteY44" fmla="*/ 1283640 h 3303775"/>
                  <a:gd name="connsiteX45" fmla="*/ 221117 w 391136"/>
                  <a:gd name="connsiteY45" fmla="*/ 1295724 h 3303775"/>
                  <a:gd name="connsiteX46" fmla="*/ 221631 w 391136"/>
                  <a:gd name="connsiteY46" fmla="*/ 1301124 h 3303775"/>
                  <a:gd name="connsiteX47" fmla="*/ 222917 w 391136"/>
                  <a:gd name="connsiteY47" fmla="*/ 1307037 h 3303775"/>
                  <a:gd name="connsiteX48" fmla="*/ 225059 w 391136"/>
                  <a:gd name="connsiteY48" fmla="*/ 1306180 h 3303775"/>
                  <a:gd name="connsiteX49" fmla="*/ 241429 w 391136"/>
                  <a:gd name="connsiteY49" fmla="*/ 1353661 h 3303775"/>
                  <a:gd name="connsiteX50" fmla="*/ 243829 w 391136"/>
                  <a:gd name="connsiteY50" fmla="*/ 1472189 h 3303775"/>
                  <a:gd name="connsiteX51" fmla="*/ 252913 w 391136"/>
                  <a:gd name="connsiteY51" fmla="*/ 1530811 h 3303775"/>
                  <a:gd name="connsiteX52" fmla="*/ 267397 w 391136"/>
                  <a:gd name="connsiteY52" fmla="*/ 1584205 h 3303775"/>
                  <a:gd name="connsiteX53" fmla="*/ 268769 w 391136"/>
                  <a:gd name="connsiteY53" fmla="*/ 1583519 h 3303775"/>
                  <a:gd name="connsiteX54" fmla="*/ 256941 w 391136"/>
                  <a:gd name="connsiteY54" fmla="*/ 1523526 h 3303775"/>
                  <a:gd name="connsiteX55" fmla="*/ 248885 w 391136"/>
                  <a:gd name="connsiteY55" fmla="*/ 1468761 h 3303775"/>
                  <a:gd name="connsiteX56" fmla="*/ 244086 w 391136"/>
                  <a:gd name="connsiteY56" fmla="*/ 1353746 h 3303775"/>
                  <a:gd name="connsiteX57" fmla="*/ 241429 w 391136"/>
                  <a:gd name="connsiteY57" fmla="*/ 1353318 h 3303775"/>
                  <a:gd name="connsiteX58" fmla="*/ 254370 w 391136"/>
                  <a:gd name="connsiteY58" fmla="*/ 1162797 h 3303775"/>
                  <a:gd name="connsiteX59" fmla="*/ 252228 w 391136"/>
                  <a:gd name="connsiteY59" fmla="*/ 1166140 h 3303775"/>
                  <a:gd name="connsiteX60" fmla="*/ 251113 w 391136"/>
                  <a:gd name="connsiteY60" fmla="*/ 1189365 h 3303775"/>
                  <a:gd name="connsiteX61" fmla="*/ 251113 w 391136"/>
                  <a:gd name="connsiteY61" fmla="*/ 1201193 h 3303775"/>
                  <a:gd name="connsiteX62" fmla="*/ 251113 w 391136"/>
                  <a:gd name="connsiteY62" fmla="*/ 1206763 h 3303775"/>
                  <a:gd name="connsiteX63" fmla="*/ 252656 w 391136"/>
                  <a:gd name="connsiteY63" fmla="*/ 1213020 h 3303775"/>
                  <a:gd name="connsiteX64" fmla="*/ 255656 w 391136"/>
                  <a:gd name="connsiteY64" fmla="*/ 1212334 h 3303775"/>
                  <a:gd name="connsiteX65" fmla="*/ 257370 w 391136"/>
                  <a:gd name="connsiteY65" fmla="*/ 1200164 h 3303775"/>
                  <a:gd name="connsiteX66" fmla="*/ 257370 w 391136"/>
                  <a:gd name="connsiteY66" fmla="*/ 1188680 h 3303775"/>
                  <a:gd name="connsiteX67" fmla="*/ 256598 w 391136"/>
                  <a:gd name="connsiteY67" fmla="*/ 1164768 h 3303775"/>
                  <a:gd name="connsiteX68" fmla="*/ 254370 w 391136"/>
                  <a:gd name="connsiteY68" fmla="*/ 1162454 h 3303775"/>
                  <a:gd name="connsiteX69" fmla="*/ 216489 w 391136"/>
                  <a:gd name="connsiteY69" fmla="*/ 1372430 h 3303775"/>
                  <a:gd name="connsiteX70" fmla="*/ 213918 w 391136"/>
                  <a:gd name="connsiteY70" fmla="*/ 1372430 h 3303775"/>
                  <a:gd name="connsiteX71" fmla="*/ 214603 w 391136"/>
                  <a:gd name="connsiteY71" fmla="*/ 1410654 h 3303775"/>
                  <a:gd name="connsiteX72" fmla="*/ 220603 w 391136"/>
                  <a:gd name="connsiteY72" fmla="*/ 1448192 h 3303775"/>
                  <a:gd name="connsiteX73" fmla="*/ 222402 w 391136"/>
                  <a:gd name="connsiteY73" fmla="*/ 1447678 h 3303775"/>
                  <a:gd name="connsiteX74" fmla="*/ 217860 w 391136"/>
                  <a:gd name="connsiteY74" fmla="*/ 1409883 h 3303775"/>
                  <a:gd name="connsiteX75" fmla="*/ 216489 w 391136"/>
                  <a:gd name="connsiteY75" fmla="*/ 1372087 h 3303775"/>
                  <a:gd name="connsiteX76" fmla="*/ 171323 w 391136"/>
                  <a:gd name="connsiteY76" fmla="*/ 1256643 h 3303775"/>
                  <a:gd name="connsiteX77" fmla="*/ 168666 w 391136"/>
                  <a:gd name="connsiteY77" fmla="*/ 1248758 h 3303775"/>
                  <a:gd name="connsiteX78" fmla="*/ 164981 w 391136"/>
                  <a:gd name="connsiteY78" fmla="*/ 1240874 h 3303775"/>
                  <a:gd name="connsiteX79" fmla="*/ 158124 w 391136"/>
                  <a:gd name="connsiteY79" fmla="*/ 1222362 h 3303775"/>
                  <a:gd name="connsiteX80" fmla="*/ 153753 w 391136"/>
                  <a:gd name="connsiteY80" fmla="*/ 1204192 h 3303775"/>
                  <a:gd name="connsiteX81" fmla="*/ 150582 w 391136"/>
                  <a:gd name="connsiteY81" fmla="*/ 1185594 h 3303775"/>
                  <a:gd name="connsiteX82" fmla="*/ 147754 w 391136"/>
                  <a:gd name="connsiteY82" fmla="*/ 1185594 h 3303775"/>
                  <a:gd name="connsiteX83" fmla="*/ 149211 w 391136"/>
                  <a:gd name="connsiteY83" fmla="*/ 1204535 h 3303775"/>
                  <a:gd name="connsiteX84" fmla="*/ 153753 w 391136"/>
                  <a:gd name="connsiteY84" fmla="*/ 1223304 h 3303775"/>
                  <a:gd name="connsiteX85" fmla="*/ 160096 w 391136"/>
                  <a:gd name="connsiteY85" fmla="*/ 1241045 h 3303775"/>
                  <a:gd name="connsiteX86" fmla="*/ 169351 w 391136"/>
                  <a:gd name="connsiteY86" fmla="*/ 1258186 h 3303775"/>
                  <a:gd name="connsiteX87" fmla="*/ 171280 w 391136"/>
                  <a:gd name="connsiteY87" fmla="*/ 1258229 h 3303775"/>
                  <a:gd name="connsiteX88" fmla="*/ 171323 w 391136"/>
                  <a:gd name="connsiteY88" fmla="*/ 1256300 h 3303775"/>
                  <a:gd name="connsiteX89" fmla="*/ 229173 w 391136"/>
                  <a:gd name="connsiteY89" fmla="*/ 1124487 h 3303775"/>
                  <a:gd name="connsiteX90" fmla="*/ 230973 w 391136"/>
                  <a:gd name="connsiteY90" fmla="*/ 1073922 h 3303775"/>
                  <a:gd name="connsiteX91" fmla="*/ 228487 w 391136"/>
                  <a:gd name="connsiteY91" fmla="*/ 1050524 h 3303775"/>
                  <a:gd name="connsiteX92" fmla="*/ 223260 w 391136"/>
                  <a:gd name="connsiteY92" fmla="*/ 1025927 h 3303775"/>
                  <a:gd name="connsiteX93" fmla="*/ 220346 w 391136"/>
                  <a:gd name="connsiteY93" fmla="*/ 1027556 h 3303775"/>
                  <a:gd name="connsiteX94" fmla="*/ 223860 w 391136"/>
                  <a:gd name="connsiteY94" fmla="*/ 1055838 h 3303775"/>
                  <a:gd name="connsiteX95" fmla="*/ 225916 w 391136"/>
                  <a:gd name="connsiteY95" fmla="*/ 1080092 h 3303775"/>
                  <a:gd name="connsiteX96" fmla="*/ 227631 w 391136"/>
                  <a:gd name="connsiteY96" fmla="*/ 1123973 h 3303775"/>
                  <a:gd name="connsiteX97" fmla="*/ 229173 w 391136"/>
                  <a:gd name="connsiteY97" fmla="*/ 1124144 h 3303775"/>
                  <a:gd name="connsiteX98" fmla="*/ 169180 w 391136"/>
                  <a:gd name="connsiteY98" fmla="*/ 1434308 h 3303775"/>
                  <a:gd name="connsiteX99" fmla="*/ 170723 w 391136"/>
                  <a:gd name="connsiteY99" fmla="*/ 1433880 h 3303775"/>
                  <a:gd name="connsiteX100" fmla="*/ 162152 w 391136"/>
                  <a:gd name="connsiteY100" fmla="*/ 1378001 h 3303775"/>
                  <a:gd name="connsiteX101" fmla="*/ 148183 w 391136"/>
                  <a:gd name="connsiteY101" fmla="*/ 1322036 h 3303775"/>
                  <a:gd name="connsiteX102" fmla="*/ 145611 w 391136"/>
                  <a:gd name="connsiteY102" fmla="*/ 1323236 h 3303775"/>
                  <a:gd name="connsiteX103" fmla="*/ 156925 w 391136"/>
                  <a:gd name="connsiteY103" fmla="*/ 1379457 h 3303775"/>
                  <a:gd name="connsiteX104" fmla="*/ 168837 w 391136"/>
                  <a:gd name="connsiteY104" fmla="*/ 1433965 h 3303775"/>
                  <a:gd name="connsiteX105" fmla="*/ 166266 w 391136"/>
                  <a:gd name="connsiteY105" fmla="*/ 1347318 h 3303775"/>
                  <a:gd name="connsiteX106" fmla="*/ 163009 w 391136"/>
                  <a:gd name="connsiteY106" fmla="*/ 1307209 h 3303775"/>
                  <a:gd name="connsiteX107" fmla="*/ 156153 w 391136"/>
                  <a:gd name="connsiteY107" fmla="*/ 1268470 h 3303775"/>
                  <a:gd name="connsiteX108" fmla="*/ 153239 w 391136"/>
                  <a:gd name="connsiteY108" fmla="*/ 1269585 h 3303775"/>
                  <a:gd name="connsiteX109" fmla="*/ 159238 w 391136"/>
                  <a:gd name="connsiteY109" fmla="*/ 1308066 h 3303775"/>
                  <a:gd name="connsiteX110" fmla="*/ 164638 w 391136"/>
                  <a:gd name="connsiteY110" fmla="*/ 1347404 h 3303775"/>
                  <a:gd name="connsiteX111" fmla="*/ 165923 w 391136"/>
                  <a:gd name="connsiteY111" fmla="*/ 1346975 h 3303775"/>
                  <a:gd name="connsiteX112" fmla="*/ 159924 w 391136"/>
                  <a:gd name="connsiteY112" fmla="*/ 1178310 h 3303775"/>
                  <a:gd name="connsiteX113" fmla="*/ 156753 w 391136"/>
                  <a:gd name="connsiteY113" fmla="*/ 1164168 h 3303775"/>
                  <a:gd name="connsiteX114" fmla="*/ 154353 w 391136"/>
                  <a:gd name="connsiteY114" fmla="*/ 1149941 h 3303775"/>
                  <a:gd name="connsiteX115" fmla="*/ 153582 w 391136"/>
                  <a:gd name="connsiteY115" fmla="*/ 1149170 h 3303775"/>
                  <a:gd name="connsiteX116" fmla="*/ 152811 w 391136"/>
                  <a:gd name="connsiteY116" fmla="*/ 1149941 h 3303775"/>
                  <a:gd name="connsiteX117" fmla="*/ 153496 w 391136"/>
                  <a:gd name="connsiteY117" fmla="*/ 1164083 h 3303775"/>
                  <a:gd name="connsiteX118" fmla="*/ 156753 w 391136"/>
                  <a:gd name="connsiteY118" fmla="*/ 1180024 h 3303775"/>
                  <a:gd name="connsiteX119" fmla="*/ 168837 w 391136"/>
                  <a:gd name="connsiteY119" fmla="*/ 1209849 h 3303775"/>
                  <a:gd name="connsiteX120" fmla="*/ 170466 w 391136"/>
                  <a:gd name="connsiteY120" fmla="*/ 1208135 h 3303775"/>
                  <a:gd name="connsiteX121" fmla="*/ 164809 w 391136"/>
                  <a:gd name="connsiteY121" fmla="*/ 1193565 h 3303775"/>
                  <a:gd name="connsiteX122" fmla="*/ 159581 w 391136"/>
                  <a:gd name="connsiteY122" fmla="*/ 1177967 h 3303775"/>
                  <a:gd name="connsiteX123" fmla="*/ 233201 w 391136"/>
                  <a:gd name="connsiteY123" fmla="*/ 1217905 h 3303775"/>
                  <a:gd name="connsiteX124" fmla="*/ 235258 w 391136"/>
                  <a:gd name="connsiteY124" fmla="*/ 1204621 h 3303775"/>
                  <a:gd name="connsiteX125" fmla="*/ 235258 w 391136"/>
                  <a:gd name="connsiteY125" fmla="*/ 1193393 h 3303775"/>
                  <a:gd name="connsiteX126" fmla="*/ 235258 w 391136"/>
                  <a:gd name="connsiteY126" fmla="*/ 1181995 h 3303775"/>
                  <a:gd name="connsiteX127" fmla="*/ 235258 w 391136"/>
                  <a:gd name="connsiteY127" fmla="*/ 1176253 h 3303775"/>
                  <a:gd name="connsiteX128" fmla="*/ 235258 w 391136"/>
                  <a:gd name="connsiteY128" fmla="*/ 1173424 h 3303775"/>
                  <a:gd name="connsiteX129" fmla="*/ 234058 w 391136"/>
                  <a:gd name="connsiteY129" fmla="*/ 1169396 h 3303775"/>
                  <a:gd name="connsiteX130" fmla="*/ 230544 w 391136"/>
                  <a:gd name="connsiteY130" fmla="*/ 1170253 h 3303775"/>
                  <a:gd name="connsiteX131" fmla="*/ 229344 w 391136"/>
                  <a:gd name="connsiteY131" fmla="*/ 1175139 h 3303775"/>
                  <a:gd name="connsiteX132" fmla="*/ 229344 w 391136"/>
                  <a:gd name="connsiteY132" fmla="*/ 1178395 h 3303775"/>
                  <a:gd name="connsiteX133" fmla="*/ 229344 w 391136"/>
                  <a:gd name="connsiteY133" fmla="*/ 1183880 h 3303775"/>
                  <a:gd name="connsiteX134" fmla="*/ 229344 w 391136"/>
                  <a:gd name="connsiteY134" fmla="*/ 1195022 h 3303775"/>
                  <a:gd name="connsiteX135" fmla="*/ 229344 w 391136"/>
                  <a:gd name="connsiteY135" fmla="*/ 1206763 h 3303775"/>
                  <a:gd name="connsiteX136" fmla="*/ 231230 w 391136"/>
                  <a:gd name="connsiteY136" fmla="*/ 1218505 h 3303775"/>
                  <a:gd name="connsiteX137" fmla="*/ 232858 w 391136"/>
                  <a:gd name="connsiteY137" fmla="*/ 1217562 h 3303775"/>
                  <a:gd name="connsiteX138" fmla="*/ 159838 w 391136"/>
                  <a:gd name="connsiteY138" fmla="*/ 1061495 h 3303775"/>
                  <a:gd name="connsiteX139" fmla="*/ 161518 w 391136"/>
                  <a:gd name="connsiteY139" fmla="*/ 1061709 h 3303775"/>
                  <a:gd name="connsiteX140" fmla="*/ 161981 w 391136"/>
                  <a:gd name="connsiteY140" fmla="*/ 1060638 h 3303775"/>
                  <a:gd name="connsiteX141" fmla="*/ 158810 w 391136"/>
                  <a:gd name="connsiteY141" fmla="*/ 1051210 h 3303775"/>
                  <a:gd name="connsiteX142" fmla="*/ 155725 w 391136"/>
                  <a:gd name="connsiteY142" fmla="*/ 1042640 h 3303775"/>
                  <a:gd name="connsiteX143" fmla="*/ 150154 w 391136"/>
                  <a:gd name="connsiteY143" fmla="*/ 1019671 h 3303775"/>
                  <a:gd name="connsiteX144" fmla="*/ 147583 w 391136"/>
                  <a:gd name="connsiteY144" fmla="*/ 1019671 h 3303775"/>
                  <a:gd name="connsiteX145" fmla="*/ 151868 w 391136"/>
                  <a:gd name="connsiteY145" fmla="*/ 1041354 h 3303775"/>
                  <a:gd name="connsiteX146" fmla="*/ 155125 w 391136"/>
                  <a:gd name="connsiteY146" fmla="*/ 1051382 h 3303775"/>
                  <a:gd name="connsiteX147" fmla="*/ 159496 w 391136"/>
                  <a:gd name="connsiteY147" fmla="*/ 1061152 h 3303775"/>
                  <a:gd name="connsiteX148" fmla="*/ 144583 w 391136"/>
                  <a:gd name="connsiteY148" fmla="*/ 1050010 h 3303775"/>
                  <a:gd name="connsiteX149" fmla="*/ 153154 w 391136"/>
                  <a:gd name="connsiteY149" fmla="*/ 1084292 h 3303775"/>
                  <a:gd name="connsiteX150" fmla="*/ 159753 w 391136"/>
                  <a:gd name="connsiteY150" fmla="*/ 1099890 h 3303775"/>
                  <a:gd name="connsiteX151" fmla="*/ 169094 w 391136"/>
                  <a:gd name="connsiteY151" fmla="*/ 1113860 h 3303775"/>
                  <a:gd name="connsiteX152" fmla="*/ 170809 w 391136"/>
                  <a:gd name="connsiteY152" fmla="*/ 1111632 h 3303775"/>
                  <a:gd name="connsiteX153" fmla="*/ 166095 w 391136"/>
                  <a:gd name="connsiteY153" fmla="*/ 1103747 h 3303775"/>
                  <a:gd name="connsiteX154" fmla="*/ 162581 w 391136"/>
                  <a:gd name="connsiteY154" fmla="*/ 1097319 h 3303775"/>
                  <a:gd name="connsiteX155" fmla="*/ 156067 w 391136"/>
                  <a:gd name="connsiteY155" fmla="*/ 1081978 h 3303775"/>
                  <a:gd name="connsiteX156" fmla="*/ 146297 w 391136"/>
                  <a:gd name="connsiteY156" fmla="*/ 1049410 h 3303775"/>
                  <a:gd name="connsiteX157" fmla="*/ 144240 w 391136"/>
                  <a:gd name="connsiteY157" fmla="*/ 1049667 h 3303775"/>
                  <a:gd name="connsiteX158" fmla="*/ 260969 w 391136"/>
                  <a:gd name="connsiteY158" fmla="*/ 1110003 h 3303775"/>
                  <a:gd name="connsiteX159" fmla="*/ 263541 w 391136"/>
                  <a:gd name="connsiteY159" fmla="*/ 1110003 h 3303775"/>
                  <a:gd name="connsiteX160" fmla="*/ 265083 w 391136"/>
                  <a:gd name="connsiteY160" fmla="*/ 1052067 h 3303775"/>
                  <a:gd name="connsiteX161" fmla="*/ 260198 w 391136"/>
                  <a:gd name="connsiteY161" fmla="*/ 1021985 h 3303775"/>
                  <a:gd name="connsiteX162" fmla="*/ 251028 w 391136"/>
                  <a:gd name="connsiteY162" fmla="*/ 995588 h 3303775"/>
                  <a:gd name="connsiteX163" fmla="*/ 248371 w 391136"/>
                  <a:gd name="connsiteY163" fmla="*/ 997645 h 3303775"/>
                  <a:gd name="connsiteX164" fmla="*/ 253684 w 391136"/>
                  <a:gd name="connsiteY164" fmla="*/ 1025413 h 3303775"/>
                  <a:gd name="connsiteX165" fmla="*/ 258141 w 391136"/>
                  <a:gd name="connsiteY165" fmla="*/ 1053353 h 3303775"/>
                  <a:gd name="connsiteX166" fmla="*/ 260027 w 391136"/>
                  <a:gd name="connsiteY166" fmla="*/ 1082921 h 3303775"/>
                  <a:gd name="connsiteX167" fmla="*/ 260626 w 391136"/>
                  <a:gd name="connsiteY167" fmla="*/ 1109575 h 3303775"/>
                  <a:gd name="connsiteX168" fmla="*/ 300479 w 391136"/>
                  <a:gd name="connsiteY168" fmla="*/ 910227 h 3303775"/>
                  <a:gd name="connsiteX169" fmla="*/ 291909 w 391136"/>
                  <a:gd name="connsiteY169" fmla="*/ 916654 h 3303775"/>
                  <a:gd name="connsiteX170" fmla="*/ 281967 w 391136"/>
                  <a:gd name="connsiteY170" fmla="*/ 926682 h 3303775"/>
                  <a:gd name="connsiteX171" fmla="*/ 264312 w 391136"/>
                  <a:gd name="connsiteY171" fmla="*/ 942537 h 3303775"/>
                  <a:gd name="connsiteX172" fmla="*/ 225659 w 391136"/>
                  <a:gd name="connsiteY172" fmla="*/ 967563 h 3303775"/>
                  <a:gd name="connsiteX173" fmla="*/ 138927 w 391136"/>
                  <a:gd name="connsiteY173" fmla="*/ 989932 h 3303775"/>
                  <a:gd name="connsiteX174" fmla="*/ 131213 w 391136"/>
                  <a:gd name="connsiteY174" fmla="*/ 989932 h 3303775"/>
                  <a:gd name="connsiteX175" fmla="*/ 140726 w 391136"/>
                  <a:gd name="connsiteY175" fmla="*/ 1001416 h 3303775"/>
                  <a:gd name="connsiteX176" fmla="*/ 140726 w 391136"/>
                  <a:gd name="connsiteY176" fmla="*/ 1001844 h 3303775"/>
                  <a:gd name="connsiteX177" fmla="*/ 176208 w 391136"/>
                  <a:gd name="connsiteY177" fmla="*/ 997045 h 3303775"/>
                  <a:gd name="connsiteX178" fmla="*/ 268083 w 391136"/>
                  <a:gd name="connsiteY178" fmla="*/ 954193 h 3303775"/>
                  <a:gd name="connsiteX179" fmla="*/ 288395 w 391136"/>
                  <a:gd name="connsiteY179" fmla="*/ 936023 h 3303775"/>
                  <a:gd name="connsiteX180" fmla="*/ 299022 w 391136"/>
                  <a:gd name="connsiteY180" fmla="*/ 923682 h 3303775"/>
                  <a:gd name="connsiteX181" fmla="*/ 303307 w 391136"/>
                  <a:gd name="connsiteY181" fmla="*/ 912626 h 3303775"/>
                  <a:gd name="connsiteX182" fmla="*/ 300136 w 391136"/>
                  <a:gd name="connsiteY182" fmla="*/ 909798 h 3303775"/>
                  <a:gd name="connsiteX183" fmla="*/ 260455 w 391136"/>
                  <a:gd name="connsiteY183" fmla="*/ 2053093 h 3303775"/>
                  <a:gd name="connsiteX184" fmla="*/ 256341 w 391136"/>
                  <a:gd name="connsiteY184" fmla="*/ 2090375 h 3303775"/>
                  <a:gd name="connsiteX185" fmla="*/ 250171 w 391136"/>
                  <a:gd name="connsiteY185" fmla="*/ 2129713 h 3303775"/>
                  <a:gd name="connsiteX186" fmla="*/ 241600 w 391136"/>
                  <a:gd name="connsiteY186" fmla="*/ 2168794 h 3303775"/>
                  <a:gd name="connsiteX187" fmla="*/ 233030 w 391136"/>
                  <a:gd name="connsiteY187" fmla="*/ 2204275 h 3303775"/>
                  <a:gd name="connsiteX188" fmla="*/ 235772 w 391136"/>
                  <a:gd name="connsiteY188" fmla="*/ 2205218 h 3303775"/>
                  <a:gd name="connsiteX189" fmla="*/ 257541 w 391136"/>
                  <a:gd name="connsiteY189" fmla="*/ 2129113 h 3303775"/>
                  <a:gd name="connsiteX190" fmla="*/ 263455 w 391136"/>
                  <a:gd name="connsiteY190" fmla="*/ 2089432 h 3303775"/>
                  <a:gd name="connsiteX191" fmla="*/ 265512 w 391136"/>
                  <a:gd name="connsiteY191" fmla="*/ 2051722 h 3303775"/>
                  <a:gd name="connsiteX192" fmla="*/ 260112 w 391136"/>
                  <a:gd name="connsiteY192" fmla="*/ 2052665 h 3303775"/>
                  <a:gd name="connsiteX193" fmla="*/ 239629 w 391136"/>
                  <a:gd name="connsiteY193" fmla="*/ 2261526 h 3303775"/>
                  <a:gd name="connsiteX194" fmla="*/ 241343 w 391136"/>
                  <a:gd name="connsiteY194" fmla="*/ 2262983 h 3303775"/>
                  <a:gd name="connsiteX195" fmla="*/ 266197 w 391136"/>
                  <a:gd name="connsiteY195" fmla="*/ 2194848 h 3303775"/>
                  <a:gd name="connsiteX196" fmla="*/ 280253 w 391136"/>
                  <a:gd name="connsiteY196" fmla="*/ 2126713 h 3303775"/>
                  <a:gd name="connsiteX197" fmla="*/ 276053 w 391136"/>
                  <a:gd name="connsiteY197" fmla="*/ 2127656 h 3303775"/>
                  <a:gd name="connsiteX198" fmla="*/ 261226 w 391136"/>
                  <a:gd name="connsiteY198" fmla="*/ 2196733 h 3303775"/>
                  <a:gd name="connsiteX199" fmla="*/ 239286 w 391136"/>
                  <a:gd name="connsiteY199" fmla="*/ 2261097 h 3303775"/>
                  <a:gd name="connsiteX200" fmla="*/ 305450 w 391136"/>
                  <a:gd name="connsiteY200" fmla="*/ 2313463 h 3303775"/>
                  <a:gd name="connsiteX201" fmla="*/ 319334 w 391136"/>
                  <a:gd name="connsiteY201" fmla="*/ 2228358 h 3303775"/>
                  <a:gd name="connsiteX202" fmla="*/ 310764 w 391136"/>
                  <a:gd name="connsiteY202" fmla="*/ 2144711 h 3303775"/>
                  <a:gd name="connsiteX203" fmla="*/ 207147 w 391136"/>
                  <a:gd name="connsiteY203" fmla="*/ 1855116 h 3303775"/>
                  <a:gd name="connsiteX204" fmla="*/ 165152 w 391136"/>
                  <a:gd name="connsiteY204" fmla="*/ 1702048 h 3303775"/>
                  <a:gd name="connsiteX205" fmla="*/ 154268 w 391136"/>
                  <a:gd name="connsiteY205" fmla="*/ 1548638 h 3303775"/>
                  <a:gd name="connsiteX206" fmla="*/ 153753 w 391136"/>
                  <a:gd name="connsiteY206" fmla="*/ 1548123 h 3303775"/>
                  <a:gd name="connsiteX207" fmla="*/ 161552 w 391136"/>
                  <a:gd name="connsiteY207" fmla="*/ 1719532 h 3303775"/>
                  <a:gd name="connsiteX208" fmla="*/ 203119 w 391136"/>
                  <a:gd name="connsiteY208" fmla="*/ 1868143 h 3303775"/>
                  <a:gd name="connsiteX209" fmla="*/ 215803 w 391136"/>
                  <a:gd name="connsiteY209" fmla="*/ 1901739 h 3303775"/>
                  <a:gd name="connsiteX210" fmla="*/ 223002 w 391136"/>
                  <a:gd name="connsiteY210" fmla="*/ 1955647 h 3303775"/>
                  <a:gd name="connsiteX211" fmla="*/ 219489 w 391136"/>
                  <a:gd name="connsiteY211" fmla="*/ 1992414 h 3303775"/>
                  <a:gd name="connsiteX212" fmla="*/ 200376 w 391136"/>
                  <a:gd name="connsiteY212" fmla="*/ 2130056 h 3303775"/>
                  <a:gd name="connsiteX213" fmla="*/ 200376 w 391136"/>
                  <a:gd name="connsiteY213" fmla="*/ 2263840 h 3303775"/>
                  <a:gd name="connsiteX214" fmla="*/ 201319 w 391136"/>
                  <a:gd name="connsiteY214" fmla="*/ 2263840 h 3303775"/>
                  <a:gd name="connsiteX215" fmla="*/ 203462 w 391136"/>
                  <a:gd name="connsiteY215" fmla="*/ 2182592 h 3303775"/>
                  <a:gd name="connsiteX216" fmla="*/ 220603 w 391136"/>
                  <a:gd name="connsiteY216" fmla="*/ 2047265 h 3303775"/>
                  <a:gd name="connsiteX217" fmla="*/ 229944 w 391136"/>
                  <a:gd name="connsiteY217" fmla="*/ 1979902 h 3303775"/>
                  <a:gd name="connsiteX218" fmla="*/ 231144 w 391136"/>
                  <a:gd name="connsiteY218" fmla="*/ 1945620 h 3303775"/>
                  <a:gd name="connsiteX219" fmla="*/ 231144 w 391136"/>
                  <a:gd name="connsiteY219" fmla="*/ 1939363 h 3303775"/>
                  <a:gd name="connsiteX220" fmla="*/ 260626 w 391136"/>
                  <a:gd name="connsiteY220" fmla="*/ 2012469 h 3303775"/>
                  <a:gd name="connsiteX221" fmla="*/ 304164 w 391136"/>
                  <a:gd name="connsiteY221" fmla="*/ 2159195 h 3303775"/>
                  <a:gd name="connsiteX222" fmla="*/ 310249 w 391136"/>
                  <a:gd name="connsiteY222" fmla="*/ 2235815 h 3303775"/>
                  <a:gd name="connsiteX223" fmla="*/ 301679 w 391136"/>
                  <a:gd name="connsiteY223" fmla="*/ 2312434 h 3303775"/>
                  <a:gd name="connsiteX224" fmla="*/ 305107 w 391136"/>
                  <a:gd name="connsiteY224" fmla="*/ 2313034 h 3303775"/>
                  <a:gd name="connsiteX225" fmla="*/ 376156 w 391136"/>
                  <a:gd name="connsiteY225" fmla="*/ 2666479 h 3303775"/>
                  <a:gd name="connsiteX226" fmla="*/ 387126 w 391136"/>
                  <a:gd name="connsiteY226" fmla="*/ 2623627 h 3303775"/>
                  <a:gd name="connsiteX227" fmla="*/ 390126 w 391136"/>
                  <a:gd name="connsiteY227" fmla="*/ 2603229 h 3303775"/>
                  <a:gd name="connsiteX228" fmla="*/ 390726 w 391136"/>
                  <a:gd name="connsiteY228" fmla="*/ 2586088 h 3303775"/>
                  <a:gd name="connsiteX229" fmla="*/ 390040 w 391136"/>
                  <a:gd name="connsiteY229" fmla="*/ 2585402 h 3303775"/>
                  <a:gd name="connsiteX230" fmla="*/ 389354 w 391136"/>
                  <a:gd name="connsiteY230" fmla="*/ 2586088 h 3303775"/>
                  <a:gd name="connsiteX231" fmla="*/ 386183 w 391136"/>
                  <a:gd name="connsiteY231" fmla="*/ 2605629 h 3303775"/>
                  <a:gd name="connsiteX232" fmla="*/ 382755 w 391136"/>
                  <a:gd name="connsiteY232" fmla="*/ 2626883 h 3303775"/>
                  <a:gd name="connsiteX233" fmla="*/ 374185 w 391136"/>
                  <a:gd name="connsiteY233" fmla="*/ 2666136 h 3303775"/>
                  <a:gd name="connsiteX234" fmla="*/ 375813 w 391136"/>
                  <a:gd name="connsiteY234" fmla="*/ 2666050 h 3303775"/>
                  <a:gd name="connsiteX235" fmla="*/ 355673 w 391136"/>
                  <a:gd name="connsiteY235" fmla="*/ 2615056 h 3303775"/>
                  <a:gd name="connsiteX236" fmla="*/ 347874 w 391136"/>
                  <a:gd name="connsiteY236" fmla="*/ 2661251 h 3303775"/>
                  <a:gd name="connsiteX237" fmla="*/ 350530 w 391136"/>
                  <a:gd name="connsiteY237" fmla="*/ 2662194 h 3303775"/>
                  <a:gd name="connsiteX238" fmla="*/ 360558 w 391136"/>
                  <a:gd name="connsiteY238" fmla="*/ 2612742 h 3303775"/>
                  <a:gd name="connsiteX239" fmla="*/ 366728 w 391136"/>
                  <a:gd name="connsiteY239" fmla="*/ 2568004 h 3303775"/>
                  <a:gd name="connsiteX240" fmla="*/ 371957 w 391136"/>
                  <a:gd name="connsiteY240" fmla="*/ 2471759 h 3303775"/>
                  <a:gd name="connsiteX241" fmla="*/ 369128 w 391136"/>
                  <a:gd name="connsiteY241" fmla="*/ 2472444 h 3303775"/>
                  <a:gd name="connsiteX242" fmla="*/ 362358 w 391136"/>
                  <a:gd name="connsiteY242" fmla="*/ 2565262 h 3303775"/>
                  <a:gd name="connsiteX243" fmla="*/ 355330 w 391136"/>
                  <a:gd name="connsiteY243" fmla="*/ 2614628 h 3303775"/>
                  <a:gd name="connsiteX244" fmla="*/ 239458 w 391136"/>
                  <a:gd name="connsiteY244" fmla="*/ 2303950 h 3303775"/>
                  <a:gd name="connsiteX245" fmla="*/ 272625 w 391136"/>
                  <a:gd name="connsiteY245" fmla="*/ 2233244 h 3303775"/>
                  <a:gd name="connsiteX246" fmla="*/ 282653 w 391136"/>
                  <a:gd name="connsiteY246" fmla="*/ 2204018 h 3303775"/>
                  <a:gd name="connsiteX247" fmla="*/ 290366 w 391136"/>
                  <a:gd name="connsiteY247" fmla="*/ 2168194 h 3303775"/>
                  <a:gd name="connsiteX248" fmla="*/ 287366 w 391136"/>
                  <a:gd name="connsiteY248" fmla="*/ 2168194 h 3303775"/>
                  <a:gd name="connsiteX249" fmla="*/ 278367 w 391136"/>
                  <a:gd name="connsiteY249" fmla="*/ 2201790 h 3303775"/>
                  <a:gd name="connsiteX250" fmla="*/ 265512 w 391136"/>
                  <a:gd name="connsiteY250" fmla="*/ 2237957 h 3303775"/>
                  <a:gd name="connsiteX251" fmla="*/ 238086 w 391136"/>
                  <a:gd name="connsiteY251" fmla="*/ 2302407 h 3303775"/>
                  <a:gd name="connsiteX252" fmla="*/ 239115 w 391136"/>
                  <a:gd name="connsiteY252" fmla="*/ 2303521 h 3303775"/>
                  <a:gd name="connsiteX253" fmla="*/ 273739 w 391136"/>
                  <a:gd name="connsiteY253" fmla="*/ 1372430 h 3303775"/>
                  <a:gd name="connsiteX254" fmla="*/ 270911 w 391136"/>
                  <a:gd name="connsiteY254" fmla="*/ 1451620 h 3303775"/>
                  <a:gd name="connsiteX255" fmla="*/ 277767 w 391136"/>
                  <a:gd name="connsiteY255" fmla="*/ 1524126 h 3303775"/>
                  <a:gd name="connsiteX256" fmla="*/ 324133 w 391136"/>
                  <a:gd name="connsiteY256" fmla="*/ 1661253 h 3303775"/>
                  <a:gd name="connsiteX257" fmla="*/ 324990 w 391136"/>
                  <a:gd name="connsiteY257" fmla="*/ 1660482 h 3303775"/>
                  <a:gd name="connsiteX258" fmla="*/ 282138 w 391136"/>
                  <a:gd name="connsiteY258" fmla="*/ 1516156 h 3303775"/>
                  <a:gd name="connsiteX259" fmla="*/ 275968 w 391136"/>
                  <a:gd name="connsiteY259" fmla="*/ 1444764 h 3303775"/>
                  <a:gd name="connsiteX260" fmla="*/ 275282 w 391136"/>
                  <a:gd name="connsiteY260" fmla="*/ 1373115 h 3303775"/>
                  <a:gd name="connsiteX261" fmla="*/ 273739 w 391136"/>
                  <a:gd name="connsiteY261" fmla="*/ 1372001 h 3303775"/>
                  <a:gd name="connsiteX262" fmla="*/ 281624 w 391136"/>
                  <a:gd name="connsiteY262" fmla="*/ 1218162 h 3303775"/>
                  <a:gd name="connsiteX263" fmla="*/ 285224 w 391136"/>
                  <a:gd name="connsiteY263" fmla="*/ 1217305 h 3303775"/>
                  <a:gd name="connsiteX264" fmla="*/ 288652 w 391136"/>
                  <a:gd name="connsiteY264" fmla="*/ 1200164 h 3303775"/>
                  <a:gd name="connsiteX265" fmla="*/ 289337 w 391136"/>
                  <a:gd name="connsiteY265" fmla="*/ 1182166 h 3303775"/>
                  <a:gd name="connsiteX266" fmla="*/ 288909 w 391136"/>
                  <a:gd name="connsiteY266" fmla="*/ 1163568 h 3303775"/>
                  <a:gd name="connsiteX267" fmla="*/ 285481 w 391136"/>
                  <a:gd name="connsiteY267" fmla="*/ 1145399 h 3303775"/>
                  <a:gd name="connsiteX268" fmla="*/ 282567 w 391136"/>
                  <a:gd name="connsiteY268" fmla="*/ 1146513 h 3303775"/>
                  <a:gd name="connsiteX269" fmla="*/ 282053 w 391136"/>
                  <a:gd name="connsiteY269" fmla="*/ 1165968 h 3303775"/>
                  <a:gd name="connsiteX270" fmla="*/ 282053 w 391136"/>
                  <a:gd name="connsiteY270" fmla="*/ 1183109 h 3303775"/>
                  <a:gd name="connsiteX271" fmla="*/ 281281 w 391136"/>
                  <a:gd name="connsiteY271" fmla="*/ 1200678 h 3303775"/>
                  <a:gd name="connsiteX272" fmla="*/ 281624 w 391136"/>
                  <a:gd name="connsiteY272" fmla="*/ 1217991 h 3303775"/>
                  <a:gd name="connsiteX273" fmla="*/ 274425 w 391136"/>
                  <a:gd name="connsiteY273" fmla="*/ 1305495 h 3303775"/>
                  <a:gd name="connsiteX274" fmla="*/ 274853 w 391136"/>
                  <a:gd name="connsiteY274" fmla="*/ 1318779 h 3303775"/>
                  <a:gd name="connsiteX275" fmla="*/ 277425 w 391136"/>
                  <a:gd name="connsiteY275" fmla="*/ 1318779 h 3303775"/>
                  <a:gd name="connsiteX276" fmla="*/ 279310 w 391136"/>
                  <a:gd name="connsiteY276" fmla="*/ 1302581 h 3303775"/>
                  <a:gd name="connsiteX277" fmla="*/ 279739 w 391136"/>
                  <a:gd name="connsiteY277" fmla="*/ 1287154 h 3303775"/>
                  <a:gd name="connsiteX278" fmla="*/ 279739 w 391136"/>
                  <a:gd name="connsiteY278" fmla="*/ 1271042 h 3303775"/>
                  <a:gd name="connsiteX279" fmla="*/ 278710 w 391136"/>
                  <a:gd name="connsiteY279" fmla="*/ 1256129 h 3303775"/>
                  <a:gd name="connsiteX280" fmla="*/ 275796 w 391136"/>
                  <a:gd name="connsiteY280" fmla="*/ 1257072 h 3303775"/>
                  <a:gd name="connsiteX281" fmla="*/ 275196 w 391136"/>
                  <a:gd name="connsiteY281" fmla="*/ 1274213 h 3303775"/>
                  <a:gd name="connsiteX282" fmla="*/ 275196 w 391136"/>
                  <a:gd name="connsiteY282" fmla="*/ 1289554 h 3303775"/>
                  <a:gd name="connsiteX283" fmla="*/ 274425 w 391136"/>
                  <a:gd name="connsiteY283" fmla="*/ 1305323 h 3303775"/>
                  <a:gd name="connsiteX284" fmla="*/ 181179 w 391136"/>
                  <a:gd name="connsiteY284" fmla="*/ 2026268 h 3303775"/>
                  <a:gd name="connsiteX285" fmla="*/ 183236 w 391136"/>
                  <a:gd name="connsiteY285" fmla="*/ 2026268 h 3303775"/>
                  <a:gd name="connsiteX286" fmla="*/ 182036 w 391136"/>
                  <a:gd name="connsiteY286" fmla="*/ 1914338 h 3303775"/>
                  <a:gd name="connsiteX287" fmla="*/ 164466 w 391136"/>
                  <a:gd name="connsiteY287" fmla="*/ 1802922 h 3303775"/>
                  <a:gd name="connsiteX288" fmla="*/ 161552 w 391136"/>
                  <a:gd name="connsiteY288" fmla="*/ 1804465 h 3303775"/>
                  <a:gd name="connsiteX289" fmla="*/ 177751 w 391136"/>
                  <a:gd name="connsiteY289" fmla="*/ 1915881 h 3303775"/>
                  <a:gd name="connsiteX290" fmla="*/ 180665 w 391136"/>
                  <a:gd name="connsiteY290" fmla="*/ 1971845 h 3303775"/>
                  <a:gd name="connsiteX291" fmla="*/ 181179 w 391136"/>
                  <a:gd name="connsiteY291" fmla="*/ 2026096 h 3303775"/>
                  <a:gd name="connsiteX292" fmla="*/ 69249 w 391136"/>
                  <a:gd name="connsiteY292" fmla="*/ 3242497 h 3303775"/>
                  <a:gd name="connsiteX293" fmla="*/ 70020 w 391136"/>
                  <a:gd name="connsiteY293" fmla="*/ 3245497 h 3303775"/>
                  <a:gd name="connsiteX294" fmla="*/ 155725 w 391136"/>
                  <a:gd name="connsiteY294" fmla="*/ 3185504 h 3303775"/>
                  <a:gd name="connsiteX295" fmla="*/ 227545 w 391136"/>
                  <a:gd name="connsiteY295" fmla="*/ 3112398 h 3303775"/>
                  <a:gd name="connsiteX296" fmla="*/ 226345 w 391136"/>
                  <a:gd name="connsiteY296" fmla="*/ 3110427 h 3303775"/>
                  <a:gd name="connsiteX297" fmla="*/ 149211 w 391136"/>
                  <a:gd name="connsiteY297" fmla="*/ 3184561 h 3303775"/>
                  <a:gd name="connsiteX298" fmla="*/ 69249 w 391136"/>
                  <a:gd name="connsiteY298" fmla="*/ 3242497 h 3303775"/>
                  <a:gd name="connsiteX299" fmla="*/ 351645 w 391136"/>
                  <a:gd name="connsiteY299" fmla="*/ 2873969 h 3303775"/>
                  <a:gd name="connsiteX300" fmla="*/ 354387 w 391136"/>
                  <a:gd name="connsiteY300" fmla="*/ 2844744 h 3303775"/>
                  <a:gd name="connsiteX301" fmla="*/ 359272 w 391136"/>
                  <a:gd name="connsiteY301" fmla="*/ 2857599 h 3303775"/>
                  <a:gd name="connsiteX302" fmla="*/ 366471 w 391136"/>
                  <a:gd name="connsiteY302" fmla="*/ 2879968 h 3303775"/>
                  <a:gd name="connsiteX303" fmla="*/ 369128 w 391136"/>
                  <a:gd name="connsiteY303" fmla="*/ 2860085 h 3303775"/>
                  <a:gd name="connsiteX304" fmla="*/ 348216 w 391136"/>
                  <a:gd name="connsiteY304" fmla="*/ 2809605 h 3303775"/>
                  <a:gd name="connsiteX305" fmla="*/ 295680 w 391136"/>
                  <a:gd name="connsiteY305" fmla="*/ 2723901 h 3303775"/>
                  <a:gd name="connsiteX306" fmla="*/ 292851 w 391136"/>
                  <a:gd name="connsiteY306" fmla="*/ 2727500 h 3303775"/>
                  <a:gd name="connsiteX307" fmla="*/ 340160 w 391136"/>
                  <a:gd name="connsiteY307" fmla="*/ 2811405 h 3303775"/>
                  <a:gd name="connsiteX308" fmla="*/ 352073 w 391136"/>
                  <a:gd name="connsiteY308" fmla="*/ 2839173 h 3303775"/>
                  <a:gd name="connsiteX309" fmla="*/ 342046 w 391136"/>
                  <a:gd name="connsiteY309" fmla="*/ 2912793 h 3303775"/>
                  <a:gd name="connsiteX310" fmla="*/ 340932 w 391136"/>
                  <a:gd name="connsiteY310" fmla="*/ 2952388 h 3303775"/>
                  <a:gd name="connsiteX311" fmla="*/ 346331 w 391136"/>
                  <a:gd name="connsiteY311" fmla="*/ 2989413 h 3303775"/>
                  <a:gd name="connsiteX312" fmla="*/ 349845 w 391136"/>
                  <a:gd name="connsiteY312" fmla="*/ 2987870 h 3303775"/>
                  <a:gd name="connsiteX313" fmla="*/ 347274 w 391136"/>
                  <a:gd name="connsiteY313" fmla="*/ 2949046 h 3303775"/>
                  <a:gd name="connsiteX314" fmla="*/ 348216 w 391136"/>
                  <a:gd name="connsiteY314" fmla="*/ 2912107 h 3303775"/>
                  <a:gd name="connsiteX315" fmla="*/ 351473 w 391136"/>
                  <a:gd name="connsiteY315" fmla="*/ 2873883 h 3303775"/>
                  <a:gd name="connsiteX316" fmla="*/ 44909 w 391136"/>
                  <a:gd name="connsiteY316" fmla="*/ 3258267 h 3303775"/>
                  <a:gd name="connsiteX317" fmla="*/ 43881 w 391136"/>
                  <a:gd name="connsiteY317" fmla="*/ 3255610 h 3303775"/>
                  <a:gd name="connsiteX318" fmla="*/ 22797 w 391136"/>
                  <a:gd name="connsiteY318" fmla="*/ 3264180 h 3303775"/>
                  <a:gd name="connsiteX319" fmla="*/ 10456 w 391136"/>
                  <a:gd name="connsiteY319" fmla="*/ 3266751 h 3303775"/>
                  <a:gd name="connsiteX320" fmla="*/ 3257 w 391136"/>
                  <a:gd name="connsiteY320" fmla="*/ 3270608 h 3303775"/>
                  <a:gd name="connsiteX321" fmla="*/ 7199 w 391136"/>
                  <a:gd name="connsiteY321" fmla="*/ 3274036 h 3303775"/>
                  <a:gd name="connsiteX322" fmla="*/ 6599 w 391136"/>
                  <a:gd name="connsiteY322" fmla="*/ 3275322 h 3303775"/>
                  <a:gd name="connsiteX323" fmla="*/ 7713 w 391136"/>
                  <a:gd name="connsiteY323" fmla="*/ 3274636 h 3303775"/>
                  <a:gd name="connsiteX324" fmla="*/ 13198 w 391136"/>
                  <a:gd name="connsiteY324" fmla="*/ 3272237 h 3303775"/>
                  <a:gd name="connsiteX325" fmla="*/ 25283 w 391136"/>
                  <a:gd name="connsiteY325" fmla="*/ 3269237 h 3303775"/>
                  <a:gd name="connsiteX326" fmla="*/ 44738 w 391136"/>
                  <a:gd name="connsiteY326" fmla="*/ 3258181 h 3303775"/>
                  <a:gd name="connsiteX327" fmla="*/ 50908 w 391136"/>
                  <a:gd name="connsiteY327" fmla="*/ 3272751 h 3303775"/>
                  <a:gd name="connsiteX328" fmla="*/ 28539 w 391136"/>
                  <a:gd name="connsiteY328" fmla="*/ 3284921 h 3303775"/>
                  <a:gd name="connsiteX329" fmla="*/ 17826 w 391136"/>
                  <a:gd name="connsiteY329" fmla="*/ 3292377 h 3303775"/>
                  <a:gd name="connsiteX330" fmla="*/ 14484 w 391136"/>
                  <a:gd name="connsiteY330" fmla="*/ 3298891 h 3303775"/>
                  <a:gd name="connsiteX331" fmla="*/ 19369 w 391136"/>
                  <a:gd name="connsiteY331" fmla="*/ 3300519 h 3303775"/>
                  <a:gd name="connsiteX332" fmla="*/ 19369 w 391136"/>
                  <a:gd name="connsiteY332" fmla="*/ 3303776 h 3303775"/>
                  <a:gd name="connsiteX333" fmla="*/ 20312 w 391136"/>
                  <a:gd name="connsiteY333" fmla="*/ 3301890 h 3303775"/>
                  <a:gd name="connsiteX334" fmla="*/ 21597 w 391136"/>
                  <a:gd name="connsiteY334" fmla="*/ 3296577 h 3303775"/>
                  <a:gd name="connsiteX335" fmla="*/ 24083 w 391136"/>
                  <a:gd name="connsiteY335" fmla="*/ 3294005 h 3303775"/>
                  <a:gd name="connsiteX336" fmla="*/ 33168 w 391136"/>
                  <a:gd name="connsiteY336" fmla="*/ 3288435 h 3303775"/>
                  <a:gd name="connsiteX337" fmla="*/ 51680 w 391136"/>
                  <a:gd name="connsiteY337" fmla="*/ 3274808 h 3303775"/>
                  <a:gd name="connsiteX338" fmla="*/ 50737 w 391136"/>
                  <a:gd name="connsiteY338" fmla="*/ 3272665 h 3303775"/>
                  <a:gd name="connsiteX339" fmla="*/ 23997 w 391136"/>
                  <a:gd name="connsiteY339" fmla="*/ 3239755 h 3303775"/>
                  <a:gd name="connsiteX340" fmla="*/ 30168 w 391136"/>
                  <a:gd name="connsiteY340" fmla="*/ 3237783 h 3303775"/>
                  <a:gd name="connsiteX341" fmla="*/ 35910 w 391136"/>
                  <a:gd name="connsiteY341" fmla="*/ 3235041 h 3303775"/>
                  <a:gd name="connsiteX342" fmla="*/ 35910 w 391136"/>
                  <a:gd name="connsiteY342" fmla="*/ 3233841 h 3303775"/>
                  <a:gd name="connsiteX343" fmla="*/ 30082 w 391136"/>
                  <a:gd name="connsiteY343" fmla="*/ 3233841 h 3303775"/>
                  <a:gd name="connsiteX344" fmla="*/ 23483 w 391136"/>
                  <a:gd name="connsiteY344" fmla="*/ 3234955 h 3303775"/>
                  <a:gd name="connsiteX345" fmla="*/ 12170 w 391136"/>
                  <a:gd name="connsiteY345" fmla="*/ 3237269 h 3303775"/>
                  <a:gd name="connsiteX346" fmla="*/ 1714 w 391136"/>
                  <a:gd name="connsiteY346" fmla="*/ 3240783 h 3303775"/>
                  <a:gd name="connsiteX347" fmla="*/ 1714 w 391136"/>
                  <a:gd name="connsiteY347" fmla="*/ 3243354 h 3303775"/>
                  <a:gd name="connsiteX348" fmla="*/ 0 w 391136"/>
                  <a:gd name="connsiteY348" fmla="*/ 3249011 h 3303775"/>
                  <a:gd name="connsiteX349" fmla="*/ 3599 w 391136"/>
                  <a:gd name="connsiteY349" fmla="*/ 3246782 h 3303775"/>
                  <a:gd name="connsiteX350" fmla="*/ 12941 w 391136"/>
                  <a:gd name="connsiteY350" fmla="*/ 3243097 h 3303775"/>
                  <a:gd name="connsiteX351" fmla="*/ 27425 w 391136"/>
                  <a:gd name="connsiteY351" fmla="*/ 3218671 h 3303775"/>
                  <a:gd name="connsiteX352" fmla="*/ 35567 w 391136"/>
                  <a:gd name="connsiteY352" fmla="*/ 3215158 h 3303775"/>
                  <a:gd name="connsiteX353" fmla="*/ 43452 w 391136"/>
                  <a:gd name="connsiteY353" fmla="*/ 3210529 h 3303775"/>
                  <a:gd name="connsiteX354" fmla="*/ 43023 w 391136"/>
                  <a:gd name="connsiteY354" fmla="*/ 3209073 h 3303775"/>
                  <a:gd name="connsiteX355" fmla="*/ 36167 w 391136"/>
                  <a:gd name="connsiteY355" fmla="*/ 3211301 h 3303775"/>
                  <a:gd name="connsiteX356" fmla="*/ 31282 w 391136"/>
                  <a:gd name="connsiteY356" fmla="*/ 3213186 h 3303775"/>
                  <a:gd name="connsiteX357" fmla="*/ 21940 w 391136"/>
                  <a:gd name="connsiteY357" fmla="*/ 3216272 h 3303775"/>
                  <a:gd name="connsiteX358" fmla="*/ 16712 w 391136"/>
                  <a:gd name="connsiteY358" fmla="*/ 3217814 h 3303775"/>
                  <a:gd name="connsiteX359" fmla="*/ 15684 w 391136"/>
                  <a:gd name="connsiteY359" fmla="*/ 3219357 h 3303775"/>
                  <a:gd name="connsiteX360" fmla="*/ 10027 w 391136"/>
                  <a:gd name="connsiteY360" fmla="*/ 3224071 h 3303775"/>
                  <a:gd name="connsiteX361" fmla="*/ 10541 w 391136"/>
                  <a:gd name="connsiteY361" fmla="*/ 3224071 h 3303775"/>
                  <a:gd name="connsiteX362" fmla="*/ 27254 w 391136"/>
                  <a:gd name="connsiteY362" fmla="*/ 3218586 h 3303775"/>
                  <a:gd name="connsiteX363" fmla="*/ 132413 w 391136"/>
                  <a:gd name="connsiteY363" fmla="*/ 1990358 h 3303775"/>
                  <a:gd name="connsiteX364" fmla="*/ 146383 w 391136"/>
                  <a:gd name="connsiteY364" fmla="*/ 2077947 h 3303775"/>
                  <a:gd name="connsiteX365" fmla="*/ 163524 w 391136"/>
                  <a:gd name="connsiteY365" fmla="*/ 2161680 h 3303775"/>
                  <a:gd name="connsiteX366" fmla="*/ 166266 w 391136"/>
                  <a:gd name="connsiteY366" fmla="*/ 2160224 h 3303775"/>
                  <a:gd name="connsiteX367" fmla="*/ 150325 w 391136"/>
                  <a:gd name="connsiteY367" fmla="*/ 2062692 h 3303775"/>
                  <a:gd name="connsiteX368" fmla="*/ 125128 w 391136"/>
                  <a:gd name="connsiteY368" fmla="*/ 1889055 h 3303775"/>
                  <a:gd name="connsiteX369" fmla="*/ 115444 w 391136"/>
                  <a:gd name="connsiteY369" fmla="*/ 1802151 h 3303775"/>
                  <a:gd name="connsiteX370" fmla="*/ 106102 w 391136"/>
                  <a:gd name="connsiteY370" fmla="*/ 1713533 h 3303775"/>
                  <a:gd name="connsiteX371" fmla="*/ 104731 w 391136"/>
                  <a:gd name="connsiteY371" fmla="*/ 1713533 h 3303775"/>
                  <a:gd name="connsiteX372" fmla="*/ 111158 w 391136"/>
                  <a:gd name="connsiteY372" fmla="*/ 1812350 h 3303775"/>
                  <a:gd name="connsiteX373" fmla="*/ 132413 w 391136"/>
                  <a:gd name="connsiteY373" fmla="*/ 1990358 h 3303775"/>
                  <a:gd name="connsiteX374" fmla="*/ 109787 w 391136"/>
                  <a:gd name="connsiteY374" fmla="*/ 887001 h 3303775"/>
                  <a:gd name="connsiteX375" fmla="*/ 118358 w 391136"/>
                  <a:gd name="connsiteY375" fmla="*/ 935681 h 3303775"/>
                  <a:gd name="connsiteX376" fmla="*/ 119472 w 391136"/>
                  <a:gd name="connsiteY376" fmla="*/ 934738 h 3303775"/>
                  <a:gd name="connsiteX377" fmla="*/ 116472 w 391136"/>
                  <a:gd name="connsiteY377" fmla="*/ 911341 h 3303775"/>
                  <a:gd name="connsiteX378" fmla="*/ 115701 w 391136"/>
                  <a:gd name="connsiteY378" fmla="*/ 887086 h 3303775"/>
                  <a:gd name="connsiteX379" fmla="*/ 113987 w 391136"/>
                  <a:gd name="connsiteY379" fmla="*/ 835150 h 3303775"/>
                  <a:gd name="connsiteX380" fmla="*/ 113987 w 391136"/>
                  <a:gd name="connsiteY380" fmla="*/ 780213 h 3303775"/>
                  <a:gd name="connsiteX381" fmla="*/ 119043 w 391136"/>
                  <a:gd name="connsiteY381" fmla="*/ 825722 h 3303775"/>
                  <a:gd name="connsiteX382" fmla="*/ 130699 w 391136"/>
                  <a:gd name="connsiteY382" fmla="*/ 883915 h 3303775"/>
                  <a:gd name="connsiteX383" fmla="*/ 145611 w 391136"/>
                  <a:gd name="connsiteY383" fmla="*/ 929510 h 3303775"/>
                  <a:gd name="connsiteX384" fmla="*/ 179893 w 391136"/>
                  <a:gd name="connsiteY384" fmla="*/ 973048 h 3303775"/>
                  <a:gd name="connsiteX385" fmla="*/ 180836 w 391136"/>
                  <a:gd name="connsiteY385" fmla="*/ 969277 h 3303775"/>
                  <a:gd name="connsiteX386" fmla="*/ 138584 w 391136"/>
                  <a:gd name="connsiteY386" fmla="*/ 882373 h 3303775"/>
                  <a:gd name="connsiteX387" fmla="*/ 124871 w 391136"/>
                  <a:gd name="connsiteY387" fmla="*/ 803696 h 3303775"/>
                  <a:gd name="connsiteX388" fmla="*/ 128128 w 391136"/>
                  <a:gd name="connsiteY388" fmla="*/ 812695 h 3303775"/>
                  <a:gd name="connsiteX389" fmla="*/ 186492 w 391136"/>
                  <a:gd name="connsiteY389" fmla="*/ 908598 h 3303775"/>
                  <a:gd name="connsiteX390" fmla="*/ 208947 w 391136"/>
                  <a:gd name="connsiteY390" fmla="*/ 931653 h 3303775"/>
                  <a:gd name="connsiteX391" fmla="*/ 234658 w 391136"/>
                  <a:gd name="connsiteY391" fmla="*/ 951707 h 3303775"/>
                  <a:gd name="connsiteX392" fmla="*/ 235601 w 391136"/>
                  <a:gd name="connsiteY392" fmla="*/ 949051 h 3303775"/>
                  <a:gd name="connsiteX393" fmla="*/ 216146 w 391136"/>
                  <a:gd name="connsiteY393" fmla="*/ 930795 h 3303775"/>
                  <a:gd name="connsiteX394" fmla="*/ 196520 w 391136"/>
                  <a:gd name="connsiteY394" fmla="*/ 910398 h 3303775"/>
                  <a:gd name="connsiteX395" fmla="*/ 164038 w 391136"/>
                  <a:gd name="connsiteY395" fmla="*/ 866432 h 3303775"/>
                  <a:gd name="connsiteX396" fmla="*/ 122643 w 391136"/>
                  <a:gd name="connsiteY396" fmla="*/ 765472 h 3303775"/>
                  <a:gd name="connsiteX397" fmla="*/ 121614 w 391136"/>
                  <a:gd name="connsiteY397" fmla="*/ 760415 h 3303775"/>
                  <a:gd name="connsiteX398" fmla="*/ 120757 w 391136"/>
                  <a:gd name="connsiteY398" fmla="*/ 738647 h 3303775"/>
                  <a:gd name="connsiteX399" fmla="*/ 122814 w 391136"/>
                  <a:gd name="connsiteY399" fmla="*/ 744132 h 3303775"/>
                  <a:gd name="connsiteX400" fmla="*/ 147840 w 391136"/>
                  <a:gd name="connsiteY400" fmla="*/ 793840 h 3303775"/>
                  <a:gd name="connsiteX401" fmla="*/ 220089 w 391136"/>
                  <a:gd name="connsiteY401" fmla="*/ 877487 h 3303775"/>
                  <a:gd name="connsiteX402" fmla="*/ 245800 w 391136"/>
                  <a:gd name="connsiteY402" fmla="*/ 896085 h 3303775"/>
                  <a:gd name="connsiteX403" fmla="*/ 274168 w 391136"/>
                  <a:gd name="connsiteY403" fmla="*/ 911855 h 3303775"/>
                  <a:gd name="connsiteX404" fmla="*/ 274768 w 391136"/>
                  <a:gd name="connsiteY404" fmla="*/ 909369 h 3303775"/>
                  <a:gd name="connsiteX405" fmla="*/ 230973 w 391136"/>
                  <a:gd name="connsiteY405" fmla="*/ 877145 h 3303775"/>
                  <a:gd name="connsiteX406" fmla="*/ 191720 w 391136"/>
                  <a:gd name="connsiteY406" fmla="*/ 838921 h 3303775"/>
                  <a:gd name="connsiteX407" fmla="*/ 134298 w 391136"/>
                  <a:gd name="connsiteY407" fmla="*/ 748160 h 3303775"/>
                  <a:gd name="connsiteX408" fmla="*/ 128214 w 391136"/>
                  <a:gd name="connsiteY408" fmla="*/ 732390 h 3303775"/>
                  <a:gd name="connsiteX409" fmla="*/ 156925 w 391136"/>
                  <a:gd name="connsiteY409" fmla="*/ 769843 h 3303775"/>
                  <a:gd name="connsiteX410" fmla="*/ 224202 w 391136"/>
                  <a:gd name="connsiteY410" fmla="*/ 833607 h 3303775"/>
                  <a:gd name="connsiteX411" fmla="*/ 269283 w 391136"/>
                  <a:gd name="connsiteY411" fmla="*/ 861975 h 3303775"/>
                  <a:gd name="connsiteX412" fmla="*/ 269711 w 391136"/>
                  <a:gd name="connsiteY412" fmla="*/ 860518 h 3303775"/>
                  <a:gd name="connsiteX413" fmla="*/ 180493 w 391136"/>
                  <a:gd name="connsiteY413" fmla="*/ 784927 h 3303775"/>
                  <a:gd name="connsiteX414" fmla="*/ 144326 w 391136"/>
                  <a:gd name="connsiteY414" fmla="*/ 740532 h 3303775"/>
                  <a:gd name="connsiteX415" fmla="*/ 122214 w 391136"/>
                  <a:gd name="connsiteY415" fmla="*/ 705479 h 3303775"/>
                  <a:gd name="connsiteX416" fmla="*/ 181179 w 391136"/>
                  <a:gd name="connsiteY416" fmla="*/ 758016 h 3303775"/>
                  <a:gd name="connsiteX417" fmla="*/ 219746 w 391136"/>
                  <a:gd name="connsiteY417" fmla="*/ 783727 h 3303775"/>
                  <a:gd name="connsiteX418" fmla="*/ 241429 w 391136"/>
                  <a:gd name="connsiteY418" fmla="*/ 795383 h 3303775"/>
                  <a:gd name="connsiteX419" fmla="*/ 265940 w 391136"/>
                  <a:gd name="connsiteY419" fmla="*/ 806096 h 3303775"/>
                  <a:gd name="connsiteX420" fmla="*/ 265940 w 391136"/>
                  <a:gd name="connsiteY420" fmla="*/ 802839 h 3303775"/>
                  <a:gd name="connsiteX421" fmla="*/ 226945 w 391136"/>
                  <a:gd name="connsiteY421" fmla="*/ 780813 h 3303775"/>
                  <a:gd name="connsiteX422" fmla="*/ 187349 w 391136"/>
                  <a:gd name="connsiteY422" fmla="*/ 753988 h 3303775"/>
                  <a:gd name="connsiteX423" fmla="*/ 128899 w 391136"/>
                  <a:gd name="connsiteY423" fmla="*/ 701279 h 3303775"/>
                  <a:gd name="connsiteX424" fmla="*/ 194291 w 391136"/>
                  <a:gd name="connsiteY424" fmla="*/ 723048 h 3303775"/>
                  <a:gd name="connsiteX425" fmla="*/ 231059 w 391136"/>
                  <a:gd name="connsiteY425" fmla="*/ 738132 h 3303775"/>
                  <a:gd name="connsiteX426" fmla="*/ 270654 w 391136"/>
                  <a:gd name="connsiteY426" fmla="*/ 755273 h 3303775"/>
                  <a:gd name="connsiteX427" fmla="*/ 271082 w 391136"/>
                  <a:gd name="connsiteY427" fmla="*/ 752273 h 3303775"/>
                  <a:gd name="connsiteX428" fmla="*/ 234401 w 391136"/>
                  <a:gd name="connsiteY428" fmla="*/ 732133 h 3303775"/>
                  <a:gd name="connsiteX429" fmla="*/ 198834 w 391136"/>
                  <a:gd name="connsiteY429" fmla="*/ 716192 h 3303775"/>
                  <a:gd name="connsiteX430" fmla="*/ 129756 w 391136"/>
                  <a:gd name="connsiteY430" fmla="*/ 692023 h 3303775"/>
                  <a:gd name="connsiteX431" fmla="*/ 130270 w 391136"/>
                  <a:gd name="connsiteY431" fmla="*/ 691166 h 3303775"/>
                  <a:gd name="connsiteX432" fmla="*/ 141840 w 391136"/>
                  <a:gd name="connsiteY432" fmla="*/ 684996 h 3303775"/>
                  <a:gd name="connsiteX433" fmla="*/ 244686 w 391136"/>
                  <a:gd name="connsiteY433" fmla="*/ 694595 h 3303775"/>
                  <a:gd name="connsiteX434" fmla="*/ 265255 w 391136"/>
                  <a:gd name="connsiteY434" fmla="*/ 700937 h 3303775"/>
                  <a:gd name="connsiteX435" fmla="*/ 284881 w 391136"/>
                  <a:gd name="connsiteY435" fmla="*/ 707707 h 3303775"/>
                  <a:gd name="connsiteX436" fmla="*/ 285395 w 391136"/>
                  <a:gd name="connsiteY436" fmla="*/ 705736 h 3303775"/>
                  <a:gd name="connsiteX437" fmla="*/ 246143 w 391136"/>
                  <a:gd name="connsiteY437" fmla="*/ 688595 h 3303775"/>
                  <a:gd name="connsiteX438" fmla="*/ 161809 w 391136"/>
                  <a:gd name="connsiteY438" fmla="*/ 675911 h 3303775"/>
                  <a:gd name="connsiteX439" fmla="*/ 206204 w 391136"/>
                  <a:gd name="connsiteY439" fmla="*/ 659970 h 3303775"/>
                  <a:gd name="connsiteX440" fmla="*/ 249057 w 391136"/>
                  <a:gd name="connsiteY440" fmla="*/ 651400 h 3303775"/>
                  <a:gd name="connsiteX441" fmla="*/ 295680 w 391136"/>
                  <a:gd name="connsiteY441" fmla="*/ 647457 h 3303775"/>
                  <a:gd name="connsiteX442" fmla="*/ 294994 w 391136"/>
                  <a:gd name="connsiteY442" fmla="*/ 643172 h 3303775"/>
                  <a:gd name="connsiteX443" fmla="*/ 201233 w 391136"/>
                  <a:gd name="connsiteY443" fmla="*/ 652514 h 3303775"/>
                  <a:gd name="connsiteX444" fmla="*/ 141240 w 391136"/>
                  <a:gd name="connsiteY444" fmla="*/ 675483 h 3303775"/>
                  <a:gd name="connsiteX445" fmla="*/ 146040 w 391136"/>
                  <a:gd name="connsiteY445" fmla="*/ 668712 h 3303775"/>
                  <a:gd name="connsiteX446" fmla="*/ 210918 w 391136"/>
                  <a:gd name="connsiteY446" fmla="*/ 610004 h 3303775"/>
                  <a:gd name="connsiteX447" fmla="*/ 255484 w 391136"/>
                  <a:gd name="connsiteY447" fmla="*/ 586007 h 3303775"/>
                  <a:gd name="connsiteX448" fmla="*/ 253856 w 391136"/>
                  <a:gd name="connsiteY448" fmla="*/ 581808 h 3303775"/>
                  <a:gd name="connsiteX449" fmla="*/ 172265 w 391136"/>
                  <a:gd name="connsiteY449" fmla="*/ 627060 h 3303775"/>
                  <a:gd name="connsiteX450" fmla="*/ 148868 w 391136"/>
                  <a:gd name="connsiteY450" fmla="*/ 650200 h 3303775"/>
                  <a:gd name="connsiteX451" fmla="*/ 120414 w 391136"/>
                  <a:gd name="connsiteY451" fmla="*/ 680710 h 3303775"/>
                  <a:gd name="connsiteX452" fmla="*/ 120414 w 391136"/>
                  <a:gd name="connsiteY452" fmla="*/ 680710 h 3303775"/>
                  <a:gd name="connsiteX453" fmla="*/ 111330 w 391136"/>
                  <a:gd name="connsiteY453" fmla="*/ 693909 h 3303775"/>
                  <a:gd name="connsiteX454" fmla="*/ 108758 w 391136"/>
                  <a:gd name="connsiteY454" fmla="*/ 725962 h 3303775"/>
                  <a:gd name="connsiteX455" fmla="*/ 108758 w 391136"/>
                  <a:gd name="connsiteY455" fmla="*/ 729476 h 3303775"/>
                  <a:gd name="connsiteX456" fmla="*/ 106702 w 391136"/>
                  <a:gd name="connsiteY456" fmla="*/ 731962 h 3303775"/>
                  <a:gd name="connsiteX457" fmla="*/ 107130 w 391136"/>
                  <a:gd name="connsiteY457" fmla="*/ 834207 h 3303775"/>
                  <a:gd name="connsiteX458" fmla="*/ 109787 w 391136"/>
                  <a:gd name="connsiteY458" fmla="*/ 887172 h 3303775"/>
                  <a:gd name="connsiteX459" fmla="*/ 193863 w 391136"/>
                  <a:gd name="connsiteY459" fmla="*/ 3125511 h 3303775"/>
                  <a:gd name="connsiteX460" fmla="*/ 192663 w 391136"/>
                  <a:gd name="connsiteY460" fmla="*/ 3121825 h 3303775"/>
                  <a:gd name="connsiteX461" fmla="*/ 129927 w 391136"/>
                  <a:gd name="connsiteY461" fmla="*/ 3172563 h 3303775"/>
                  <a:gd name="connsiteX462" fmla="*/ 58022 w 391136"/>
                  <a:gd name="connsiteY462" fmla="*/ 3217900 h 3303775"/>
                  <a:gd name="connsiteX463" fmla="*/ 58707 w 391136"/>
                  <a:gd name="connsiteY463" fmla="*/ 3221242 h 3303775"/>
                  <a:gd name="connsiteX464" fmla="*/ 129156 w 391136"/>
                  <a:gd name="connsiteY464" fmla="*/ 3179676 h 3303775"/>
                  <a:gd name="connsiteX465" fmla="*/ 193863 w 391136"/>
                  <a:gd name="connsiteY465" fmla="*/ 3125682 h 3303775"/>
                  <a:gd name="connsiteX466" fmla="*/ 282310 w 391136"/>
                  <a:gd name="connsiteY466" fmla="*/ 3110770 h 3303775"/>
                  <a:gd name="connsiteX467" fmla="*/ 221117 w 391136"/>
                  <a:gd name="connsiteY467" fmla="*/ 3061061 h 3303775"/>
                  <a:gd name="connsiteX468" fmla="*/ 217774 w 391136"/>
                  <a:gd name="connsiteY468" fmla="*/ 3065861 h 3303775"/>
                  <a:gd name="connsiteX469" fmla="*/ 249828 w 391136"/>
                  <a:gd name="connsiteY469" fmla="*/ 3083944 h 3303775"/>
                  <a:gd name="connsiteX470" fmla="*/ 273654 w 391136"/>
                  <a:gd name="connsiteY470" fmla="*/ 3112912 h 3303775"/>
                  <a:gd name="connsiteX471" fmla="*/ 270226 w 391136"/>
                  <a:gd name="connsiteY471" fmla="*/ 3113598 h 3303775"/>
                  <a:gd name="connsiteX472" fmla="*/ 223088 w 391136"/>
                  <a:gd name="connsiteY472" fmla="*/ 3155250 h 3303775"/>
                  <a:gd name="connsiteX473" fmla="*/ 174237 w 391136"/>
                  <a:gd name="connsiteY473" fmla="*/ 3193817 h 3303775"/>
                  <a:gd name="connsiteX474" fmla="*/ 67192 w 391136"/>
                  <a:gd name="connsiteY474" fmla="*/ 3266237 h 3303775"/>
                  <a:gd name="connsiteX475" fmla="*/ 67792 w 391136"/>
                  <a:gd name="connsiteY475" fmla="*/ 3267866 h 3303775"/>
                  <a:gd name="connsiteX476" fmla="*/ 176808 w 391136"/>
                  <a:gd name="connsiteY476" fmla="*/ 3200845 h 3303775"/>
                  <a:gd name="connsiteX477" fmla="*/ 226773 w 391136"/>
                  <a:gd name="connsiteY477" fmla="*/ 3161507 h 3303775"/>
                  <a:gd name="connsiteX478" fmla="*/ 273997 w 391136"/>
                  <a:gd name="connsiteY478" fmla="*/ 3118654 h 3303775"/>
                  <a:gd name="connsiteX479" fmla="*/ 275111 w 391136"/>
                  <a:gd name="connsiteY479" fmla="*/ 3115226 h 3303775"/>
                  <a:gd name="connsiteX480" fmla="*/ 275111 w 391136"/>
                  <a:gd name="connsiteY480" fmla="*/ 3115226 h 3303775"/>
                  <a:gd name="connsiteX481" fmla="*/ 290795 w 391136"/>
                  <a:gd name="connsiteY481" fmla="*/ 3157564 h 3303775"/>
                  <a:gd name="connsiteX482" fmla="*/ 293708 w 391136"/>
                  <a:gd name="connsiteY482" fmla="*/ 3179505 h 3303775"/>
                  <a:gd name="connsiteX483" fmla="*/ 301679 w 391136"/>
                  <a:gd name="connsiteY483" fmla="*/ 3177876 h 3303775"/>
                  <a:gd name="connsiteX484" fmla="*/ 297822 w 391136"/>
                  <a:gd name="connsiteY484" fmla="*/ 3153193 h 3303775"/>
                  <a:gd name="connsiteX485" fmla="*/ 282310 w 391136"/>
                  <a:gd name="connsiteY485" fmla="*/ 3110941 h 3303775"/>
                  <a:gd name="connsiteX486" fmla="*/ 162238 w 391136"/>
                  <a:gd name="connsiteY486" fmla="*/ 2024639 h 3303775"/>
                  <a:gd name="connsiteX487" fmla="*/ 171494 w 391136"/>
                  <a:gd name="connsiteY487" fmla="*/ 2089346 h 3303775"/>
                  <a:gd name="connsiteX488" fmla="*/ 173637 w 391136"/>
                  <a:gd name="connsiteY488" fmla="*/ 2088232 h 3303775"/>
                  <a:gd name="connsiteX489" fmla="*/ 167380 w 391136"/>
                  <a:gd name="connsiteY489" fmla="*/ 2019669 h 3303775"/>
                  <a:gd name="connsiteX490" fmla="*/ 159581 w 391136"/>
                  <a:gd name="connsiteY490" fmla="*/ 1953333 h 3303775"/>
                  <a:gd name="connsiteX491" fmla="*/ 141412 w 391136"/>
                  <a:gd name="connsiteY491" fmla="*/ 1814664 h 3303775"/>
                  <a:gd name="connsiteX492" fmla="*/ 139869 w 391136"/>
                  <a:gd name="connsiteY492" fmla="*/ 1814664 h 3303775"/>
                  <a:gd name="connsiteX493" fmla="*/ 154182 w 391136"/>
                  <a:gd name="connsiteY493" fmla="*/ 1955133 h 3303775"/>
                  <a:gd name="connsiteX494" fmla="*/ 362786 w 391136"/>
                  <a:gd name="connsiteY494" fmla="*/ 2717130 h 3303775"/>
                  <a:gd name="connsiteX495" fmla="*/ 329533 w 391136"/>
                  <a:gd name="connsiteY495" fmla="*/ 2682334 h 3303775"/>
                  <a:gd name="connsiteX496" fmla="*/ 308621 w 391136"/>
                  <a:gd name="connsiteY496" fmla="*/ 2632026 h 3303775"/>
                  <a:gd name="connsiteX497" fmla="*/ 300736 w 391136"/>
                  <a:gd name="connsiteY497" fmla="*/ 2605200 h 3303775"/>
                  <a:gd name="connsiteX498" fmla="*/ 293366 w 391136"/>
                  <a:gd name="connsiteY498" fmla="*/ 2585060 h 3303775"/>
                  <a:gd name="connsiteX499" fmla="*/ 290366 w 391136"/>
                  <a:gd name="connsiteY499" fmla="*/ 2586688 h 3303775"/>
                  <a:gd name="connsiteX500" fmla="*/ 295080 w 391136"/>
                  <a:gd name="connsiteY500" fmla="*/ 2618827 h 3303775"/>
                  <a:gd name="connsiteX501" fmla="*/ 305621 w 391136"/>
                  <a:gd name="connsiteY501" fmla="*/ 2650966 h 3303775"/>
                  <a:gd name="connsiteX502" fmla="*/ 332704 w 391136"/>
                  <a:gd name="connsiteY502" fmla="*/ 2705903 h 3303775"/>
                  <a:gd name="connsiteX503" fmla="*/ 379241 w 391136"/>
                  <a:gd name="connsiteY503" fmla="*/ 2721929 h 3303775"/>
                  <a:gd name="connsiteX504" fmla="*/ 388669 w 391136"/>
                  <a:gd name="connsiteY504" fmla="*/ 2713959 h 3303775"/>
                  <a:gd name="connsiteX505" fmla="*/ 390640 w 391136"/>
                  <a:gd name="connsiteY505" fmla="*/ 2697761 h 3303775"/>
                  <a:gd name="connsiteX506" fmla="*/ 362786 w 391136"/>
                  <a:gd name="connsiteY506" fmla="*/ 2717044 h 3303775"/>
                  <a:gd name="connsiteX507" fmla="*/ 372471 w 391136"/>
                  <a:gd name="connsiteY507" fmla="*/ 3080688 h 3303775"/>
                  <a:gd name="connsiteX508" fmla="*/ 371271 w 391136"/>
                  <a:gd name="connsiteY508" fmla="*/ 3081459 h 3303775"/>
                  <a:gd name="connsiteX509" fmla="*/ 371271 w 391136"/>
                  <a:gd name="connsiteY509" fmla="*/ 3081459 h 3303775"/>
                  <a:gd name="connsiteX510" fmla="*/ 370499 w 391136"/>
                  <a:gd name="connsiteY510" fmla="*/ 3092600 h 3303775"/>
                  <a:gd name="connsiteX511" fmla="*/ 370499 w 391136"/>
                  <a:gd name="connsiteY511" fmla="*/ 3102628 h 3303775"/>
                  <a:gd name="connsiteX512" fmla="*/ 365786 w 391136"/>
                  <a:gd name="connsiteY512" fmla="*/ 3122940 h 3303775"/>
                  <a:gd name="connsiteX513" fmla="*/ 342217 w 391136"/>
                  <a:gd name="connsiteY513" fmla="*/ 3156107 h 3303775"/>
                  <a:gd name="connsiteX514" fmla="*/ 341360 w 391136"/>
                  <a:gd name="connsiteY514" fmla="*/ 3157307 h 3303775"/>
                  <a:gd name="connsiteX515" fmla="*/ 337332 w 391136"/>
                  <a:gd name="connsiteY515" fmla="*/ 3140166 h 3303775"/>
                  <a:gd name="connsiteX516" fmla="*/ 337332 w 391136"/>
                  <a:gd name="connsiteY516" fmla="*/ 3140166 h 3303775"/>
                  <a:gd name="connsiteX517" fmla="*/ 349502 w 391136"/>
                  <a:gd name="connsiteY517" fmla="*/ 3121654 h 3303775"/>
                  <a:gd name="connsiteX518" fmla="*/ 356701 w 391136"/>
                  <a:gd name="connsiteY518" fmla="*/ 3098428 h 3303775"/>
                  <a:gd name="connsiteX519" fmla="*/ 359272 w 391136"/>
                  <a:gd name="connsiteY519" fmla="*/ 3073917 h 3303775"/>
                  <a:gd name="connsiteX520" fmla="*/ 354387 w 391136"/>
                  <a:gd name="connsiteY520" fmla="*/ 3052062 h 3303775"/>
                  <a:gd name="connsiteX521" fmla="*/ 351473 w 391136"/>
                  <a:gd name="connsiteY521" fmla="*/ 3054033 h 3303775"/>
                  <a:gd name="connsiteX522" fmla="*/ 353016 w 391136"/>
                  <a:gd name="connsiteY522" fmla="*/ 3075202 h 3303775"/>
                  <a:gd name="connsiteX523" fmla="*/ 350873 w 391136"/>
                  <a:gd name="connsiteY523" fmla="*/ 3096371 h 3303775"/>
                  <a:gd name="connsiteX524" fmla="*/ 345045 w 391136"/>
                  <a:gd name="connsiteY524" fmla="*/ 3116512 h 3303775"/>
                  <a:gd name="connsiteX525" fmla="*/ 340675 w 391136"/>
                  <a:gd name="connsiteY525" fmla="*/ 3127396 h 3303775"/>
                  <a:gd name="connsiteX526" fmla="*/ 335618 w 391136"/>
                  <a:gd name="connsiteY526" fmla="*/ 3135110 h 3303775"/>
                  <a:gd name="connsiteX527" fmla="*/ 329276 w 391136"/>
                  <a:gd name="connsiteY527" fmla="*/ 3117969 h 3303775"/>
                  <a:gd name="connsiteX528" fmla="*/ 336218 w 391136"/>
                  <a:gd name="connsiteY528" fmla="*/ 3100828 h 3303775"/>
                  <a:gd name="connsiteX529" fmla="*/ 339560 w 391136"/>
                  <a:gd name="connsiteY529" fmla="*/ 3082573 h 3303775"/>
                  <a:gd name="connsiteX530" fmla="*/ 334932 w 391136"/>
                  <a:gd name="connsiteY530" fmla="*/ 3044520 h 3303775"/>
                  <a:gd name="connsiteX531" fmla="*/ 331333 w 391136"/>
                  <a:gd name="connsiteY531" fmla="*/ 3047263 h 3303775"/>
                  <a:gd name="connsiteX532" fmla="*/ 334846 w 391136"/>
                  <a:gd name="connsiteY532" fmla="*/ 3082744 h 3303775"/>
                  <a:gd name="connsiteX533" fmla="*/ 331590 w 391136"/>
                  <a:gd name="connsiteY533" fmla="*/ 3099885 h 3303775"/>
                  <a:gd name="connsiteX534" fmla="*/ 327047 w 391136"/>
                  <a:gd name="connsiteY534" fmla="*/ 3111627 h 3303775"/>
                  <a:gd name="connsiteX535" fmla="*/ 312478 w 391136"/>
                  <a:gd name="connsiteY535" fmla="*/ 3087715 h 3303775"/>
                  <a:gd name="connsiteX536" fmla="*/ 274853 w 391136"/>
                  <a:gd name="connsiteY536" fmla="*/ 3053434 h 3303775"/>
                  <a:gd name="connsiteX537" fmla="*/ 234058 w 391136"/>
                  <a:gd name="connsiteY537" fmla="*/ 3037921 h 3303775"/>
                  <a:gd name="connsiteX538" fmla="*/ 230973 w 391136"/>
                  <a:gd name="connsiteY538" fmla="*/ 3044520 h 3303775"/>
                  <a:gd name="connsiteX539" fmla="*/ 245200 w 391136"/>
                  <a:gd name="connsiteY539" fmla="*/ 3048206 h 3303775"/>
                  <a:gd name="connsiteX540" fmla="*/ 267911 w 391136"/>
                  <a:gd name="connsiteY540" fmla="*/ 3058576 h 3303775"/>
                  <a:gd name="connsiteX541" fmla="*/ 305878 w 391136"/>
                  <a:gd name="connsiteY541" fmla="*/ 3092343 h 3303775"/>
                  <a:gd name="connsiteX542" fmla="*/ 330561 w 391136"/>
                  <a:gd name="connsiteY542" fmla="*/ 3142652 h 3303775"/>
                  <a:gd name="connsiteX543" fmla="*/ 335961 w 391136"/>
                  <a:gd name="connsiteY543" fmla="*/ 3167934 h 3303775"/>
                  <a:gd name="connsiteX544" fmla="*/ 335961 w 391136"/>
                  <a:gd name="connsiteY544" fmla="*/ 3169991 h 3303775"/>
                  <a:gd name="connsiteX545" fmla="*/ 343246 w 391136"/>
                  <a:gd name="connsiteY545" fmla="*/ 3167420 h 3303775"/>
                  <a:gd name="connsiteX546" fmla="*/ 342817 w 391136"/>
                  <a:gd name="connsiteY546" fmla="*/ 3164678 h 3303775"/>
                  <a:gd name="connsiteX547" fmla="*/ 342046 w 391136"/>
                  <a:gd name="connsiteY547" fmla="*/ 3160392 h 3303775"/>
                  <a:gd name="connsiteX548" fmla="*/ 344360 w 391136"/>
                  <a:gd name="connsiteY548" fmla="*/ 3159878 h 3303775"/>
                  <a:gd name="connsiteX549" fmla="*/ 371528 w 391136"/>
                  <a:gd name="connsiteY549" fmla="*/ 3122425 h 3303775"/>
                  <a:gd name="connsiteX550" fmla="*/ 376242 w 391136"/>
                  <a:gd name="connsiteY550" fmla="*/ 3099628 h 3303775"/>
                  <a:gd name="connsiteX551" fmla="*/ 376242 w 391136"/>
                  <a:gd name="connsiteY551" fmla="*/ 3088401 h 3303775"/>
                  <a:gd name="connsiteX552" fmla="*/ 372471 w 391136"/>
                  <a:gd name="connsiteY552" fmla="*/ 3080602 h 3303775"/>
                  <a:gd name="connsiteX553" fmla="*/ 357044 w 391136"/>
                  <a:gd name="connsiteY553" fmla="*/ 2776094 h 3303775"/>
                  <a:gd name="connsiteX554" fmla="*/ 322762 w 391136"/>
                  <a:gd name="connsiteY554" fmla="*/ 2729386 h 3303775"/>
                  <a:gd name="connsiteX555" fmla="*/ 320534 w 391136"/>
                  <a:gd name="connsiteY555" fmla="*/ 2732814 h 3303775"/>
                  <a:gd name="connsiteX556" fmla="*/ 352330 w 391136"/>
                  <a:gd name="connsiteY556" fmla="*/ 2780294 h 3303775"/>
                  <a:gd name="connsiteX557" fmla="*/ 367071 w 391136"/>
                  <a:gd name="connsiteY557" fmla="*/ 2804463 h 3303775"/>
                  <a:gd name="connsiteX558" fmla="*/ 374613 w 391136"/>
                  <a:gd name="connsiteY558" fmla="*/ 2818175 h 3303775"/>
                  <a:gd name="connsiteX559" fmla="*/ 375985 w 391136"/>
                  <a:gd name="connsiteY559" fmla="*/ 2807548 h 3303775"/>
                  <a:gd name="connsiteX560" fmla="*/ 371014 w 391136"/>
                  <a:gd name="connsiteY560" fmla="*/ 2798978 h 3303775"/>
                  <a:gd name="connsiteX561" fmla="*/ 357044 w 391136"/>
                  <a:gd name="connsiteY561" fmla="*/ 2776009 h 3303775"/>
                  <a:gd name="connsiteX562" fmla="*/ 363215 w 391136"/>
                  <a:gd name="connsiteY562" fmla="*/ 2750383 h 3303775"/>
                  <a:gd name="connsiteX563" fmla="*/ 356444 w 391136"/>
                  <a:gd name="connsiteY563" fmla="*/ 2745412 h 3303775"/>
                  <a:gd name="connsiteX564" fmla="*/ 347874 w 391136"/>
                  <a:gd name="connsiteY564" fmla="*/ 2742413 h 3303775"/>
                  <a:gd name="connsiteX565" fmla="*/ 347874 w 391136"/>
                  <a:gd name="connsiteY565" fmla="*/ 2745498 h 3303775"/>
                  <a:gd name="connsiteX566" fmla="*/ 359186 w 391136"/>
                  <a:gd name="connsiteY566" fmla="*/ 2755268 h 3303775"/>
                  <a:gd name="connsiteX567" fmla="*/ 372557 w 391136"/>
                  <a:gd name="connsiteY567" fmla="*/ 2767010 h 3303775"/>
                  <a:gd name="connsiteX568" fmla="*/ 381127 w 391136"/>
                  <a:gd name="connsiteY568" fmla="*/ 2774723 h 3303775"/>
                  <a:gd name="connsiteX569" fmla="*/ 382327 w 391136"/>
                  <a:gd name="connsiteY569" fmla="*/ 2766153 h 3303775"/>
                  <a:gd name="connsiteX570" fmla="*/ 377784 w 391136"/>
                  <a:gd name="connsiteY570" fmla="*/ 2762296 h 3303775"/>
                  <a:gd name="connsiteX571" fmla="*/ 363215 w 391136"/>
                  <a:gd name="connsiteY571" fmla="*/ 2750212 h 3303775"/>
                  <a:gd name="connsiteX572" fmla="*/ 275711 w 391136"/>
                  <a:gd name="connsiteY572" fmla="*/ 91922 h 3303775"/>
                  <a:gd name="connsiteX573" fmla="*/ 281795 w 391136"/>
                  <a:gd name="connsiteY573" fmla="*/ 44870 h 3303775"/>
                  <a:gd name="connsiteX574" fmla="*/ 302193 w 391136"/>
                  <a:gd name="connsiteY574" fmla="*/ 1161 h 3303775"/>
                  <a:gd name="connsiteX575" fmla="*/ 301508 w 391136"/>
                  <a:gd name="connsiteY575" fmla="*/ 133 h 3303775"/>
                  <a:gd name="connsiteX576" fmla="*/ 279739 w 391136"/>
                  <a:gd name="connsiteY576" fmla="*/ 43671 h 3303775"/>
                  <a:gd name="connsiteX577" fmla="*/ 275025 w 391136"/>
                  <a:gd name="connsiteY577" fmla="*/ 92265 h 3303775"/>
                  <a:gd name="connsiteX578" fmla="*/ 275711 w 391136"/>
                  <a:gd name="connsiteY578" fmla="*/ 91922 h 3303775"/>
                  <a:gd name="connsiteX579" fmla="*/ 269197 w 391136"/>
                  <a:gd name="connsiteY579" fmla="*/ 292556 h 3303775"/>
                  <a:gd name="connsiteX580" fmla="*/ 273482 w 391136"/>
                  <a:gd name="connsiteY580" fmla="*/ 290327 h 3303775"/>
                  <a:gd name="connsiteX581" fmla="*/ 277339 w 391136"/>
                  <a:gd name="connsiteY581" fmla="*/ 289385 h 3303775"/>
                  <a:gd name="connsiteX582" fmla="*/ 281367 w 391136"/>
                  <a:gd name="connsiteY582" fmla="*/ 289385 h 3303775"/>
                  <a:gd name="connsiteX583" fmla="*/ 288138 w 391136"/>
                  <a:gd name="connsiteY583" fmla="*/ 290499 h 3303775"/>
                  <a:gd name="connsiteX584" fmla="*/ 290795 w 391136"/>
                  <a:gd name="connsiteY584" fmla="*/ 288185 h 3303775"/>
                  <a:gd name="connsiteX585" fmla="*/ 290195 w 391136"/>
                  <a:gd name="connsiteY585" fmla="*/ 284671 h 3303775"/>
                  <a:gd name="connsiteX586" fmla="*/ 284024 w 391136"/>
                  <a:gd name="connsiteY586" fmla="*/ 283214 h 3303775"/>
                  <a:gd name="connsiteX587" fmla="*/ 278110 w 391136"/>
                  <a:gd name="connsiteY587" fmla="*/ 284242 h 3303775"/>
                  <a:gd name="connsiteX588" fmla="*/ 272454 w 391136"/>
                  <a:gd name="connsiteY588" fmla="*/ 287242 h 3303775"/>
                  <a:gd name="connsiteX589" fmla="*/ 268426 w 391136"/>
                  <a:gd name="connsiteY589" fmla="*/ 291870 h 3303775"/>
                  <a:gd name="connsiteX590" fmla="*/ 269197 w 391136"/>
                  <a:gd name="connsiteY590" fmla="*/ 292556 h 3303775"/>
                  <a:gd name="connsiteX591" fmla="*/ 260626 w 391136"/>
                  <a:gd name="connsiteY591" fmla="*/ 302155 h 3303775"/>
                  <a:gd name="connsiteX592" fmla="*/ 256684 w 391136"/>
                  <a:gd name="connsiteY592" fmla="*/ 300269 h 3303775"/>
                  <a:gd name="connsiteX593" fmla="*/ 256256 w 391136"/>
                  <a:gd name="connsiteY593" fmla="*/ 300869 h 3303775"/>
                  <a:gd name="connsiteX594" fmla="*/ 273997 w 391136"/>
                  <a:gd name="connsiteY594" fmla="*/ 306354 h 3303775"/>
                  <a:gd name="connsiteX595" fmla="*/ 284452 w 391136"/>
                  <a:gd name="connsiteY595" fmla="*/ 308240 h 3303775"/>
                  <a:gd name="connsiteX596" fmla="*/ 290195 w 391136"/>
                  <a:gd name="connsiteY596" fmla="*/ 312439 h 3303775"/>
                  <a:gd name="connsiteX597" fmla="*/ 295765 w 391136"/>
                  <a:gd name="connsiteY597" fmla="*/ 312439 h 3303775"/>
                  <a:gd name="connsiteX598" fmla="*/ 296365 w 391136"/>
                  <a:gd name="connsiteY598" fmla="*/ 305497 h 3303775"/>
                  <a:gd name="connsiteX599" fmla="*/ 289595 w 391136"/>
                  <a:gd name="connsiteY599" fmla="*/ 305497 h 3303775"/>
                  <a:gd name="connsiteX600" fmla="*/ 285138 w 391136"/>
                  <a:gd name="connsiteY600" fmla="*/ 303355 h 3303775"/>
                  <a:gd name="connsiteX601" fmla="*/ 276139 w 391136"/>
                  <a:gd name="connsiteY601" fmla="*/ 301040 h 3303775"/>
                  <a:gd name="connsiteX602" fmla="*/ 265426 w 391136"/>
                  <a:gd name="connsiteY602" fmla="*/ 302240 h 3303775"/>
                  <a:gd name="connsiteX603" fmla="*/ 260455 w 391136"/>
                  <a:gd name="connsiteY603" fmla="*/ 301983 h 3303775"/>
                  <a:gd name="connsiteX604" fmla="*/ 210404 w 391136"/>
                  <a:gd name="connsiteY604" fmla="*/ 520101 h 3303775"/>
                  <a:gd name="connsiteX605" fmla="*/ 334161 w 391136"/>
                  <a:gd name="connsiteY605" fmla="*/ 481534 h 3303775"/>
                  <a:gd name="connsiteX606" fmla="*/ 334161 w 391136"/>
                  <a:gd name="connsiteY606" fmla="*/ 485647 h 3303775"/>
                  <a:gd name="connsiteX607" fmla="*/ 334932 w 391136"/>
                  <a:gd name="connsiteY607" fmla="*/ 495332 h 3303775"/>
                  <a:gd name="connsiteX608" fmla="*/ 334504 w 391136"/>
                  <a:gd name="connsiteY608" fmla="*/ 495332 h 3303775"/>
                  <a:gd name="connsiteX609" fmla="*/ 327047 w 391136"/>
                  <a:gd name="connsiteY609" fmla="*/ 506217 h 3303775"/>
                  <a:gd name="connsiteX610" fmla="*/ 318477 w 391136"/>
                  <a:gd name="connsiteY610" fmla="*/ 517015 h 3303775"/>
                  <a:gd name="connsiteX611" fmla="*/ 301336 w 391136"/>
                  <a:gd name="connsiteY611" fmla="*/ 531842 h 3303775"/>
                  <a:gd name="connsiteX612" fmla="*/ 255913 w 391136"/>
                  <a:gd name="connsiteY612" fmla="*/ 548469 h 3303775"/>
                  <a:gd name="connsiteX613" fmla="*/ 255399 w 391136"/>
                  <a:gd name="connsiteY613" fmla="*/ 555497 h 3303775"/>
                  <a:gd name="connsiteX614" fmla="*/ 305878 w 391136"/>
                  <a:gd name="connsiteY614" fmla="*/ 535785 h 3303775"/>
                  <a:gd name="connsiteX615" fmla="*/ 325076 w 391136"/>
                  <a:gd name="connsiteY615" fmla="*/ 517787 h 3303775"/>
                  <a:gd name="connsiteX616" fmla="*/ 332618 w 391136"/>
                  <a:gd name="connsiteY616" fmla="*/ 507245 h 3303775"/>
                  <a:gd name="connsiteX617" fmla="*/ 335789 w 391136"/>
                  <a:gd name="connsiteY617" fmla="*/ 501503 h 3303775"/>
                  <a:gd name="connsiteX618" fmla="*/ 345217 w 391136"/>
                  <a:gd name="connsiteY618" fmla="*/ 562010 h 3303775"/>
                  <a:gd name="connsiteX619" fmla="*/ 346417 w 391136"/>
                  <a:gd name="connsiteY619" fmla="*/ 561582 h 3303775"/>
                  <a:gd name="connsiteX620" fmla="*/ 339303 w 391136"/>
                  <a:gd name="connsiteY620" fmla="*/ 483505 h 3303775"/>
                  <a:gd name="connsiteX621" fmla="*/ 339303 w 391136"/>
                  <a:gd name="connsiteY621" fmla="*/ 442795 h 3303775"/>
                  <a:gd name="connsiteX622" fmla="*/ 340160 w 391136"/>
                  <a:gd name="connsiteY622" fmla="*/ 418198 h 3303775"/>
                  <a:gd name="connsiteX623" fmla="*/ 332361 w 391136"/>
                  <a:gd name="connsiteY623" fmla="*/ 418198 h 3303775"/>
                  <a:gd name="connsiteX624" fmla="*/ 331075 w 391136"/>
                  <a:gd name="connsiteY624" fmla="*/ 445538 h 3303775"/>
                  <a:gd name="connsiteX625" fmla="*/ 334418 w 391136"/>
                  <a:gd name="connsiteY625" fmla="*/ 477763 h 3303775"/>
                  <a:gd name="connsiteX626" fmla="*/ 214432 w 391136"/>
                  <a:gd name="connsiteY626" fmla="*/ 512044 h 3303775"/>
                  <a:gd name="connsiteX627" fmla="*/ 210233 w 391136"/>
                  <a:gd name="connsiteY627" fmla="*/ 520101 h 3303775"/>
                  <a:gd name="connsiteX628" fmla="*/ 356101 w 391136"/>
                  <a:gd name="connsiteY628" fmla="*/ 2189106 h 3303775"/>
                  <a:gd name="connsiteX629" fmla="*/ 358758 w 391136"/>
                  <a:gd name="connsiteY629" fmla="*/ 2188249 h 3303775"/>
                  <a:gd name="connsiteX630" fmla="*/ 358758 w 391136"/>
                  <a:gd name="connsiteY630" fmla="*/ 2019583 h 3303775"/>
                  <a:gd name="connsiteX631" fmla="*/ 346159 w 391136"/>
                  <a:gd name="connsiteY631" fmla="*/ 1873286 h 3303775"/>
                  <a:gd name="connsiteX632" fmla="*/ 333218 w 391136"/>
                  <a:gd name="connsiteY632" fmla="*/ 1761099 h 3303775"/>
                  <a:gd name="connsiteX633" fmla="*/ 341274 w 391136"/>
                  <a:gd name="connsiteY633" fmla="*/ 1701620 h 3303775"/>
                  <a:gd name="connsiteX634" fmla="*/ 339817 w 391136"/>
                  <a:gd name="connsiteY634" fmla="*/ 1698192 h 3303775"/>
                  <a:gd name="connsiteX635" fmla="*/ 336989 w 391136"/>
                  <a:gd name="connsiteY635" fmla="*/ 1700934 h 3303775"/>
                  <a:gd name="connsiteX636" fmla="*/ 323962 w 391136"/>
                  <a:gd name="connsiteY636" fmla="*/ 1791695 h 3303775"/>
                  <a:gd name="connsiteX637" fmla="*/ 336475 w 391136"/>
                  <a:gd name="connsiteY637" fmla="*/ 1880999 h 3303775"/>
                  <a:gd name="connsiteX638" fmla="*/ 345902 w 391136"/>
                  <a:gd name="connsiteY638" fmla="*/ 1953847 h 3303775"/>
                  <a:gd name="connsiteX639" fmla="*/ 350873 w 391136"/>
                  <a:gd name="connsiteY639" fmla="*/ 2097402 h 3303775"/>
                  <a:gd name="connsiteX640" fmla="*/ 338960 w 391136"/>
                  <a:gd name="connsiteY640" fmla="*/ 2059864 h 3303775"/>
                  <a:gd name="connsiteX641" fmla="*/ 289509 w 391136"/>
                  <a:gd name="connsiteY641" fmla="*/ 1944506 h 3303775"/>
                  <a:gd name="connsiteX642" fmla="*/ 259255 w 391136"/>
                  <a:gd name="connsiteY642" fmla="*/ 1860944 h 3303775"/>
                  <a:gd name="connsiteX643" fmla="*/ 289766 w 391136"/>
                  <a:gd name="connsiteY643" fmla="*/ 1776268 h 3303775"/>
                  <a:gd name="connsiteX644" fmla="*/ 299965 w 391136"/>
                  <a:gd name="connsiteY644" fmla="*/ 1731531 h 3303775"/>
                  <a:gd name="connsiteX645" fmla="*/ 302279 w 391136"/>
                  <a:gd name="connsiteY645" fmla="*/ 1710276 h 3303775"/>
                  <a:gd name="connsiteX646" fmla="*/ 300993 w 391136"/>
                  <a:gd name="connsiteY646" fmla="*/ 1679765 h 3303775"/>
                  <a:gd name="connsiteX647" fmla="*/ 300222 w 391136"/>
                  <a:gd name="connsiteY647" fmla="*/ 1678480 h 3303775"/>
                  <a:gd name="connsiteX648" fmla="*/ 299279 w 391136"/>
                  <a:gd name="connsiteY648" fmla="*/ 1679765 h 3303775"/>
                  <a:gd name="connsiteX649" fmla="*/ 294651 w 391136"/>
                  <a:gd name="connsiteY649" fmla="*/ 1716532 h 3303775"/>
                  <a:gd name="connsiteX650" fmla="*/ 291823 w 391136"/>
                  <a:gd name="connsiteY650" fmla="*/ 1738644 h 3303775"/>
                  <a:gd name="connsiteX651" fmla="*/ 281024 w 391136"/>
                  <a:gd name="connsiteY651" fmla="*/ 1782353 h 3303775"/>
                  <a:gd name="connsiteX652" fmla="*/ 264740 w 391136"/>
                  <a:gd name="connsiteY652" fmla="*/ 1824348 h 3303775"/>
                  <a:gd name="connsiteX653" fmla="*/ 257284 w 391136"/>
                  <a:gd name="connsiteY653" fmla="*/ 1854945 h 3303775"/>
                  <a:gd name="connsiteX654" fmla="*/ 248714 w 391136"/>
                  <a:gd name="connsiteY654" fmla="*/ 1825805 h 3303775"/>
                  <a:gd name="connsiteX655" fmla="*/ 244343 w 391136"/>
                  <a:gd name="connsiteY655" fmla="*/ 1809779 h 3303775"/>
                  <a:gd name="connsiteX656" fmla="*/ 244343 w 391136"/>
                  <a:gd name="connsiteY656" fmla="*/ 1809264 h 3303775"/>
                  <a:gd name="connsiteX657" fmla="*/ 258398 w 391136"/>
                  <a:gd name="connsiteY657" fmla="*/ 1761956 h 3303775"/>
                  <a:gd name="connsiteX658" fmla="*/ 268769 w 391136"/>
                  <a:gd name="connsiteY658" fmla="*/ 1731359 h 3303775"/>
                  <a:gd name="connsiteX659" fmla="*/ 274425 w 391136"/>
                  <a:gd name="connsiteY659" fmla="*/ 1698792 h 3303775"/>
                  <a:gd name="connsiteX660" fmla="*/ 276653 w 391136"/>
                  <a:gd name="connsiteY660" fmla="*/ 1663396 h 3303775"/>
                  <a:gd name="connsiteX661" fmla="*/ 270483 w 391136"/>
                  <a:gd name="connsiteY661" fmla="*/ 1664596 h 3303775"/>
                  <a:gd name="connsiteX662" fmla="*/ 266455 w 391136"/>
                  <a:gd name="connsiteY662" fmla="*/ 1700591 h 3303775"/>
                  <a:gd name="connsiteX663" fmla="*/ 259598 w 391136"/>
                  <a:gd name="connsiteY663" fmla="*/ 1738044 h 3303775"/>
                  <a:gd name="connsiteX664" fmla="*/ 241515 w 391136"/>
                  <a:gd name="connsiteY664" fmla="*/ 1800523 h 3303775"/>
                  <a:gd name="connsiteX665" fmla="*/ 228145 w 391136"/>
                  <a:gd name="connsiteY665" fmla="*/ 1750128 h 3303775"/>
                  <a:gd name="connsiteX666" fmla="*/ 229516 w 391136"/>
                  <a:gd name="connsiteY666" fmla="*/ 1739073 h 3303775"/>
                  <a:gd name="connsiteX667" fmla="*/ 233715 w 391136"/>
                  <a:gd name="connsiteY667" fmla="*/ 1715932 h 3303775"/>
                  <a:gd name="connsiteX668" fmla="*/ 240743 w 391136"/>
                  <a:gd name="connsiteY668" fmla="*/ 1679508 h 3303775"/>
                  <a:gd name="connsiteX669" fmla="*/ 244857 w 391136"/>
                  <a:gd name="connsiteY669" fmla="*/ 1653797 h 3303775"/>
                  <a:gd name="connsiteX670" fmla="*/ 241857 w 391136"/>
                  <a:gd name="connsiteY670" fmla="*/ 1633914 h 3303775"/>
                  <a:gd name="connsiteX671" fmla="*/ 241086 w 391136"/>
                  <a:gd name="connsiteY671" fmla="*/ 1633914 h 3303775"/>
                  <a:gd name="connsiteX672" fmla="*/ 237229 w 391136"/>
                  <a:gd name="connsiteY672" fmla="*/ 1647883 h 3303775"/>
                  <a:gd name="connsiteX673" fmla="*/ 231744 w 391136"/>
                  <a:gd name="connsiteY673" fmla="*/ 1683793 h 3303775"/>
                  <a:gd name="connsiteX674" fmla="*/ 226088 w 391136"/>
                  <a:gd name="connsiteY674" fmla="*/ 1722275 h 3303775"/>
                  <a:gd name="connsiteX675" fmla="*/ 224631 w 391136"/>
                  <a:gd name="connsiteY675" fmla="*/ 1736759 h 3303775"/>
                  <a:gd name="connsiteX676" fmla="*/ 217260 w 391136"/>
                  <a:gd name="connsiteY676" fmla="*/ 1703934 h 3303775"/>
                  <a:gd name="connsiteX677" fmla="*/ 207661 w 391136"/>
                  <a:gd name="connsiteY677" fmla="*/ 1642998 h 3303775"/>
                  <a:gd name="connsiteX678" fmla="*/ 205604 w 391136"/>
                  <a:gd name="connsiteY678" fmla="*/ 1610430 h 3303775"/>
                  <a:gd name="connsiteX679" fmla="*/ 205604 w 391136"/>
                  <a:gd name="connsiteY679" fmla="*/ 1594918 h 3303775"/>
                  <a:gd name="connsiteX680" fmla="*/ 205090 w 391136"/>
                  <a:gd name="connsiteY680" fmla="*/ 1589604 h 3303775"/>
                  <a:gd name="connsiteX681" fmla="*/ 203719 w 391136"/>
                  <a:gd name="connsiteY681" fmla="*/ 1587890 h 3303775"/>
                  <a:gd name="connsiteX682" fmla="*/ 200376 w 391136"/>
                  <a:gd name="connsiteY682" fmla="*/ 1601946 h 3303775"/>
                  <a:gd name="connsiteX683" fmla="*/ 200376 w 391136"/>
                  <a:gd name="connsiteY683" fmla="*/ 1619601 h 3303775"/>
                  <a:gd name="connsiteX684" fmla="*/ 202262 w 391136"/>
                  <a:gd name="connsiteY684" fmla="*/ 1653197 h 3303775"/>
                  <a:gd name="connsiteX685" fmla="*/ 213918 w 391136"/>
                  <a:gd name="connsiteY685" fmla="*/ 1721760 h 3303775"/>
                  <a:gd name="connsiteX686" fmla="*/ 244429 w 391136"/>
                  <a:gd name="connsiteY686" fmla="*/ 1839432 h 3303775"/>
                  <a:gd name="connsiteX687" fmla="*/ 286252 w 391136"/>
                  <a:gd name="connsiteY687" fmla="*/ 1957618 h 3303775"/>
                  <a:gd name="connsiteX688" fmla="*/ 333818 w 391136"/>
                  <a:gd name="connsiteY688" fmla="*/ 2070320 h 3303775"/>
                  <a:gd name="connsiteX689" fmla="*/ 355587 w 391136"/>
                  <a:gd name="connsiteY689" fmla="*/ 2189106 h 3303775"/>
                  <a:gd name="connsiteX690" fmla="*/ 330390 w 391136"/>
                  <a:gd name="connsiteY690" fmla="*/ 2625084 h 3303775"/>
                  <a:gd name="connsiteX691" fmla="*/ 351902 w 391136"/>
                  <a:gd name="connsiteY691" fmla="*/ 2436534 h 3303775"/>
                  <a:gd name="connsiteX692" fmla="*/ 350273 w 391136"/>
                  <a:gd name="connsiteY692" fmla="*/ 2436534 h 3303775"/>
                  <a:gd name="connsiteX693" fmla="*/ 328162 w 391136"/>
                  <a:gd name="connsiteY693" fmla="*/ 2624569 h 3303775"/>
                  <a:gd name="connsiteX694" fmla="*/ 329876 w 391136"/>
                  <a:gd name="connsiteY694" fmla="*/ 2625084 h 3303775"/>
                  <a:gd name="connsiteX695" fmla="*/ 364672 w 391136"/>
                  <a:gd name="connsiteY695" fmla="*/ 537241 h 3303775"/>
                  <a:gd name="connsiteX696" fmla="*/ 366214 w 391136"/>
                  <a:gd name="connsiteY696" fmla="*/ 537241 h 3303775"/>
                  <a:gd name="connsiteX697" fmla="*/ 358758 w 391136"/>
                  <a:gd name="connsiteY697" fmla="*/ 485305 h 3303775"/>
                  <a:gd name="connsiteX698" fmla="*/ 356701 w 391136"/>
                  <a:gd name="connsiteY698" fmla="*/ 457365 h 3303775"/>
                  <a:gd name="connsiteX699" fmla="*/ 357301 w 391136"/>
                  <a:gd name="connsiteY699" fmla="*/ 431654 h 3303775"/>
                  <a:gd name="connsiteX700" fmla="*/ 354901 w 391136"/>
                  <a:gd name="connsiteY700" fmla="*/ 431654 h 3303775"/>
                  <a:gd name="connsiteX701" fmla="*/ 353616 w 391136"/>
                  <a:gd name="connsiteY701" fmla="*/ 482476 h 3303775"/>
                  <a:gd name="connsiteX702" fmla="*/ 364329 w 391136"/>
                  <a:gd name="connsiteY702" fmla="*/ 537241 h 3303775"/>
                  <a:gd name="connsiteX703" fmla="*/ 236372 w 391136"/>
                  <a:gd name="connsiteY703" fmla="*/ 282785 h 3303775"/>
                  <a:gd name="connsiteX704" fmla="*/ 246914 w 391136"/>
                  <a:gd name="connsiteY704" fmla="*/ 297012 h 3303775"/>
                  <a:gd name="connsiteX705" fmla="*/ 247428 w 391136"/>
                  <a:gd name="connsiteY705" fmla="*/ 295984 h 3303775"/>
                  <a:gd name="connsiteX706" fmla="*/ 235944 w 391136"/>
                  <a:gd name="connsiteY706" fmla="*/ 278843 h 3303775"/>
                  <a:gd name="connsiteX707" fmla="*/ 236372 w 391136"/>
                  <a:gd name="connsiteY707" fmla="*/ 282785 h 3303775"/>
                  <a:gd name="connsiteX708" fmla="*/ 273140 w 391136"/>
                  <a:gd name="connsiteY708" fmla="*/ 329151 h 3303775"/>
                  <a:gd name="connsiteX709" fmla="*/ 278882 w 391136"/>
                  <a:gd name="connsiteY709" fmla="*/ 334122 h 3303775"/>
                  <a:gd name="connsiteX710" fmla="*/ 283510 w 391136"/>
                  <a:gd name="connsiteY710" fmla="*/ 336779 h 3303775"/>
                  <a:gd name="connsiteX711" fmla="*/ 287366 w 391136"/>
                  <a:gd name="connsiteY711" fmla="*/ 338065 h 3303775"/>
                  <a:gd name="connsiteX712" fmla="*/ 295251 w 391136"/>
                  <a:gd name="connsiteY712" fmla="*/ 338665 h 3303775"/>
                  <a:gd name="connsiteX713" fmla="*/ 299108 w 391136"/>
                  <a:gd name="connsiteY713" fmla="*/ 335151 h 3303775"/>
                  <a:gd name="connsiteX714" fmla="*/ 296794 w 391136"/>
                  <a:gd name="connsiteY714" fmla="*/ 331894 h 3303775"/>
                  <a:gd name="connsiteX715" fmla="*/ 281196 w 391136"/>
                  <a:gd name="connsiteY715" fmla="*/ 328894 h 3303775"/>
                  <a:gd name="connsiteX716" fmla="*/ 273997 w 391136"/>
                  <a:gd name="connsiteY716" fmla="*/ 324781 h 3303775"/>
                  <a:gd name="connsiteX717" fmla="*/ 268083 w 391136"/>
                  <a:gd name="connsiteY717" fmla="*/ 320752 h 3303775"/>
                  <a:gd name="connsiteX718" fmla="*/ 267569 w 391136"/>
                  <a:gd name="connsiteY718" fmla="*/ 321781 h 3303775"/>
                  <a:gd name="connsiteX719" fmla="*/ 273140 w 391136"/>
                  <a:gd name="connsiteY719" fmla="*/ 329151 h 3303775"/>
                  <a:gd name="connsiteX720" fmla="*/ 236029 w 391136"/>
                  <a:gd name="connsiteY720" fmla="*/ 256217 h 3303775"/>
                  <a:gd name="connsiteX721" fmla="*/ 247257 w 391136"/>
                  <a:gd name="connsiteY721" fmla="*/ 273358 h 3303775"/>
                  <a:gd name="connsiteX722" fmla="*/ 247685 w 391136"/>
                  <a:gd name="connsiteY722" fmla="*/ 272844 h 3303775"/>
                  <a:gd name="connsiteX723" fmla="*/ 243314 w 391136"/>
                  <a:gd name="connsiteY723" fmla="*/ 264273 h 3303775"/>
                  <a:gd name="connsiteX724" fmla="*/ 236629 w 391136"/>
                  <a:gd name="connsiteY724" fmla="*/ 251246 h 3303775"/>
                  <a:gd name="connsiteX725" fmla="*/ 232344 w 391136"/>
                  <a:gd name="connsiteY725" fmla="*/ 240533 h 3303775"/>
                  <a:gd name="connsiteX726" fmla="*/ 232944 w 391136"/>
                  <a:gd name="connsiteY726" fmla="*/ 249104 h 3303775"/>
                  <a:gd name="connsiteX727" fmla="*/ 236029 w 391136"/>
                  <a:gd name="connsiteY727" fmla="*/ 256217 h 3303775"/>
                  <a:gd name="connsiteX728" fmla="*/ 251542 w 391136"/>
                  <a:gd name="connsiteY728" fmla="*/ 153972 h 3303775"/>
                  <a:gd name="connsiteX729" fmla="*/ 252228 w 391136"/>
                  <a:gd name="connsiteY729" fmla="*/ 153972 h 3303775"/>
                  <a:gd name="connsiteX730" fmla="*/ 252228 w 391136"/>
                  <a:gd name="connsiteY730" fmla="*/ 145402 h 3303775"/>
                  <a:gd name="connsiteX731" fmla="*/ 253256 w 391136"/>
                  <a:gd name="connsiteY731" fmla="*/ 136831 h 3303775"/>
                  <a:gd name="connsiteX732" fmla="*/ 276739 w 391136"/>
                  <a:gd name="connsiteY732" fmla="*/ 140516 h 3303775"/>
                  <a:gd name="connsiteX733" fmla="*/ 284881 w 391136"/>
                  <a:gd name="connsiteY733" fmla="*/ 147030 h 3303775"/>
                  <a:gd name="connsiteX734" fmla="*/ 287366 w 391136"/>
                  <a:gd name="connsiteY734" fmla="*/ 149687 h 3303775"/>
                  <a:gd name="connsiteX735" fmla="*/ 287366 w 391136"/>
                  <a:gd name="connsiteY735" fmla="*/ 150715 h 3303775"/>
                  <a:gd name="connsiteX736" fmla="*/ 287366 w 391136"/>
                  <a:gd name="connsiteY736" fmla="*/ 159286 h 3303775"/>
                  <a:gd name="connsiteX737" fmla="*/ 272882 w 391136"/>
                  <a:gd name="connsiteY737" fmla="*/ 163914 h 3303775"/>
                  <a:gd name="connsiteX738" fmla="*/ 255742 w 391136"/>
                  <a:gd name="connsiteY738" fmla="*/ 161857 h 3303775"/>
                  <a:gd name="connsiteX739" fmla="*/ 255742 w 391136"/>
                  <a:gd name="connsiteY739" fmla="*/ 162799 h 3303775"/>
                  <a:gd name="connsiteX740" fmla="*/ 259770 w 391136"/>
                  <a:gd name="connsiteY740" fmla="*/ 165799 h 3303775"/>
                  <a:gd name="connsiteX741" fmla="*/ 264312 w 391136"/>
                  <a:gd name="connsiteY741" fmla="*/ 167085 h 3303775"/>
                  <a:gd name="connsiteX742" fmla="*/ 273568 w 391136"/>
                  <a:gd name="connsiteY742" fmla="*/ 167856 h 3303775"/>
                  <a:gd name="connsiteX743" fmla="*/ 286595 w 391136"/>
                  <a:gd name="connsiteY743" fmla="*/ 165371 h 3303775"/>
                  <a:gd name="connsiteX744" fmla="*/ 275453 w 391136"/>
                  <a:gd name="connsiteY744" fmla="*/ 189454 h 3303775"/>
                  <a:gd name="connsiteX745" fmla="*/ 263026 w 391136"/>
                  <a:gd name="connsiteY745" fmla="*/ 218936 h 3303775"/>
                  <a:gd name="connsiteX746" fmla="*/ 284710 w 391136"/>
                  <a:gd name="connsiteY746" fmla="*/ 243619 h 3303775"/>
                  <a:gd name="connsiteX747" fmla="*/ 286424 w 391136"/>
                  <a:gd name="connsiteY747" fmla="*/ 240190 h 3303775"/>
                  <a:gd name="connsiteX748" fmla="*/ 271854 w 391136"/>
                  <a:gd name="connsiteY748" fmla="*/ 224592 h 3303775"/>
                  <a:gd name="connsiteX749" fmla="*/ 271854 w 391136"/>
                  <a:gd name="connsiteY749" fmla="*/ 204623 h 3303775"/>
                  <a:gd name="connsiteX750" fmla="*/ 290366 w 391136"/>
                  <a:gd name="connsiteY750" fmla="*/ 174198 h 3303775"/>
                  <a:gd name="connsiteX751" fmla="*/ 273911 w 391136"/>
                  <a:gd name="connsiteY751" fmla="*/ 109749 h 3303775"/>
                  <a:gd name="connsiteX752" fmla="*/ 272540 w 391136"/>
                  <a:gd name="connsiteY752" fmla="*/ 111120 h 3303775"/>
                  <a:gd name="connsiteX753" fmla="*/ 285566 w 391136"/>
                  <a:gd name="connsiteY753" fmla="*/ 140773 h 3303775"/>
                  <a:gd name="connsiteX754" fmla="*/ 285566 w 391136"/>
                  <a:gd name="connsiteY754" fmla="*/ 140773 h 3303775"/>
                  <a:gd name="connsiteX755" fmla="*/ 272968 w 391136"/>
                  <a:gd name="connsiteY755" fmla="*/ 132889 h 3303775"/>
                  <a:gd name="connsiteX756" fmla="*/ 251285 w 391136"/>
                  <a:gd name="connsiteY756" fmla="*/ 138374 h 3303775"/>
                  <a:gd name="connsiteX757" fmla="*/ 251285 w 391136"/>
                  <a:gd name="connsiteY757" fmla="*/ 145830 h 3303775"/>
                  <a:gd name="connsiteX758" fmla="*/ 251542 w 391136"/>
                  <a:gd name="connsiteY758" fmla="*/ 153972 h 3303775"/>
                  <a:gd name="connsiteX759" fmla="*/ 263798 w 391136"/>
                  <a:gd name="connsiteY759" fmla="*/ 83952 h 3303775"/>
                  <a:gd name="connsiteX760" fmla="*/ 266540 w 391136"/>
                  <a:gd name="connsiteY760" fmla="*/ 54384 h 3303775"/>
                  <a:gd name="connsiteX761" fmla="*/ 273825 w 391136"/>
                  <a:gd name="connsiteY761" fmla="*/ 26530 h 3303775"/>
                  <a:gd name="connsiteX762" fmla="*/ 273225 w 391136"/>
                  <a:gd name="connsiteY762" fmla="*/ 25673 h 3303775"/>
                  <a:gd name="connsiteX763" fmla="*/ 262941 w 391136"/>
                  <a:gd name="connsiteY763" fmla="*/ 83523 h 3303775"/>
                  <a:gd name="connsiteX764" fmla="*/ 263798 w 391136"/>
                  <a:gd name="connsiteY764" fmla="*/ 83952 h 33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Lst>
                <a:rect l="l" t="t" r="r" b="b"/>
                <a:pathLst>
                  <a:path w="391136" h="3303775">
                    <a:moveTo>
                      <a:pt x="120072" y="610519"/>
                    </a:moveTo>
                    <a:cubicBezTo>
                      <a:pt x="125402" y="591655"/>
                      <a:pt x="136304" y="574831"/>
                      <a:pt x="151354" y="562267"/>
                    </a:cubicBezTo>
                    <a:cubicBezTo>
                      <a:pt x="158681" y="556354"/>
                      <a:pt x="166935" y="551691"/>
                      <a:pt x="175779" y="548469"/>
                    </a:cubicBezTo>
                    <a:cubicBezTo>
                      <a:pt x="179790" y="547020"/>
                      <a:pt x="183878" y="545820"/>
                      <a:pt x="188035" y="544869"/>
                    </a:cubicBezTo>
                    <a:cubicBezTo>
                      <a:pt x="191952" y="544295"/>
                      <a:pt x="195783" y="543232"/>
                      <a:pt x="199434" y="541698"/>
                    </a:cubicBezTo>
                    <a:cubicBezTo>
                      <a:pt x="199862" y="541698"/>
                      <a:pt x="200291" y="540498"/>
                      <a:pt x="199434" y="540241"/>
                    </a:cubicBezTo>
                    <a:cubicBezTo>
                      <a:pt x="190863" y="536556"/>
                      <a:pt x="178608" y="540241"/>
                      <a:pt x="170123" y="543069"/>
                    </a:cubicBezTo>
                    <a:cubicBezTo>
                      <a:pt x="160678" y="546343"/>
                      <a:pt x="151945" y="551408"/>
                      <a:pt x="144412" y="557982"/>
                    </a:cubicBezTo>
                    <a:cubicBezTo>
                      <a:pt x="129190" y="571335"/>
                      <a:pt x="119934" y="590224"/>
                      <a:pt x="118700" y="610433"/>
                    </a:cubicBezTo>
                    <a:cubicBezTo>
                      <a:pt x="118957" y="611033"/>
                      <a:pt x="119814" y="611033"/>
                      <a:pt x="120072" y="610519"/>
                    </a:cubicBezTo>
                    <a:close/>
                    <a:moveTo>
                      <a:pt x="116729" y="651400"/>
                    </a:moveTo>
                    <a:cubicBezTo>
                      <a:pt x="118015" y="648486"/>
                      <a:pt x="119986" y="646086"/>
                      <a:pt x="121357" y="643258"/>
                    </a:cubicBezTo>
                    <a:cubicBezTo>
                      <a:pt x="122728" y="640429"/>
                      <a:pt x="124443" y="637258"/>
                      <a:pt x="126071" y="634687"/>
                    </a:cubicBezTo>
                    <a:cubicBezTo>
                      <a:pt x="128891" y="629614"/>
                      <a:pt x="131985" y="624694"/>
                      <a:pt x="135327" y="619946"/>
                    </a:cubicBezTo>
                    <a:cubicBezTo>
                      <a:pt x="142003" y="610647"/>
                      <a:pt x="149837" y="602240"/>
                      <a:pt x="158638" y="594920"/>
                    </a:cubicBezTo>
                    <a:cubicBezTo>
                      <a:pt x="166763" y="588270"/>
                      <a:pt x="175582" y="582519"/>
                      <a:pt x="184950" y="577780"/>
                    </a:cubicBezTo>
                    <a:cubicBezTo>
                      <a:pt x="189920" y="575294"/>
                      <a:pt x="195149" y="573066"/>
                      <a:pt x="200205" y="570580"/>
                    </a:cubicBezTo>
                    <a:cubicBezTo>
                      <a:pt x="205262" y="568095"/>
                      <a:pt x="211861" y="566638"/>
                      <a:pt x="217346" y="563981"/>
                    </a:cubicBezTo>
                    <a:cubicBezTo>
                      <a:pt x="217346" y="563981"/>
                      <a:pt x="217346" y="563038"/>
                      <a:pt x="217346" y="562867"/>
                    </a:cubicBezTo>
                    <a:cubicBezTo>
                      <a:pt x="212247" y="561410"/>
                      <a:pt x="206847" y="561410"/>
                      <a:pt x="201748" y="562867"/>
                    </a:cubicBezTo>
                    <a:cubicBezTo>
                      <a:pt x="195157" y="564281"/>
                      <a:pt x="188746" y="566441"/>
                      <a:pt x="182636" y="569295"/>
                    </a:cubicBezTo>
                    <a:cubicBezTo>
                      <a:pt x="171400" y="574566"/>
                      <a:pt x="160892" y="581242"/>
                      <a:pt x="151354" y="589178"/>
                    </a:cubicBezTo>
                    <a:cubicBezTo>
                      <a:pt x="142226" y="596686"/>
                      <a:pt x="134384" y="605634"/>
                      <a:pt x="128128" y="615661"/>
                    </a:cubicBezTo>
                    <a:cubicBezTo>
                      <a:pt x="124828" y="620623"/>
                      <a:pt x="122094" y="625945"/>
                      <a:pt x="119986" y="631516"/>
                    </a:cubicBezTo>
                    <a:cubicBezTo>
                      <a:pt x="119017" y="634319"/>
                      <a:pt x="118160" y="637173"/>
                      <a:pt x="117415" y="640087"/>
                    </a:cubicBezTo>
                    <a:cubicBezTo>
                      <a:pt x="116661" y="643755"/>
                      <a:pt x="116198" y="647483"/>
                      <a:pt x="116043" y="651228"/>
                    </a:cubicBezTo>
                    <a:cubicBezTo>
                      <a:pt x="116043" y="651228"/>
                      <a:pt x="116558" y="651485"/>
                      <a:pt x="116729" y="651057"/>
                    </a:cubicBezTo>
                    <a:close/>
                    <a:moveTo>
                      <a:pt x="245800" y="1299581"/>
                    </a:moveTo>
                    <a:cubicBezTo>
                      <a:pt x="245131" y="1303695"/>
                      <a:pt x="245766" y="1307920"/>
                      <a:pt x="247600" y="1311665"/>
                    </a:cubicBezTo>
                    <a:cubicBezTo>
                      <a:pt x="248457" y="1312694"/>
                      <a:pt x="249828" y="1311665"/>
                      <a:pt x="250256" y="1310808"/>
                    </a:cubicBezTo>
                    <a:cubicBezTo>
                      <a:pt x="251542" y="1306095"/>
                      <a:pt x="251979" y="1301192"/>
                      <a:pt x="251542" y="1296324"/>
                    </a:cubicBezTo>
                    <a:cubicBezTo>
                      <a:pt x="251542" y="1292039"/>
                      <a:pt x="251542" y="1287754"/>
                      <a:pt x="252313" y="1283640"/>
                    </a:cubicBezTo>
                    <a:cubicBezTo>
                      <a:pt x="253085" y="1279526"/>
                      <a:pt x="253342" y="1275070"/>
                      <a:pt x="254113" y="1271299"/>
                    </a:cubicBezTo>
                    <a:cubicBezTo>
                      <a:pt x="255279" y="1267253"/>
                      <a:pt x="255938" y="1263080"/>
                      <a:pt x="256084" y="1258872"/>
                    </a:cubicBezTo>
                    <a:cubicBezTo>
                      <a:pt x="256084" y="1256729"/>
                      <a:pt x="253599" y="1256986"/>
                      <a:pt x="252742" y="1258872"/>
                    </a:cubicBezTo>
                    <a:cubicBezTo>
                      <a:pt x="250788" y="1263225"/>
                      <a:pt x="249485" y="1267845"/>
                      <a:pt x="248885" y="1272584"/>
                    </a:cubicBezTo>
                    <a:cubicBezTo>
                      <a:pt x="248028" y="1276955"/>
                      <a:pt x="247342" y="1281155"/>
                      <a:pt x="246828" y="1285783"/>
                    </a:cubicBezTo>
                    <a:cubicBezTo>
                      <a:pt x="246314" y="1290411"/>
                      <a:pt x="245885" y="1294525"/>
                      <a:pt x="245800" y="1299238"/>
                    </a:cubicBezTo>
                    <a:close/>
                    <a:moveTo>
                      <a:pt x="225059" y="1306523"/>
                    </a:moveTo>
                    <a:cubicBezTo>
                      <a:pt x="225873" y="1302401"/>
                      <a:pt x="226216" y="1298210"/>
                      <a:pt x="226088" y="1294010"/>
                    </a:cubicBezTo>
                    <a:cubicBezTo>
                      <a:pt x="226088" y="1290068"/>
                      <a:pt x="226088" y="1286126"/>
                      <a:pt x="226088" y="1282183"/>
                    </a:cubicBezTo>
                    <a:cubicBezTo>
                      <a:pt x="226088" y="1273613"/>
                      <a:pt x="226859" y="1265814"/>
                      <a:pt x="227802" y="1257672"/>
                    </a:cubicBezTo>
                    <a:cubicBezTo>
                      <a:pt x="227802" y="1256643"/>
                      <a:pt x="227802" y="1255272"/>
                      <a:pt x="226173" y="1255272"/>
                    </a:cubicBezTo>
                    <a:cubicBezTo>
                      <a:pt x="224545" y="1255272"/>
                      <a:pt x="224202" y="1256900"/>
                      <a:pt x="224031" y="1257929"/>
                    </a:cubicBezTo>
                    <a:cubicBezTo>
                      <a:pt x="222505" y="1266431"/>
                      <a:pt x="221537" y="1275018"/>
                      <a:pt x="221117" y="1283640"/>
                    </a:cubicBezTo>
                    <a:cubicBezTo>
                      <a:pt x="221117" y="1287668"/>
                      <a:pt x="221117" y="1291696"/>
                      <a:pt x="221117" y="1295724"/>
                    </a:cubicBezTo>
                    <a:cubicBezTo>
                      <a:pt x="221160" y="1297533"/>
                      <a:pt x="221331" y="1299341"/>
                      <a:pt x="221631" y="1301124"/>
                    </a:cubicBezTo>
                    <a:cubicBezTo>
                      <a:pt x="221802" y="1303138"/>
                      <a:pt x="222240" y="1305126"/>
                      <a:pt x="222917" y="1307037"/>
                    </a:cubicBezTo>
                    <a:cubicBezTo>
                      <a:pt x="223517" y="1308066"/>
                      <a:pt x="224888" y="1307209"/>
                      <a:pt x="225059" y="1306180"/>
                    </a:cubicBezTo>
                    <a:close/>
                    <a:moveTo>
                      <a:pt x="241429" y="1353661"/>
                    </a:moveTo>
                    <a:cubicBezTo>
                      <a:pt x="238155" y="1393144"/>
                      <a:pt x="238961" y="1432868"/>
                      <a:pt x="243829" y="1472189"/>
                    </a:cubicBezTo>
                    <a:cubicBezTo>
                      <a:pt x="246057" y="1491816"/>
                      <a:pt x="248971" y="1511442"/>
                      <a:pt x="252913" y="1530811"/>
                    </a:cubicBezTo>
                    <a:cubicBezTo>
                      <a:pt x="255527" y="1549135"/>
                      <a:pt x="260387" y="1567073"/>
                      <a:pt x="267397" y="1584205"/>
                    </a:cubicBezTo>
                    <a:cubicBezTo>
                      <a:pt x="267911" y="1585405"/>
                      <a:pt x="268854" y="1584205"/>
                      <a:pt x="268769" y="1583519"/>
                    </a:cubicBezTo>
                    <a:cubicBezTo>
                      <a:pt x="266455" y="1563207"/>
                      <a:pt x="260198" y="1543238"/>
                      <a:pt x="256941" y="1523526"/>
                    </a:cubicBezTo>
                    <a:cubicBezTo>
                      <a:pt x="253684" y="1505271"/>
                      <a:pt x="250942" y="1487102"/>
                      <a:pt x="248885" y="1468761"/>
                    </a:cubicBezTo>
                    <a:cubicBezTo>
                      <a:pt x="244771" y="1430452"/>
                      <a:pt x="244514" y="1392142"/>
                      <a:pt x="244086" y="1353746"/>
                    </a:cubicBezTo>
                    <a:cubicBezTo>
                      <a:pt x="244086" y="1350832"/>
                      <a:pt x="241600" y="1351432"/>
                      <a:pt x="241429" y="1353318"/>
                    </a:cubicBezTo>
                    <a:close/>
                    <a:moveTo>
                      <a:pt x="254370" y="1162797"/>
                    </a:moveTo>
                    <a:cubicBezTo>
                      <a:pt x="253033" y="1163363"/>
                      <a:pt x="252185" y="1164691"/>
                      <a:pt x="252228" y="1166140"/>
                    </a:cubicBezTo>
                    <a:cubicBezTo>
                      <a:pt x="251542" y="1173853"/>
                      <a:pt x="251371" y="1181566"/>
                      <a:pt x="251113" y="1189365"/>
                    </a:cubicBezTo>
                    <a:cubicBezTo>
                      <a:pt x="251113" y="1193308"/>
                      <a:pt x="251113" y="1197250"/>
                      <a:pt x="251113" y="1201193"/>
                    </a:cubicBezTo>
                    <a:cubicBezTo>
                      <a:pt x="250985" y="1203044"/>
                      <a:pt x="250985" y="1204912"/>
                      <a:pt x="251113" y="1206763"/>
                    </a:cubicBezTo>
                    <a:cubicBezTo>
                      <a:pt x="251105" y="1208940"/>
                      <a:pt x="251636" y="1211091"/>
                      <a:pt x="252656" y="1213020"/>
                    </a:cubicBezTo>
                    <a:cubicBezTo>
                      <a:pt x="253513" y="1214305"/>
                      <a:pt x="255142" y="1213448"/>
                      <a:pt x="255656" y="1212334"/>
                    </a:cubicBezTo>
                    <a:cubicBezTo>
                      <a:pt x="257087" y="1208443"/>
                      <a:pt x="257670" y="1204295"/>
                      <a:pt x="257370" y="1200164"/>
                    </a:cubicBezTo>
                    <a:cubicBezTo>
                      <a:pt x="257370" y="1196307"/>
                      <a:pt x="257370" y="1192536"/>
                      <a:pt x="257370" y="1188680"/>
                    </a:cubicBezTo>
                    <a:cubicBezTo>
                      <a:pt x="257370" y="1180709"/>
                      <a:pt x="257370" y="1172739"/>
                      <a:pt x="256598" y="1164768"/>
                    </a:cubicBezTo>
                    <a:cubicBezTo>
                      <a:pt x="256513" y="1163226"/>
                      <a:pt x="255742" y="1162026"/>
                      <a:pt x="254370" y="1162454"/>
                    </a:cubicBezTo>
                    <a:close/>
                    <a:moveTo>
                      <a:pt x="216489" y="1372430"/>
                    </a:moveTo>
                    <a:cubicBezTo>
                      <a:pt x="216489" y="1370116"/>
                      <a:pt x="214004" y="1370116"/>
                      <a:pt x="213918" y="1372430"/>
                    </a:cubicBezTo>
                    <a:cubicBezTo>
                      <a:pt x="213421" y="1385174"/>
                      <a:pt x="213643" y="1397935"/>
                      <a:pt x="214603" y="1410654"/>
                    </a:cubicBezTo>
                    <a:cubicBezTo>
                      <a:pt x="215221" y="1423347"/>
                      <a:pt x="217235" y="1435937"/>
                      <a:pt x="220603" y="1448192"/>
                    </a:cubicBezTo>
                    <a:cubicBezTo>
                      <a:pt x="220603" y="1449821"/>
                      <a:pt x="222488" y="1449049"/>
                      <a:pt x="222402" y="1447678"/>
                    </a:cubicBezTo>
                    <a:cubicBezTo>
                      <a:pt x="221203" y="1434994"/>
                      <a:pt x="218889" y="1422567"/>
                      <a:pt x="217860" y="1409883"/>
                    </a:cubicBezTo>
                    <a:cubicBezTo>
                      <a:pt x="216832" y="1397198"/>
                      <a:pt x="216318" y="1384600"/>
                      <a:pt x="216489" y="1372087"/>
                    </a:cubicBezTo>
                    <a:close/>
                    <a:moveTo>
                      <a:pt x="171323" y="1256643"/>
                    </a:moveTo>
                    <a:cubicBezTo>
                      <a:pt x="171160" y="1253824"/>
                      <a:pt x="170243" y="1251098"/>
                      <a:pt x="168666" y="1248758"/>
                    </a:cubicBezTo>
                    <a:cubicBezTo>
                      <a:pt x="167380" y="1246187"/>
                      <a:pt x="166180" y="1243530"/>
                      <a:pt x="164981" y="1240874"/>
                    </a:cubicBezTo>
                    <a:cubicBezTo>
                      <a:pt x="162315" y="1234849"/>
                      <a:pt x="160027" y="1228669"/>
                      <a:pt x="158124" y="1222362"/>
                    </a:cubicBezTo>
                    <a:cubicBezTo>
                      <a:pt x="156325" y="1216362"/>
                      <a:pt x="154953" y="1210277"/>
                      <a:pt x="153753" y="1204192"/>
                    </a:cubicBezTo>
                    <a:cubicBezTo>
                      <a:pt x="152554" y="1198107"/>
                      <a:pt x="152211" y="1191679"/>
                      <a:pt x="150582" y="1185594"/>
                    </a:cubicBezTo>
                    <a:cubicBezTo>
                      <a:pt x="150582" y="1183966"/>
                      <a:pt x="148097" y="1183366"/>
                      <a:pt x="147754" y="1185594"/>
                    </a:cubicBezTo>
                    <a:cubicBezTo>
                      <a:pt x="147300" y="1191945"/>
                      <a:pt x="147788" y="1198330"/>
                      <a:pt x="149211" y="1204535"/>
                    </a:cubicBezTo>
                    <a:cubicBezTo>
                      <a:pt x="150342" y="1210877"/>
                      <a:pt x="151859" y="1217151"/>
                      <a:pt x="153753" y="1223304"/>
                    </a:cubicBezTo>
                    <a:cubicBezTo>
                      <a:pt x="155510" y="1229338"/>
                      <a:pt x="157627" y="1235269"/>
                      <a:pt x="160096" y="1241045"/>
                    </a:cubicBezTo>
                    <a:cubicBezTo>
                      <a:pt x="161955" y="1247344"/>
                      <a:pt x="165101" y="1253181"/>
                      <a:pt x="169351" y="1258186"/>
                    </a:cubicBezTo>
                    <a:cubicBezTo>
                      <a:pt x="169874" y="1258734"/>
                      <a:pt x="170731" y="1258752"/>
                      <a:pt x="171280" y="1258229"/>
                    </a:cubicBezTo>
                    <a:cubicBezTo>
                      <a:pt x="171828" y="1257706"/>
                      <a:pt x="171846" y="1256849"/>
                      <a:pt x="171323" y="1256300"/>
                    </a:cubicBezTo>
                    <a:close/>
                    <a:moveTo>
                      <a:pt x="229173" y="1124487"/>
                    </a:moveTo>
                    <a:cubicBezTo>
                      <a:pt x="232001" y="1107783"/>
                      <a:pt x="232601" y="1090780"/>
                      <a:pt x="230973" y="1073922"/>
                    </a:cubicBezTo>
                    <a:cubicBezTo>
                      <a:pt x="230459" y="1066123"/>
                      <a:pt x="229602" y="1058324"/>
                      <a:pt x="228487" y="1050524"/>
                    </a:cubicBezTo>
                    <a:cubicBezTo>
                      <a:pt x="227219" y="1042228"/>
                      <a:pt x="225479" y="1034018"/>
                      <a:pt x="223260" y="1025927"/>
                    </a:cubicBezTo>
                    <a:cubicBezTo>
                      <a:pt x="222574" y="1023185"/>
                      <a:pt x="220089" y="1025927"/>
                      <a:pt x="220346" y="1027556"/>
                    </a:cubicBezTo>
                    <a:cubicBezTo>
                      <a:pt x="221802" y="1036897"/>
                      <a:pt x="222745" y="1046496"/>
                      <a:pt x="223860" y="1055838"/>
                    </a:cubicBezTo>
                    <a:cubicBezTo>
                      <a:pt x="224974" y="1065180"/>
                      <a:pt x="225488" y="1072036"/>
                      <a:pt x="225916" y="1080092"/>
                    </a:cubicBezTo>
                    <a:cubicBezTo>
                      <a:pt x="226688" y="1094748"/>
                      <a:pt x="226688" y="1109403"/>
                      <a:pt x="227631" y="1123973"/>
                    </a:cubicBezTo>
                    <a:cubicBezTo>
                      <a:pt x="227716" y="1124744"/>
                      <a:pt x="228916" y="1125430"/>
                      <a:pt x="229173" y="1124144"/>
                    </a:cubicBezTo>
                    <a:close/>
                    <a:moveTo>
                      <a:pt x="169180" y="1434308"/>
                    </a:moveTo>
                    <a:cubicBezTo>
                      <a:pt x="169609" y="1435594"/>
                      <a:pt x="170723" y="1434908"/>
                      <a:pt x="170723" y="1433880"/>
                    </a:cubicBezTo>
                    <a:cubicBezTo>
                      <a:pt x="169240" y="1415068"/>
                      <a:pt x="166378" y="1396393"/>
                      <a:pt x="162152" y="1378001"/>
                    </a:cubicBezTo>
                    <a:cubicBezTo>
                      <a:pt x="158707" y="1359060"/>
                      <a:pt x="154045" y="1340368"/>
                      <a:pt x="148183" y="1322036"/>
                    </a:cubicBezTo>
                    <a:cubicBezTo>
                      <a:pt x="147411" y="1319893"/>
                      <a:pt x="145440" y="1322036"/>
                      <a:pt x="145611" y="1323236"/>
                    </a:cubicBezTo>
                    <a:cubicBezTo>
                      <a:pt x="148354" y="1342090"/>
                      <a:pt x="153239" y="1360774"/>
                      <a:pt x="156925" y="1379457"/>
                    </a:cubicBezTo>
                    <a:cubicBezTo>
                      <a:pt x="160610" y="1398141"/>
                      <a:pt x="163524" y="1416139"/>
                      <a:pt x="168837" y="1433965"/>
                    </a:cubicBezTo>
                    <a:close/>
                    <a:moveTo>
                      <a:pt x="166266" y="1347318"/>
                    </a:moveTo>
                    <a:cubicBezTo>
                      <a:pt x="166301" y="1333880"/>
                      <a:pt x="165204" y="1320467"/>
                      <a:pt x="163009" y="1307209"/>
                    </a:cubicBezTo>
                    <a:cubicBezTo>
                      <a:pt x="161715" y="1294139"/>
                      <a:pt x="159418" y="1281189"/>
                      <a:pt x="156153" y="1268470"/>
                    </a:cubicBezTo>
                    <a:cubicBezTo>
                      <a:pt x="155467" y="1266071"/>
                      <a:pt x="152982" y="1267785"/>
                      <a:pt x="153239" y="1269585"/>
                    </a:cubicBezTo>
                    <a:cubicBezTo>
                      <a:pt x="154610" y="1282440"/>
                      <a:pt x="157439" y="1295296"/>
                      <a:pt x="159238" y="1308066"/>
                    </a:cubicBezTo>
                    <a:cubicBezTo>
                      <a:pt x="161038" y="1320836"/>
                      <a:pt x="161981" y="1334377"/>
                      <a:pt x="164638" y="1347404"/>
                    </a:cubicBezTo>
                    <a:cubicBezTo>
                      <a:pt x="164552" y="1348175"/>
                      <a:pt x="165923" y="1348175"/>
                      <a:pt x="165923" y="1346975"/>
                    </a:cubicBezTo>
                    <a:close/>
                    <a:moveTo>
                      <a:pt x="159924" y="1178310"/>
                    </a:moveTo>
                    <a:cubicBezTo>
                      <a:pt x="158638" y="1173682"/>
                      <a:pt x="157610" y="1168882"/>
                      <a:pt x="156753" y="1164168"/>
                    </a:cubicBezTo>
                    <a:cubicBezTo>
                      <a:pt x="156342" y="1159369"/>
                      <a:pt x="155545" y="1154612"/>
                      <a:pt x="154353" y="1149941"/>
                    </a:cubicBezTo>
                    <a:cubicBezTo>
                      <a:pt x="154353" y="1149513"/>
                      <a:pt x="154011" y="1149170"/>
                      <a:pt x="153582" y="1149170"/>
                    </a:cubicBezTo>
                    <a:cubicBezTo>
                      <a:pt x="153154" y="1149170"/>
                      <a:pt x="152811" y="1149513"/>
                      <a:pt x="152811" y="1149941"/>
                    </a:cubicBezTo>
                    <a:cubicBezTo>
                      <a:pt x="152099" y="1154655"/>
                      <a:pt x="152331" y="1159463"/>
                      <a:pt x="153496" y="1164083"/>
                    </a:cubicBezTo>
                    <a:cubicBezTo>
                      <a:pt x="154285" y="1169456"/>
                      <a:pt x="155373" y="1174778"/>
                      <a:pt x="156753" y="1180024"/>
                    </a:cubicBezTo>
                    <a:cubicBezTo>
                      <a:pt x="158973" y="1190608"/>
                      <a:pt x="163061" y="1200704"/>
                      <a:pt x="168837" y="1209849"/>
                    </a:cubicBezTo>
                    <a:cubicBezTo>
                      <a:pt x="169866" y="1211306"/>
                      <a:pt x="170723" y="1208992"/>
                      <a:pt x="170466" y="1208135"/>
                    </a:cubicBezTo>
                    <a:cubicBezTo>
                      <a:pt x="169009" y="1203078"/>
                      <a:pt x="166695" y="1198450"/>
                      <a:pt x="164809" y="1193565"/>
                    </a:cubicBezTo>
                    <a:cubicBezTo>
                      <a:pt x="162795" y="1188457"/>
                      <a:pt x="161055" y="1183255"/>
                      <a:pt x="159581" y="1177967"/>
                    </a:cubicBezTo>
                    <a:close/>
                    <a:moveTo>
                      <a:pt x="233201" y="1217905"/>
                    </a:moveTo>
                    <a:cubicBezTo>
                      <a:pt x="234315" y="1213551"/>
                      <a:pt x="235010" y="1209103"/>
                      <a:pt x="235258" y="1204621"/>
                    </a:cubicBezTo>
                    <a:cubicBezTo>
                      <a:pt x="235258" y="1200935"/>
                      <a:pt x="235258" y="1197164"/>
                      <a:pt x="235258" y="1193393"/>
                    </a:cubicBezTo>
                    <a:cubicBezTo>
                      <a:pt x="235258" y="1189623"/>
                      <a:pt x="235258" y="1185852"/>
                      <a:pt x="235258" y="1181995"/>
                    </a:cubicBezTo>
                    <a:cubicBezTo>
                      <a:pt x="235258" y="1180109"/>
                      <a:pt x="235258" y="1178224"/>
                      <a:pt x="235258" y="1176253"/>
                    </a:cubicBezTo>
                    <a:lnTo>
                      <a:pt x="235258" y="1173424"/>
                    </a:lnTo>
                    <a:cubicBezTo>
                      <a:pt x="235087" y="1172027"/>
                      <a:pt x="234684" y="1170665"/>
                      <a:pt x="234058" y="1169396"/>
                    </a:cubicBezTo>
                    <a:cubicBezTo>
                      <a:pt x="233287" y="1167339"/>
                      <a:pt x="230973" y="1168711"/>
                      <a:pt x="230544" y="1170253"/>
                    </a:cubicBezTo>
                    <a:cubicBezTo>
                      <a:pt x="229953" y="1171830"/>
                      <a:pt x="229550" y="1173467"/>
                      <a:pt x="229344" y="1175139"/>
                    </a:cubicBezTo>
                    <a:cubicBezTo>
                      <a:pt x="229344" y="1176253"/>
                      <a:pt x="229344" y="1177281"/>
                      <a:pt x="229344" y="1178395"/>
                    </a:cubicBezTo>
                    <a:cubicBezTo>
                      <a:pt x="229344" y="1179509"/>
                      <a:pt x="229344" y="1182081"/>
                      <a:pt x="229344" y="1183880"/>
                    </a:cubicBezTo>
                    <a:cubicBezTo>
                      <a:pt x="229344" y="1187651"/>
                      <a:pt x="229344" y="1191337"/>
                      <a:pt x="229344" y="1195022"/>
                    </a:cubicBezTo>
                    <a:cubicBezTo>
                      <a:pt x="229344" y="1198707"/>
                      <a:pt x="229344" y="1202907"/>
                      <a:pt x="229344" y="1206763"/>
                    </a:cubicBezTo>
                    <a:cubicBezTo>
                      <a:pt x="229456" y="1210740"/>
                      <a:pt x="230090" y="1214691"/>
                      <a:pt x="231230" y="1218505"/>
                    </a:cubicBezTo>
                    <a:cubicBezTo>
                      <a:pt x="230544" y="1220305"/>
                      <a:pt x="232087" y="1219019"/>
                      <a:pt x="232858" y="1217562"/>
                    </a:cubicBezTo>
                    <a:close/>
                    <a:moveTo>
                      <a:pt x="159838" y="1061495"/>
                    </a:moveTo>
                    <a:cubicBezTo>
                      <a:pt x="160241" y="1062017"/>
                      <a:pt x="160995" y="1062112"/>
                      <a:pt x="161518" y="1061709"/>
                    </a:cubicBezTo>
                    <a:cubicBezTo>
                      <a:pt x="161852" y="1061452"/>
                      <a:pt x="162024" y="1061049"/>
                      <a:pt x="161981" y="1060638"/>
                    </a:cubicBezTo>
                    <a:cubicBezTo>
                      <a:pt x="161390" y="1057355"/>
                      <a:pt x="160318" y="1054184"/>
                      <a:pt x="158810" y="1051210"/>
                    </a:cubicBezTo>
                    <a:cubicBezTo>
                      <a:pt x="157696" y="1048296"/>
                      <a:pt x="156667" y="1045382"/>
                      <a:pt x="155725" y="1042640"/>
                    </a:cubicBezTo>
                    <a:cubicBezTo>
                      <a:pt x="153325" y="1035123"/>
                      <a:pt x="151465" y="1027453"/>
                      <a:pt x="150154" y="1019671"/>
                    </a:cubicBezTo>
                    <a:cubicBezTo>
                      <a:pt x="150154" y="1017871"/>
                      <a:pt x="147325" y="1017614"/>
                      <a:pt x="147583" y="1019671"/>
                    </a:cubicBezTo>
                    <a:cubicBezTo>
                      <a:pt x="148405" y="1027007"/>
                      <a:pt x="149837" y="1034258"/>
                      <a:pt x="151868" y="1041354"/>
                    </a:cubicBezTo>
                    <a:cubicBezTo>
                      <a:pt x="152811" y="1044782"/>
                      <a:pt x="153925" y="1048125"/>
                      <a:pt x="155125" y="1051382"/>
                    </a:cubicBezTo>
                    <a:cubicBezTo>
                      <a:pt x="156067" y="1054844"/>
                      <a:pt x="157542" y="1058135"/>
                      <a:pt x="159496" y="1061152"/>
                    </a:cubicBezTo>
                    <a:close/>
                    <a:moveTo>
                      <a:pt x="144583" y="1050010"/>
                    </a:moveTo>
                    <a:cubicBezTo>
                      <a:pt x="146606" y="1061632"/>
                      <a:pt x="149468" y="1073090"/>
                      <a:pt x="153154" y="1084292"/>
                    </a:cubicBezTo>
                    <a:cubicBezTo>
                      <a:pt x="155013" y="1089631"/>
                      <a:pt x="157216" y="1094842"/>
                      <a:pt x="159753" y="1099890"/>
                    </a:cubicBezTo>
                    <a:cubicBezTo>
                      <a:pt x="161913" y="1105118"/>
                      <a:pt x="165092" y="1109866"/>
                      <a:pt x="169094" y="1113860"/>
                    </a:cubicBezTo>
                    <a:cubicBezTo>
                      <a:pt x="170637" y="1115146"/>
                      <a:pt x="171151" y="1112831"/>
                      <a:pt x="170809" y="1111632"/>
                    </a:cubicBezTo>
                    <a:cubicBezTo>
                      <a:pt x="169489" y="1108863"/>
                      <a:pt x="167912" y="1106224"/>
                      <a:pt x="166095" y="1103747"/>
                    </a:cubicBezTo>
                    <a:cubicBezTo>
                      <a:pt x="164809" y="1101604"/>
                      <a:pt x="163695" y="1099462"/>
                      <a:pt x="162581" y="1097319"/>
                    </a:cubicBezTo>
                    <a:cubicBezTo>
                      <a:pt x="160113" y="1092340"/>
                      <a:pt x="157936" y="1087214"/>
                      <a:pt x="156067" y="1081978"/>
                    </a:cubicBezTo>
                    <a:cubicBezTo>
                      <a:pt x="152382" y="1071351"/>
                      <a:pt x="149383" y="1060295"/>
                      <a:pt x="146297" y="1049410"/>
                    </a:cubicBezTo>
                    <a:cubicBezTo>
                      <a:pt x="145526" y="1046839"/>
                      <a:pt x="143983" y="1048210"/>
                      <a:pt x="144240" y="1049667"/>
                    </a:cubicBezTo>
                    <a:close/>
                    <a:moveTo>
                      <a:pt x="260969" y="1110003"/>
                    </a:moveTo>
                    <a:cubicBezTo>
                      <a:pt x="260969" y="1111717"/>
                      <a:pt x="263198" y="1111203"/>
                      <a:pt x="263541" y="1110003"/>
                    </a:cubicBezTo>
                    <a:cubicBezTo>
                      <a:pt x="267697" y="1090960"/>
                      <a:pt x="268220" y="1071308"/>
                      <a:pt x="265083" y="1052067"/>
                    </a:cubicBezTo>
                    <a:cubicBezTo>
                      <a:pt x="264055" y="1041954"/>
                      <a:pt x="262426" y="1031909"/>
                      <a:pt x="260198" y="1021985"/>
                    </a:cubicBezTo>
                    <a:cubicBezTo>
                      <a:pt x="259135" y="1012617"/>
                      <a:pt x="256007" y="1003601"/>
                      <a:pt x="251028" y="995588"/>
                    </a:cubicBezTo>
                    <a:cubicBezTo>
                      <a:pt x="249742" y="994131"/>
                      <a:pt x="248457" y="996531"/>
                      <a:pt x="248371" y="997645"/>
                    </a:cubicBezTo>
                    <a:cubicBezTo>
                      <a:pt x="249125" y="1007064"/>
                      <a:pt x="250908" y="1016380"/>
                      <a:pt x="253684" y="1025413"/>
                    </a:cubicBezTo>
                    <a:cubicBezTo>
                      <a:pt x="255570" y="1034669"/>
                      <a:pt x="257027" y="1044011"/>
                      <a:pt x="258141" y="1053353"/>
                    </a:cubicBezTo>
                    <a:cubicBezTo>
                      <a:pt x="259324" y="1063166"/>
                      <a:pt x="259950" y="1073039"/>
                      <a:pt x="260027" y="1082921"/>
                    </a:cubicBezTo>
                    <a:cubicBezTo>
                      <a:pt x="259521" y="1091808"/>
                      <a:pt x="259727" y="1100722"/>
                      <a:pt x="260626" y="1109575"/>
                    </a:cubicBezTo>
                    <a:close/>
                    <a:moveTo>
                      <a:pt x="300479" y="910227"/>
                    </a:moveTo>
                    <a:cubicBezTo>
                      <a:pt x="297102" y="911572"/>
                      <a:pt x="294146" y="913792"/>
                      <a:pt x="291909" y="916654"/>
                    </a:cubicBezTo>
                    <a:cubicBezTo>
                      <a:pt x="288652" y="919997"/>
                      <a:pt x="285309" y="923425"/>
                      <a:pt x="281967" y="926682"/>
                    </a:cubicBezTo>
                    <a:cubicBezTo>
                      <a:pt x="276311" y="932252"/>
                      <a:pt x="270483" y="937566"/>
                      <a:pt x="264312" y="942537"/>
                    </a:cubicBezTo>
                    <a:cubicBezTo>
                      <a:pt x="252339" y="952204"/>
                      <a:pt x="239381" y="960586"/>
                      <a:pt x="225659" y="967563"/>
                    </a:cubicBezTo>
                    <a:cubicBezTo>
                      <a:pt x="198731" y="981267"/>
                      <a:pt x="169129" y="988903"/>
                      <a:pt x="138927" y="989932"/>
                    </a:cubicBezTo>
                    <a:cubicBezTo>
                      <a:pt x="136355" y="990111"/>
                      <a:pt x="133784" y="990111"/>
                      <a:pt x="131213" y="989932"/>
                    </a:cubicBezTo>
                    <a:cubicBezTo>
                      <a:pt x="134059" y="994020"/>
                      <a:pt x="137238" y="997859"/>
                      <a:pt x="140726" y="1001416"/>
                    </a:cubicBezTo>
                    <a:lnTo>
                      <a:pt x="140726" y="1001844"/>
                    </a:lnTo>
                    <a:cubicBezTo>
                      <a:pt x="152674" y="1001270"/>
                      <a:pt x="164543" y="999668"/>
                      <a:pt x="176208" y="997045"/>
                    </a:cubicBezTo>
                    <a:cubicBezTo>
                      <a:pt x="209727" y="990043"/>
                      <a:pt x="241180" y="975379"/>
                      <a:pt x="268083" y="954193"/>
                    </a:cubicBezTo>
                    <a:cubicBezTo>
                      <a:pt x="275273" y="948622"/>
                      <a:pt x="282061" y="942546"/>
                      <a:pt x="288395" y="936023"/>
                    </a:cubicBezTo>
                    <a:cubicBezTo>
                      <a:pt x="292166" y="932107"/>
                      <a:pt x="295714" y="927993"/>
                      <a:pt x="299022" y="923682"/>
                    </a:cubicBezTo>
                    <a:cubicBezTo>
                      <a:pt x="301679" y="920168"/>
                      <a:pt x="304679" y="917254"/>
                      <a:pt x="303307" y="912626"/>
                    </a:cubicBezTo>
                    <a:cubicBezTo>
                      <a:pt x="302793" y="910998"/>
                      <a:pt x="301336" y="909369"/>
                      <a:pt x="300136" y="909798"/>
                    </a:cubicBezTo>
                    <a:close/>
                    <a:moveTo>
                      <a:pt x="260455" y="2053093"/>
                    </a:moveTo>
                    <a:cubicBezTo>
                      <a:pt x="258390" y="2065435"/>
                      <a:pt x="257018" y="2077879"/>
                      <a:pt x="256341" y="2090375"/>
                    </a:cubicBezTo>
                    <a:cubicBezTo>
                      <a:pt x="254687" y="2103573"/>
                      <a:pt x="252630" y="2116686"/>
                      <a:pt x="250171" y="2129713"/>
                    </a:cubicBezTo>
                    <a:cubicBezTo>
                      <a:pt x="247711" y="2142740"/>
                      <a:pt x="244857" y="2155767"/>
                      <a:pt x="241600" y="2168794"/>
                    </a:cubicBezTo>
                    <a:cubicBezTo>
                      <a:pt x="238009" y="2180433"/>
                      <a:pt x="235147" y="2192286"/>
                      <a:pt x="233030" y="2204275"/>
                    </a:cubicBezTo>
                    <a:cubicBezTo>
                      <a:pt x="233030" y="2206161"/>
                      <a:pt x="234830" y="2207104"/>
                      <a:pt x="235772" y="2205218"/>
                    </a:cubicBezTo>
                    <a:cubicBezTo>
                      <a:pt x="246528" y="2180981"/>
                      <a:pt x="253847" y="2155373"/>
                      <a:pt x="257541" y="2129113"/>
                    </a:cubicBezTo>
                    <a:cubicBezTo>
                      <a:pt x="260027" y="2116000"/>
                      <a:pt x="261912" y="2102716"/>
                      <a:pt x="263455" y="2089432"/>
                    </a:cubicBezTo>
                    <a:cubicBezTo>
                      <a:pt x="265683" y="2076996"/>
                      <a:pt x="266377" y="2064329"/>
                      <a:pt x="265512" y="2051722"/>
                    </a:cubicBezTo>
                    <a:cubicBezTo>
                      <a:pt x="264398" y="2047694"/>
                      <a:pt x="260626" y="2050351"/>
                      <a:pt x="260112" y="2052665"/>
                    </a:cubicBezTo>
                    <a:close/>
                    <a:moveTo>
                      <a:pt x="239629" y="2261526"/>
                    </a:moveTo>
                    <a:cubicBezTo>
                      <a:pt x="239629" y="2262726"/>
                      <a:pt x="240400" y="2264697"/>
                      <a:pt x="241343" y="2262983"/>
                    </a:cubicBezTo>
                    <a:cubicBezTo>
                      <a:pt x="252262" y="2241317"/>
                      <a:pt x="260601" y="2218451"/>
                      <a:pt x="266197" y="2194848"/>
                    </a:cubicBezTo>
                    <a:cubicBezTo>
                      <a:pt x="272334" y="2172462"/>
                      <a:pt x="277030" y="2149699"/>
                      <a:pt x="280253" y="2126713"/>
                    </a:cubicBezTo>
                    <a:cubicBezTo>
                      <a:pt x="280767" y="2123199"/>
                      <a:pt x="276482" y="2125085"/>
                      <a:pt x="276053" y="2127656"/>
                    </a:cubicBezTo>
                    <a:cubicBezTo>
                      <a:pt x="272608" y="2150976"/>
                      <a:pt x="267663" y="2174056"/>
                      <a:pt x="261226" y="2196733"/>
                    </a:cubicBezTo>
                    <a:cubicBezTo>
                      <a:pt x="254713" y="2218245"/>
                      <a:pt x="245800" y="2239328"/>
                      <a:pt x="239286" y="2261097"/>
                    </a:cubicBezTo>
                    <a:close/>
                    <a:moveTo>
                      <a:pt x="305450" y="2313463"/>
                    </a:moveTo>
                    <a:cubicBezTo>
                      <a:pt x="315837" y="2286337"/>
                      <a:pt x="320560" y="2257378"/>
                      <a:pt x="319334" y="2228358"/>
                    </a:cubicBezTo>
                    <a:cubicBezTo>
                      <a:pt x="319180" y="2200265"/>
                      <a:pt x="316309" y="2172248"/>
                      <a:pt x="310764" y="2144711"/>
                    </a:cubicBezTo>
                    <a:cubicBezTo>
                      <a:pt x="290966" y="2043580"/>
                      <a:pt x="241600" y="1951705"/>
                      <a:pt x="207147" y="1855116"/>
                    </a:cubicBezTo>
                    <a:cubicBezTo>
                      <a:pt x="190041" y="1804996"/>
                      <a:pt x="176019" y="1753882"/>
                      <a:pt x="165152" y="1702048"/>
                    </a:cubicBezTo>
                    <a:cubicBezTo>
                      <a:pt x="153839" y="1651397"/>
                      <a:pt x="145526" y="1600146"/>
                      <a:pt x="154268" y="1548638"/>
                    </a:cubicBezTo>
                    <a:cubicBezTo>
                      <a:pt x="154268" y="1548638"/>
                      <a:pt x="153839" y="1547609"/>
                      <a:pt x="153753" y="1548123"/>
                    </a:cubicBezTo>
                    <a:cubicBezTo>
                      <a:pt x="136612" y="1603831"/>
                      <a:pt x="149554" y="1664253"/>
                      <a:pt x="161552" y="1719532"/>
                    </a:cubicBezTo>
                    <a:cubicBezTo>
                      <a:pt x="172026" y="1769952"/>
                      <a:pt x="185918" y="1819600"/>
                      <a:pt x="203119" y="1868143"/>
                    </a:cubicBezTo>
                    <a:cubicBezTo>
                      <a:pt x="207147" y="1879370"/>
                      <a:pt x="211689" y="1890598"/>
                      <a:pt x="215803" y="1901739"/>
                    </a:cubicBezTo>
                    <a:cubicBezTo>
                      <a:pt x="220303" y="1919369"/>
                      <a:pt x="222720" y="1937461"/>
                      <a:pt x="223002" y="1955647"/>
                    </a:cubicBezTo>
                    <a:cubicBezTo>
                      <a:pt x="223002" y="1967903"/>
                      <a:pt x="221031" y="1980245"/>
                      <a:pt x="219489" y="1992414"/>
                    </a:cubicBezTo>
                    <a:cubicBezTo>
                      <a:pt x="213746" y="2038352"/>
                      <a:pt x="205347" y="2083947"/>
                      <a:pt x="200376" y="2130056"/>
                    </a:cubicBezTo>
                    <a:cubicBezTo>
                      <a:pt x="194549" y="2174459"/>
                      <a:pt x="194549" y="2219437"/>
                      <a:pt x="200376" y="2263840"/>
                    </a:cubicBezTo>
                    <a:cubicBezTo>
                      <a:pt x="200376" y="2264526"/>
                      <a:pt x="201319" y="2264868"/>
                      <a:pt x="201319" y="2263840"/>
                    </a:cubicBezTo>
                    <a:cubicBezTo>
                      <a:pt x="201319" y="2236672"/>
                      <a:pt x="201319" y="2209675"/>
                      <a:pt x="203462" y="2182592"/>
                    </a:cubicBezTo>
                    <a:cubicBezTo>
                      <a:pt x="206976" y="2137255"/>
                      <a:pt x="214089" y="2092260"/>
                      <a:pt x="220603" y="2047265"/>
                    </a:cubicBezTo>
                    <a:cubicBezTo>
                      <a:pt x="223945" y="2024896"/>
                      <a:pt x="227973" y="2002442"/>
                      <a:pt x="229944" y="1979902"/>
                    </a:cubicBezTo>
                    <a:cubicBezTo>
                      <a:pt x="230887" y="1968589"/>
                      <a:pt x="231316" y="1957276"/>
                      <a:pt x="231144" y="1945620"/>
                    </a:cubicBezTo>
                    <a:cubicBezTo>
                      <a:pt x="231144" y="1943477"/>
                      <a:pt x="231144" y="1941421"/>
                      <a:pt x="231144" y="1939363"/>
                    </a:cubicBezTo>
                    <a:cubicBezTo>
                      <a:pt x="241000" y="1963704"/>
                      <a:pt x="251028" y="1987958"/>
                      <a:pt x="260626" y="2012469"/>
                    </a:cubicBezTo>
                    <a:cubicBezTo>
                      <a:pt x="280082" y="2059769"/>
                      <a:pt x="294668" y="2108938"/>
                      <a:pt x="304164" y="2159195"/>
                    </a:cubicBezTo>
                    <a:cubicBezTo>
                      <a:pt x="308630" y="2184486"/>
                      <a:pt x="310661" y="2210138"/>
                      <a:pt x="310249" y="2235815"/>
                    </a:cubicBezTo>
                    <a:cubicBezTo>
                      <a:pt x="309735" y="2261526"/>
                      <a:pt x="304336" y="2286809"/>
                      <a:pt x="301679" y="2312434"/>
                    </a:cubicBezTo>
                    <a:cubicBezTo>
                      <a:pt x="301336" y="2315520"/>
                      <a:pt x="304336" y="2314748"/>
                      <a:pt x="305107" y="2313034"/>
                    </a:cubicBezTo>
                    <a:close/>
                    <a:moveTo>
                      <a:pt x="376156" y="2666479"/>
                    </a:moveTo>
                    <a:cubicBezTo>
                      <a:pt x="380775" y="2652457"/>
                      <a:pt x="384444" y="2638145"/>
                      <a:pt x="387126" y="2623627"/>
                    </a:cubicBezTo>
                    <a:cubicBezTo>
                      <a:pt x="388326" y="2616856"/>
                      <a:pt x="389354" y="2610085"/>
                      <a:pt x="390126" y="2603229"/>
                    </a:cubicBezTo>
                    <a:cubicBezTo>
                      <a:pt x="391231" y="2597581"/>
                      <a:pt x="391429" y="2591796"/>
                      <a:pt x="390726" y="2586088"/>
                    </a:cubicBezTo>
                    <a:cubicBezTo>
                      <a:pt x="390726" y="2585711"/>
                      <a:pt x="390417" y="2585402"/>
                      <a:pt x="390040" y="2585402"/>
                    </a:cubicBezTo>
                    <a:cubicBezTo>
                      <a:pt x="389663" y="2585402"/>
                      <a:pt x="389354" y="2585711"/>
                      <a:pt x="389354" y="2586088"/>
                    </a:cubicBezTo>
                    <a:cubicBezTo>
                      <a:pt x="387692" y="2592490"/>
                      <a:pt x="386638" y="2599029"/>
                      <a:pt x="386183" y="2605629"/>
                    </a:cubicBezTo>
                    <a:cubicBezTo>
                      <a:pt x="385155" y="2612742"/>
                      <a:pt x="384041" y="2619856"/>
                      <a:pt x="382755" y="2626883"/>
                    </a:cubicBezTo>
                    <a:cubicBezTo>
                      <a:pt x="380355" y="2639996"/>
                      <a:pt x="377784" y="2653195"/>
                      <a:pt x="374185" y="2666136"/>
                    </a:cubicBezTo>
                    <a:cubicBezTo>
                      <a:pt x="373756" y="2666564"/>
                      <a:pt x="375213" y="2667421"/>
                      <a:pt x="375813" y="2666050"/>
                    </a:cubicBezTo>
                    <a:close/>
                    <a:moveTo>
                      <a:pt x="355673" y="2615056"/>
                    </a:moveTo>
                    <a:cubicBezTo>
                      <a:pt x="353187" y="2630397"/>
                      <a:pt x="349330" y="2645824"/>
                      <a:pt x="347874" y="2661251"/>
                    </a:cubicBezTo>
                    <a:cubicBezTo>
                      <a:pt x="347874" y="2663222"/>
                      <a:pt x="349845" y="2664508"/>
                      <a:pt x="350530" y="2662194"/>
                    </a:cubicBezTo>
                    <a:cubicBezTo>
                      <a:pt x="355107" y="2645987"/>
                      <a:pt x="358458" y="2629455"/>
                      <a:pt x="360558" y="2612742"/>
                    </a:cubicBezTo>
                    <a:cubicBezTo>
                      <a:pt x="362957" y="2597830"/>
                      <a:pt x="365015" y="2582917"/>
                      <a:pt x="366728" y="2568004"/>
                    </a:cubicBezTo>
                    <a:cubicBezTo>
                      <a:pt x="370311" y="2536045"/>
                      <a:pt x="372059" y="2503915"/>
                      <a:pt x="371957" y="2471759"/>
                    </a:cubicBezTo>
                    <a:cubicBezTo>
                      <a:pt x="371957" y="2469102"/>
                      <a:pt x="369214" y="2470387"/>
                      <a:pt x="369128" y="2472444"/>
                    </a:cubicBezTo>
                    <a:cubicBezTo>
                      <a:pt x="368014" y="2503383"/>
                      <a:pt x="365786" y="2534494"/>
                      <a:pt x="362358" y="2565262"/>
                    </a:cubicBezTo>
                    <a:cubicBezTo>
                      <a:pt x="360361" y="2581606"/>
                      <a:pt x="358012" y="2598061"/>
                      <a:pt x="355330" y="2614628"/>
                    </a:cubicBezTo>
                    <a:close/>
                    <a:moveTo>
                      <a:pt x="239458" y="2303950"/>
                    </a:moveTo>
                    <a:cubicBezTo>
                      <a:pt x="252373" y="2281298"/>
                      <a:pt x="263464" y="2257652"/>
                      <a:pt x="272625" y="2233244"/>
                    </a:cubicBezTo>
                    <a:cubicBezTo>
                      <a:pt x="276396" y="2223645"/>
                      <a:pt x="279739" y="2213874"/>
                      <a:pt x="282653" y="2204018"/>
                    </a:cubicBezTo>
                    <a:cubicBezTo>
                      <a:pt x="286989" y="2192525"/>
                      <a:pt x="289595" y="2180450"/>
                      <a:pt x="290366" y="2168194"/>
                    </a:cubicBezTo>
                    <a:cubicBezTo>
                      <a:pt x="290366" y="2165880"/>
                      <a:pt x="287881" y="2166823"/>
                      <a:pt x="287366" y="2168194"/>
                    </a:cubicBezTo>
                    <a:cubicBezTo>
                      <a:pt x="283510" y="2179078"/>
                      <a:pt x="281710" y="2190734"/>
                      <a:pt x="278367" y="2201790"/>
                    </a:cubicBezTo>
                    <a:cubicBezTo>
                      <a:pt x="275025" y="2212846"/>
                      <a:pt x="270226" y="2226044"/>
                      <a:pt x="265512" y="2237957"/>
                    </a:cubicBezTo>
                    <a:cubicBezTo>
                      <a:pt x="256941" y="2259641"/>
                      <a:pt x="246400" y="2280810"/>
                      <a:pt x="238086" y="2302407"/>
                    </a:cubicBezTo>
                    <a:cubicBezTo>
                      <a:pt x="237401" y="2303178"/>
                      <a:pt x="238258" y="2304978"/>
                      <a:pt x="239115" y="2303521"/>
                    </a:cubicBezTo>
                    <a:close/>
                    <a:moveTo>
                      <a:pt x="273739" y="1372430"/>
                    </a:moveTo>
                    <a:cubicBezTo>
                      <a:pt x="269926" y="1398647"/>
                      <a:pt x="268983" y="1425198"/>
                      <a:pt x="270911" y="1451620"/>
                    </a:cubicBezTo>
                    <a:cubicBezTo>
                      <a:pt x="271777" y="1475901"/>
                      <a:pt x="274074" y="1500112"/>
                      <a:pt x="277767" y="1524126"/>
                    </a:cubicBezTo>
                    <a:cubicBezTo>
                      <a:pt x="284272" y="1572386"/>
                      <a:pt x="300016" y="1618950"/>
                      <a:pt x="324133" y="1661253"/>
                    </a:cubicBezTo>
                    <a:cubicBezTo>
                      <a:pt x="324648" y="1662110"/>
                      <a:pt x="325248" y="1661253"/>
                      <a:pt x="324990" y="1660482"/>
                    </a:cubicBezTo>
                    <a:cubicBezTo>
                      <a:pt x="304122" y="1614579"/>
                      <a:pt x="289697" y="1566010"/>
                      <a:pt x="282138" y="1516156"/>
                    </a:cubicBezTo>
                    <a:cubicBezTo>
                      <a:pt x="278753" y="1492493"/>
                      <a:pt x="276696" y="1468659"/>
                      <a:pt x="275968" y="1444764"/>
                    </a:cubicBezTo>
                    <a:cubicBezTo>
                      <a:pt x="275196" y="1420938"/>
                      <a:pt x="277339" y="1396770"/>
                      <a:pt x="275282" y="1373115"/>
                    </a:cubicBezTo>
                    <a:cubicBezTo>
                      <a:pt x="275368" y="1370973"/>
                      <a:pt x="273997" y="1370459"/>
                      <a:pt x="273739" y="1372001"/>
                    </a:cubicBezTo>
                    <a:close/>
                    <a:moveTo>
                      <a:pt x="281624" y="1218162"/>
                    </a:moveTo>
                    <a:cubicBezTo>
                      <a:pt x="282481" y="1220133"/>
                      <a:pt x="284624" y="1218162"/>
                      <a:pt x="285224" y="1217305"/>
                    </a:cubicBezTo>
                    <a:cubicBezTo>
                      <a:pt x="287581" y="1211906"/>
                      <a:pt x="288746" y="1206061"/>
                      <a:pt x="288652" y="1200164"/>
                    </a:cubicBezTo>
                    <a:cubicBezTo>
                      <a:pt x="288652" y="1194165"/>
                      <a:pt x="289252" y="1188165"/>
                      <a:pt x="289337" y="1182166"/>
                    </a:cubicBezTo>
                    <a:cubicBezTo>
                      <a:pt x="289423" y="1176167"/>
                      <a:pt x="289337" y="1169739"/>
                      <a:pt x="288909" y="1163568"/>
                    </a:cubicBezTo>
                    <a:cubicBezTo>
                      <a:pt x="289252" y="1157321"/>
                      <a:pt x="288078" y="1151090"/>
                      <a:pt x="285481" y="1145399"/>
                    </a:cubicBezTo>
                    <a:cubicBezTo>
                      <a:pt x="284624" y="1143942"/>
                      <a:pt x="282910" y="1145399"/>
                      <a:pt x="282567" y="1146513"/>
                    </a:cubicBezTo>
                    <a:cubicBezTo>
                      <a:pt x="281410" y="1152933"/>
                      <a:pt x="281238" y="1159497"/>
                      <a:pt x="282053" y="1165968"/>
                    </a:cubicBezTo>
                    <a:cubicBezTo>
                      <a:pt x="282053" y="1171710"/>
                      <a:pt x="282053" y="1177367"/>
                      <a:pt x="282053" y="1183109"/>
                    </a:cubicBezTo>
                    <a:cubicBezTo>
                      <a:pt x="282053" y="1188851"/>
                      <a:pt x="282053" y="1194850"/>
                      <a:pt x="281281" y="1200678"/>
                    </a:cubicBezTo>
                    <a:cubicBezTo>
                      <a:pt x="280124" y="1206403"/>
                      <a:pt x="280244" y="1212317"/>
                      <a:pt x="281624" y="1217991"/>
                    </a:cubicBezTo>
                    <a:close/>
                    <a:moveTo>
                      <a:pt x="274425" y="1305495"/>
                    </a:moveTo>
                    <a:cubicBezTo>
                      <a:pt x="273877" y="1309917"/>
                      <a:pt x="274022" y="1314399"/>
                      <a:pt x="274853" y="1318779"/>
                    </a:cubicBezTo>
                    <a:cubicBezTo>
                      <a:pt x="275282" y="1320407"/>
                      <a:pt x="276996" y="1320150"/>
                      <a:pt x="277425" y="1318779"/>
                    </a:cubicBezTo>
                    <a:cubicBezTo>
                      <a:pt x="278702" y="1313474"/>
                      <a:pt x="279336" y="1308040"/>
                      <a:pt x="279310" y="1302581"/>
                    </a:cubicBezTo>
                    <a:cubicBezTo>
                      <a:pt x="279310" y="1297438"/>
                      <a:pt x="279310" y="1292296"/>
                      <a:pt x="279739" y="1287154"/>
                    </a:cubicBezTo>
                    <a:cubicBezTo>
                      <a:pt x="280167" y="1282012"/>
                      <a:pt x="279739" y="1276441"/>
                      <a:pt x="279739" y="1271042"/>
                    </a:cubicBezTo>
                    <a:cubicBezTo>
                      <a:pt x="280090" y="1266045"/>
                      <a:pt x="279739" y="1261031"/>
                      <a:pt x="278710" y="1256129"/>
                    </a:cubicBezTo>
                    <a:cubicBezTo>
                      <a:pt x="278110" y="1254158"/>
                      <a:pt x="275968" y="1256129"/>
                      <a:pt x="275796" y="1257072"/>
                    </a:cubicBezTo>
                    <a:cubicBezTo>
                      <a:pt x="275119" y="1262763"/>
                      <a:pt x="274922" y="1268496"/>
                      <a:pt x="275196" y="1274213"/>
                    </a:cubicBezTo>
                    <a:lnTo>
                      <a:pt x="275196" y="1289554"/>
                    </a:lnTo>
                    <a:cubicBezTo>
                      <a:pt x="274939" y="1294610"/>
                      <a:pt x="274939" y="1300010"/>
                      <a:pt x="274425" y="1305323"/>
                    </a:cubicBezTo>
                    <a:close/>
                    <a:moveTo>
                      <a:pt x="181179" y="2026268"/>
                    </a:moveTo>
                    <a:cubicBezTo>
                      <a:pt x="181179" y="2028067"/>
                      <a:pt x="183064" y="2027296"/>
                      <a:pt x="183236" y="2026268"/>
                    </a:cubicBezTo>
                    <a:cubicBezTo>
                      <a:pt x="186690" y="1989012"/>
                      <a:pt x="186287" y="1951508"/>
                      <a:pt x="182036" y="1914338"/>
                    </a:cubicBezTo>
                    <a:cubicBezTo>
                      <a:pt x="178942" y="1876817"/>
                      <a:pt x="173071" y="1839578"/>
                      <a:pt x="164466" y="1802922"/>
                    </a:cubicBezTo>
                    <a:cubicBezTo>
                      <a:pt x="163867" y="1800266"/>
                      <a:pt x="161124" y="1802494"/>
                      <a:pt x="161552" y="1804465"/>
                    </a:cubicBezTo>
                    <a:cubicBezTo>
                      <a:pt x="168966" y="1841283"/>
                      <a:pt x="174374" y="1878479"/>
                      <a:pt x="177751" y="1915881"/>
                    </a:cubicBezTo>
                    <a:cubicBezTo>
                      <a:pt x="179293" y="1934504"/>
                      <a:pt x="180262" y="1953162"/>
                      <a:pt x="180665" y="1971845"/>
                    </a:cubicBezTo>
                    <a:cubicBezTo>
                      <a:pt x="180665" y="1989329"/>
                      <a:pt x="180665" y="2007498"/>
                      <a:pt x="181179" y="2026096"/>
                    </a:cubicBezTo>
                    <a:close/>
                    <a:moveTo>
                      <a:pt x="69249" y="3242497"/>
                    </a:moveTo>
                    <a:cubicBezTo>
                      <a:pt x="68306" y="3243097"/>
                      <a:pt x="68735" y="3246182"/>
                      <a:pt x="70020" y="3245497"/>
                    </a:cubicBezTo>
                    <a:cubicBezTo>
                      <a:pt x="100420" y="3228262"/>
                      <a:pt x="129122" y="3208173"/>
                      <a:pt x="155725" y="3185504"/>
                    </a:cubicBezTo>
                    <a:cubicBezTo>
                      <a:pt x="182396" y="3163975"/>
                      <a:pt x="206496" y="3139446"/>
                      <a:pt x="227545" y="3112398"/>
                    </a:cubicBezTo>
                    <a:cubicBezTo>
                      <a:pt x="228059" y="3111712"/>
                      <a:pt x="227545" y="3109484"/>
                      <a:pt x="226345" y="3110427"/>
                    </a:cubicBezTo>
                    <a:cubicBezTo>
                      <a:pt x="201148" y="3136138"/>
                      <a:pt x="176636" y="3161849"/>
                      <a:pt x="149211" y="3184561"/>
                    </a:cubicBezTo>
                    <a:cubicBezTo>
                      <a:pt x="123731" y="3205439"/>
                      <a:pt x="97026" y="3224791"/>
                      <a:pt x="69249" y="3242497"/>
                    </a:cubicBezTo>
                    <a:close/>
                    <a:moveTo>
                      <a:pt x="351645" y="2873969"/>
                    </a:moveTo>
                    <a:cubicBezTo>
                      <a:pt x="352673" y="2864370"/>
                      <a:pt x="354044" y="2854514"/>
                      <a:pt x="354387" y="2844744"/>
                    </a:cubicBezTo>
                    <a:cubicBezTo>
                      <a:pt x="356015" y="2849029"/>
                      <a:pt x="357730" y="2853314"/>
                      <a:pt x="359272" y="2857599"/>
                    </a:cubicBezTo>
                    <a:cubicBezTo>
                      <a:pt x="361843" y="2864970"/>
                      <a:pt x="364243" y="2872512"/>
                      <a:pt x="366471" y="2879968"/>
                    </a:cubicBezTo>
                    <a:cubicBezTo>
                      <a:pt x="367243" y="2873540"/>
                      <a:pt x="368357" y="2867027"/>
                      <a:pt x="369128" y="2860085"/>
                    </a:cubicBezTo>
                    <a:cubicBezTo>
                      <a:pt x="363215" y="2842944"/>
                      <a:pt x="355587" y="2825803"/>
                      <a:pt x="348216" y="2809605"/>
                    </a:cubicBezTo>
                    <a:cubicBezTo>
                      <a:pt x="333998" y="2779146"/>
                      <a:pt x="316377" y="2750392"/>
                      <a:pt x="295680" y="2723901"/>
                    </a:cubicBezTo>
                    <a:cubicBezTo>
                      <a:pt x="293966" y="2721672"/>
                      <a:pt x="291737" y="2725786"/>
                      <a:pt x="292851" y="2727500"/>
                    </a:cubicBezTo>
                    <a:cubicBezTo>
                      <a:pt x="310618" y="2754291"/>
                      <a:pt x="326430" y="2782334"/>
                      <a:pt x="340160" y="2811405"/>
                    </a:cubicBezTo>
                    <a:cubicBezTo>
                      <a:pt x="344445" y="2820575"/>
                      <a:pt x="348730" y="2829831"/>
                      <a:pt x="352073" y="2839173"/>
                    </a:cubicBezTo>
                    <a:cubicBezTo>
                      <a:pt x="346768" y="2863410"/>
                      <a:pt x="343417" y="2888024"/>
                      <a:pt x="342046" y="2912793"/>
                    </a:cubicBezTo>
                    <a:cubicBezTo>
                      <a:pt x="340949" y="2925957"/>
                      <a:pt x="340571" y="2939181"/>
                      <a:pt x="340932" y="2952388"/>
                    </a:cubicBezTo>
                    <a:cubicBezTo>
                      <a:pt x="340169" y="2964969"/>
                      <a:pt x="342011" y="2977577"/>
                      <a:pt x="346331" y="2989413"/>
                    </a:cubicBezTo>
                    <a:cubicBezTo>
                      <a:pt x="347445" y="2991726"/>
                      <a:pt x="349759" y="2989413"/>
                      <a:pt x="349845" y="2987870"/>
                    </a:cubicBezTo>
                    <a:cubicBezTo>
                      <a:pt x="350530" y="2975014"/>
                      <a:pt x="347617" y="2962159"/>
                      <a:pt x="347274" y="2949046"/>
                    </a:cubicBezTo>
                    <a:cubicBezTo>
                      <a:pt x="346931" y="2935933"/>
                      <a:pt x="347274" y="2924363"/>
                      <a:pt x="348216" y="2912107"/>
                    </a:cubicBezTo>
                    <a:cubicBezTo>
                      <a:pt x="349159" y="2899851"/>
                      <a:pt x="350188" y="2886482"/>
                      <a:pt x="351473" y="2873883"/>
                    </a:cubicBezTo>
                    <a:close/>
                    <a:moveTo>
                      <a:pt x="44909" y="3258267"/>
                    </a:moveTo>
                    <a:cubicBezTo>
                      <a:pt x="45766" y="3257495"/>
                      <a:pt x="45337" y="3254582"/>
                      <a:pt x="43881" y="3255610"/>
                    </a:cubicBezTo>
                    <a:cubicBezTo>
                      <a:pt x="37590" y="3260024"/>
                      <a:pt x="30382" y="3262955"/>
                      <a:pt x="22797" y="3264180"/>
                    </a:cubicBezTo>
                    <a:cubicBezTo>
                      <a:pt x="18623" y="3264738"/>
                      <a:pt x="14501" y="3265595"/>
                      <a:pt x="10456" y="3266751"/>
                    </a:cubicBezTo>
                    <a:cubicBezTo>
                      <a:pt x="7859" y="3267626"/>
                      <a:pt x="5425" y="3268928"/>
                      <a:pt x="3257" y="3270608"/>
                    </a:cubicBezTo>
                    <a:cubicBezTo>
                      <a:pt x="4388" y="3271945"/>
                      <a:pt x="5716" y="3273102"/>
                      <a:pt x="7199" y="3274036"/>
                    </a:cubicBezTo>
                    <a:cubicBezTo>
                      <a:pt x="7199" y="3274036"/>
                      <a:pt x="7199" y="3274893"/>
                      <a:pt x="6599" y="3275322"/>
                    </a:cubicBezTo>
                    <a:cubicBezTo>
                      <a:pt x="6942" y="3275048"/>
                      <a:pt x="7311" y="3274816"/>
                      <a:pt x="7713" y="3274636"/>
                    </a:cubicBezTo>
                    <a:cubicBezTo>
                      <a:pt x="9436" y="3273608"/>
                      <a:pt x="11279" y="3272802"/>
                      <a:pt x="13198" y="3272237"/>
                    </a:cubicBezTo>
                    <a:cubicBezTo>
                      <a:pt x="17141" y="3270951"/>
                      <a:pt x="21254" y="3270265"/>
                      <a:pt x="25283" y="3269237"/>
                    </a:cubicBezTo>
                    <a:cubicBezTo>
                      <a:pt x="32602" y="3267266"/>
                      <a:pt x="39304" y="3263460"/>
                      <a:pt x="44738" y="3258181"/>
                    </a:cubicBezTo>
                    <a:close/>
                    <a:moveTo>
                      <a:pt x="50908" y="3272751"/>
                    </a:moveTo>
                    <a:cubicBezTo>
                      <a:pt x="43726" y="3277293"/>
                      <a:pt x="36253" y="3281356"/>
                      <a:pt x="28539" y="3284921"/>
                    </a:cubicBezTo>
                    <a:cubicBezTo>
                      <a:pt x="24486" y="3286626"/>
                      <a:pt x="20835" y="3289172"/>
                      <a:pt x="17826" y="3292377"/>
                    </a:cubicBezTo>
                    <a:cubicBezTo>
                      <a:pt x="16232" y="3294263"/>
                      <a:pt x="15092" y="3296491"/>
                      <a:pt x="14484" y="3298891"/>
                    </a:cubicBezTo>
                    <a:cubicBezTo>
                      <a:pt x="16001" y="3299722"/>
                      <a:pt x="17655" y="3300279"/>
                      <a:pt x="19369" y="3300519"/>
                    </a:cubicBezTo>
                    <a:cubicBezTo>
                      <a:pt x="19283" y="3301599"/>
                      <a:pt x="19283" y="3302696"/>
                      <a:pt x="19369" y="3303776"/>
                    </a:cubicBezTo>
                    <a:cubicBezTo>
                      <a:pt x="19866" y="3303253"/>
                      <a:pt x="20192" y="3302602"/>
                      <a:pt x="20312" y="3301890"/>
                    </a:cubicBezTo>
                    <a:cubicBezTo>
                      <a:pt x="20312" y="3300039"/>
                      <a:pt x="20749" y="3298222"/>
                      <a:pt x="21597" y="3296577"/>
                    </a:cubicBezTo>
                    <a:cubicBezTo>
                      <a:pt x="22334" y="3295634"/>
                      <a:pt x="23166" y="3294777"/>
                      <a:pt x="24083" y="3294005"/>
                    </a:cubicBezTo>
                    <a:cubicBezTo>
                      <a:pt x="26980" y="3291940"/>
                      <a:pt x="30013" y="3290080"/>
                      <a:pt x="33168" y="3288435"/>
                    </a:cubicBezTo>
                    <a:cubicBezTo>
                      <a:pt x="39664" y="3284347"/>
                      <a:pt x="45843" y="3279796"/>
                      <a:pt x="51680" y="3274808"/>
                    </a:cubicBezTo>
                    <a:cubicBezTo>
                      <a:pt x="52108" y="3274208"/>
                      <a:pt x="51594" y="3272065"/>
                      <a:pt x="50737" y="3272665"/>
                    </a:cubicBezTo>
                    <a:close/>
                    <a:moveTo>
                      <a:pt x="23997" y="3239755"/>
                    </a:moveTo>
                    <a:cubicBezTo>
                      <a:pt x="26097" y="3239232"/>
                      <a:pt x="28154" y="3238572"/>
                      <a:pt x="30168" y="3237783"/>
                    </a:cubicBezTo>
                    <a:cubicBezTo>
                      <a:pt x="32225" y="3237012"/>
                      <a:pt x="33939" y="3235812"/>
                      <a:pt x="35910" y="3235041"/>
                    </a:cubicBezTo>
                    <a:cubicBezTo>
                      <a:pt x="36339" y="3235041"/>
                      <a:pt x="35910" y="3233841"/>
                      <a:pt x="35910" y="3233841"/>
                    </a:cubicBezTo>
                    <a:cubicBezTo>
                      <a:pt x="33939" y="3233841"/>
                      <a:pt x="32053" y="3233841"/>
                      <a:pt x="30082" y="3233841"/>
                    </a:cubicBezTo>
                    <a:cubicBezTo>
                      <a:pt x="27862" y="3234089"/>
                      <a:pt x="25660" y="3234458"/>
                      <a:pt x="23483" y="3234955"/>
                    </a:cubicBezTo>
                    <a:lnTo>
                      <a:pt x="12170" y="3237269"/>
                    </a:lnTo>
                    <a:cubicBezTo>
                      <a:pt x="8553" y="3237998"/>
                      <a:pt x="5039" y="3239181"/>
                      <a:pt x="1714" y="3240783"/>
                    </a:cubicBezTo>
                    <a:cubicBezTo>
                      <a:pt x="1628" y="3241640"/>
                      <a:pt x="1628" y="3242497"/>
                      <a:pt x="1714" y="3243354"/>
                    </a:cubicBezTo>
                    <a:cubicBezTo>
                      <a:pt x="1011" y="3245197"/>
                      <a:pt x="437" y="3247082"/>
                      <a:pt x="0" y="3249011"/>
                    </a:cubicBezTo>
                    <a:cubicBezTo>
                      <a:pt x="1114" y="3248136"/>
                      <a:pt x="2323" y="3247391"/>
                      <a:pt x="3599" y="3246782"/>
                    </a:cubicBezTo>
                    <a:cubicBezTo>
                      <a:pt x="6591" y="3245265"/>
                      <a:pt x="9719" y="3244031"/>
                      <a:pt x="12941" y="3243097"/>
                    </a:cubicBezTo>
                    <a:close/>
                    <a:moveTo>
                      <a:pt x="27425" y="3218671"/>
                    </a:moveTo>
                    <a:cubicBezTo>
                      <a:pt x="30168" y="3217557"/>
                      <a:pt x="32825" y="3216443"/>
                      <a:pt x="35567" y="3215158"/>
                    </a:cubicBezTo>
                    <a:cubicBezTo>
                      <a:pt x="38310" y="3213872"/>
                      <a:pt x="40795" y="3212072"/>
                      <a:pt x="43452" y="3210529"/>
                    </a:cubicBezTo>
                    <a:cubicBezTo>
                      <a:pt x="43966" y="3210529"/>
                      <a:pt x="43452" y="3208901"/>
                      <a:pt x="43023" y="3209073"/>
                    </a:cubicBezTo>
                    <a:cubicBezTo>
                      <a:pt x="40710" y="3210015"/>
                      <a:pt x="38395" y="3210444"/>
                      <a:pt x="36167" y="3211301"/>
                    </a:cubicBezTo>
                    <a:lnTo>
                      <a:pt x="31282" y="3213186"/>
                    </a:lnTo>
                    <a:cubicBezTo>
                      <a:pt x="28197" y="3214300"/>
                      <a:pt x="25026" y="3215329"/>
                      <a:pt x="21940" y="3216272"/>
                    </a:cubicBezTo>
                    <a:cubicBezTo>
                      <a:pt x="20226" y="3216871"/>
                      <a:pt x="18426" y="3217300"/>
                      <a:pt x="16712" y="3217814"/>
                    </a:cubicBezTo>
                    <a:cubicBezTo>
                      <a:pt x="16327" y="3218303"/>
                      <a:pt x="15984" y="3218817"/>
                      <a:pt x="15684" y="3219357"/>
                    </a:cubicBezTo>
                    <a:cubicBezTo>
                      <a:pt x="13678" y="3220780"/>
                      <a:pt x="11784" y="3222357"/>
                      <a:pt x="10027" y="3224071"/>
                    </a:cubicBezTo>
                    <a:lnTo>
                      <a:pt x="10541" y="3224071"/>
                    </a:lnTo>
                    <a:cubicBezTo>
                      <a:pt x="16207" y="3222537"/>
                      <a:pt x="21786" y="3220703"/>
                      <a:pt x="27254" y="3218586"/>
                    </a:cubicBezTo>
                    <a:close/>
                    <a:moveTo>
                      <a:pt x="132413" y="1990358"/>
                    </a:moveTo>
                    <a:cubicBezTo>
                      <a:pt x="136698" y="2019608"/>
                      <a:pt x="141352" y="2048808"/>
                      <a:pt x="146383" y="2077947"/>
                    </a:cubicBezTo>
                    <a:cubicBezTo>
                      <a:pt x="151182" y="2106058"/>
                      <a:pt x="155810" y="2134169"/>
                      <a:pt x="163524" y="2161680"/>
                    </a:cubicBezTo>
                    <a:cubicBezTo>
                      <a:pt x="164209" y="2164337"/>
                      <a:pt x="166438" y="2161680"/>
                      <a:pt x="166266" y="2160224"/>
                    </a:cubicBezTo>
                    <a:cubicBezTo>
                      <a:pt x="162324" y="2127484"/>
                      <a:pt x="155725" y="2095174"/>
                      <a:pt x="150325" y="2062692"/>
                    </a:cubicBezTo>
                    <a:cubicBezTo>
                      <a:pt x="140666" y="2005039"/>
                      <a:pt x="132267" y="1947163"/>
                      <a:pt x="125128" y="1889055"/>
                    </a:cubicBezTo>
                    <a:cubicBezTo>
                      <a:pt x="121614" y="1860087"/>
                      <a:pt x="118615" y="1831119"/>
                      <a:pt x="115444" y="1802151"/>
                    </a:cubicBezTo>
                    <a:cubicBezTo>
                      <a:pt x="112272" y="1773183"/>
                      <a:pt x="108587" y="1743101"/>
                      <a:pt x="106102" y="1713533"/>
                    </a:cubicBezTo>
                    <a:cubicBezTo>
                      <a:pt x="106102" y="1712247"/>
                      <a:pt x="104645" y="1712333"/>
                      <a:pt x="104731" y="1713533"/>
                    </a:cubicBezTo>
                    <a:cubicBezTo>
                      <a:pt x="106787" y="1746529"/>
                      <a:pt x="108330" y="1779439"/>
                      <a:pt x="111158" y="1812350"/>
                    </a:cubicBezTo>
                    <a:cubicBezTo>
                      <a:pt x="116129" y="1872086"/>
                      <a:pt x="123928" y="1931393"/>
                      <a:pt x="132413" y="1990358"/>
                    </a:cubicBezTo>
                    <a:close/>
                    <a:moveTo>
                      <a:pt x="109787" y="887001"/>
                    </a:moveTo>
                    <a:cubicBezTo>
                      <a:pt x="110473" y="903533"/>
                      <a:pt x="113361" y="919903"/>
                      <a:pt x="118358" y="935681"/>
                    </a:cubicBezTo>
                    <a:cubicBezTo>
                      <a:pt x="118786" y="936623"/>
                      <a:pt x="119643" y="935681"/>
                      <a:pt x="119472" y="934738"/>
                    </a:cubicBezTo>
                    <a:cubicBezTo>
                      <a:pt x="117406" y="927110"/>
                      <a:pt x="116395" y="919243"/>
                      <a:pt x="116472" y="911341"/>
                    </a:cubicBezTo>
                    <a:cubicBezTo>
                      <a:pt x="116472" y="903284"/>
                      <a:pt x="115958" y="895143"/>
                      <a:pt x="115701" y="887086"/>
                    </a:cubicBezTo>
                    <a:cubicBezTo>
                      <a:pt x="115101" y="869946"/>
                      <a:pt x="114415" y="852805"/>
                      <a:pt x="113987" y="835150"/>
                    </a:cubicBezTo>
                    <a:cubicBezTo>
                      <a:pt x="113558" y="817494"/>
                      <a:pt x="113472" y="798554"/>
                      <a:pt x="113987" y="780213"/>
                    </a:cubicBezTo>
                    <a:cubicBezTo>
                      <a:pt x="115186" y="795383"/>
                      <a:pt x="116729" y="810638"/>
                      <a:pt x="119043" y="825722"/>
                    </a:cubicBezTo>
                    <a:cubicBezTo>
                      <a:pt x="122043" y="845263"/>
                      <a:pt x="125899" y="864718"/>
                      <a:pt x="130699" y="883915"/>
                    </a:cubicBezTo>
                    <a:cubicBezTo>
                      <a:pt x="134256" y="899539"/>
                      <a:pt x="139244" y="914803"/>
                      <a:pt x="145611" y="929510"/>
                    </a:cubicBezTo>
                    <a:cubicBezTo>
                      <a:pt x="153128" y="946711"/>
                      <a:pt x="164938" y="961700"/>
                      <a:pt x="179893" y="973048"/>
                    </a:cubicBezTo>
                    <a:cubicBezTo>
                      <a:pt x="182207" y="974762"/>
                      <a:pt x="182293" y="970477"/>
                      <a:pt x="180836" y="969277"/>
                    </a:cubicBezTo>
                    <a:cubicBezTo>
                      <a:pt x="155896" y="947765"/>
                      <a:pt x="145954" y="913140"/>
                      <a:pt x="138584" y="882373"/>
                    </a:cubicBezTo>
                    <a:cubicBezTo>
                      <a:pt x="132430" y="856447"/>
                      <a:pt x="127845" y="830179"/>
                      <a:pt x="124871" y="803696"/>
                    </a:cubicBezTo>
                    <a:cubicBezTo>
                      <a:pt x="125899" y="806696"/>
                      <a:pt x="127014" y="809695"/>
                      <a:pt x="128128" y="812695"/>
                    </a:cubicBezTo>
                    <a:cubicBezTo>
                      <a:pt x="141918" y="847782"/>
                      <a:pt x="161664" y="880230"/>
                      <a:pt x="186492" y="908598"/>
                    </a:cubicBezTo>
                    <a:cubicBezTo>
                      <a:pt x="193563" y="916680"/>
                      <a:pt x="201054" y="924376"/>
                      <a:pt x="208947" y="931653"/>
                    </a:cubicBezTo>
                    <a:cubicBezTo>
                      <a:pt x="216583" y="939460"/>
                      <a:pt x="225231" y="946205"/>
                      <a:pt x="234658" y="951707"/>
                    </a:cubicBezTo>
                    <a:cubicBezTo>
                      <a:pt x="236201" y="952479"/>
                      <a:pt x="236372" y="949822"/>
                      <a:pt x="235601" y="949051"/>
                    </a:cubicBezTo>
                    <a:cubicBezTo>
                      <a:pt x="229516" y="942537"/>
                      <a:pt x="222488" y="936966"/>
                      <a:pt x="216146" y="930795"/>
                    </a:cubicBezTo>
                    <a:cubicBezTo>
                      <a:pt x="209804" y="924625"/>
                      <a:pt x="202776" y="917426"/>
                      <a:pt x="196520" y="910398"/>
                    </a:cubicBezTo>
                    <a:cubicBezTo>
                      <a:pt x="184556" y="896625"/>
                      <a:pt x="173688" y="881918"/>
                      <a:pt x="164038" y="866432"/>
                    </a:cubicBezTo>
                    <a:cubicBezTo>
                      <a:pt x="144695" y="835330"/>
                      <a:pt x="130707" y="801202"/>
                      <a:pt x="122643" y="765472"/>
                    </a:cubicBezTo>
                    <a:lnTo>
                      <a:pt x="121614" y="760415"/>
                    </a:lnTo>
                    <a:cubicBezTo>
                      <a:pt x="121614" y="753131"/>
                      <a:pt x="120843" y="745931"/>
                      <a:pt x="120757" y="738647"/>
                    </a:cubicBezTo>
                    <a:lnTo>
                      <a:pt x="122814" y="744132"/>
                    </a:lnTo>
                    <a:cubicBezTo>
                      <a:pt x="129808" y="761350"/>
                      <a:pt x="138172" y="777968"/>
                      <a:pt x="147840" y="793840"/>
                    </a:cubicBezTo>
                    <a:cubicBezTo>
                      <a:pt x="167132" y="825525"/>
                      <a:pt x="191549" y="853790"/>
                      <a:pt x="220089" y="877487"/>
                    </a:cubicBezTo>
                    <a:cubicBezTo>
                      <a:pt x="228290" y="884181"/>
                      <a:pt x="236878" y="890386"/>
                      <a:pt x="245800" y="896085"/>
                    </a:cubicBezTo>
                    <a:cubicBezTo>
                      <a:pt x="254722" y="902247"/>
                      <a:pt x="264226" y="907535"/>
                      <a:pt x="274168" y="911855"/>
                    </a:cubicBezTo>
                    <a:cubicBezTo>
                      <a:pt x="275453" y="912369"/>
                      <a:pt x="275539" y="909884"/>
                      <a:pt x="274768" y="909369"/>
                    </a:cubicBezTo>
                    <a:cubicBezTo>
                      <a:pt x="260027" y="898656"/>
                      <a:pt x="245029" y="888800"/>
                      <a:pt x="230973" y="877145"/>
                    </a:cubicBezTo>
                    <a:cubicBezTo>
                      <a:pt x="216977" y="865377"/>
                      <a:pt x="203856" y="852599"/>
                      <a:pt x="191720" y="838921"/>
                    </a:cubicBezTo>
                    <a:cubicBezTo>
                      <a:pt x="167826" y="811949"/>
                      <a:pt x="148431" y="781302"/>
                      <a:pt x="134298" y="748160"/>
                    </a:cubicBezTo>
                    <a:cubicBezTo>
                      <a:pt x="132156" y="742932"/>
                      <a:pt x="130099" y="737704"/>
                      <a:pt x="128214" y="732390"/>
                    </a:cubicBezTo>
                    <a:cubicBezTo>
                      <a:pt x="137118" y="745374"/>
                      <a:pt x="146700" y="757879"/>
                      <a:pt x="156925" y="769843"/>
                    </a:cubicBezTo>
                    <a:cubicBezTo>
                      <a:pt x="176834" y="793600"/>
                      <a:pt x="199408" y="815000"/>
                      <a:pt x="224202" y="833607"/>
                    </a:cubicBezTo>
                    <a:cubicBezTo>
                      <a:pt x="238283" y="844491"/>
                      <a:pt x="253376" y="853987"/>
                      <a:pt x="269283" y="861975"/>
                    </a:cubicBezTo>
                    <a:cubicBezTo>
                      <a:pt x="269968" y="861975"/>
                      <a:pt x="270226" y="860861"/>
                      <a:pt x="269711" y="860518"/>
                    </a:cubicBezTo>
                    <a:cubicBezTo>
                      <a:pt x="237529" y="838355"/>
                      <a:pt x="207644" y="813029"/>
                      <a:pt x="180493" y="784927"/>
                    </a:cubicBezTo>
                    <a:cubicBezTo>
                      <a:pt x="167509" y="770914"/>
                      <a:pt x="155425" y="756087"/>
                      <a:pt x="144326" y="740532"/>
                    </a:cubicBezTo>
                    <a:cubicBezTo>
                      <a:pt x="136270" y="729219"/>
                      <a:pt x="129242" y="717392"/>
                      <a:pt x="122214" y="705479"/>
                    </a:cubicBezTo>
                    <a:cubicBezTo>
                      <a:pt x="140255" y="724720"/>
                      <a:pt x="159993" y="742306"/>
                      <a:pt x="181179" y="758016"/>
                    </a:cubicBezTo>
                    <a:cubicBezTo>
                      <a:pt x="193554" y="767280"/>
                      <a:pt x="206436" y="775859"/>
                      <a:pt x="219746" y="783727"/>
                    </a:cubicBezTo>
                    <a:cubicBezTo>
                      <a:pt x="226859" y="787841"/>
                      <a:pt x="234058" y="791697"/>
                      <a:pt x="241429" y="795383"/>
                    </a:cubicBezTo>
                    <a:cubicBezTo>
                      <a:pt x="249228" y="799754"/>
                      <a:pt x="257438" y="803345"/>
                      <a:pt x="265940" y="806096"/>
                    </a:cubicBezTo>
                    <a:cubicBezTo>
                      <a:pt x="267654" y="806524"/>
                      <a:pt x="267226" y="803439"/>
                      <a:pt x="265940" y="802839"/>
                    </a:cubicBezTo>
                    <a:cubicBezTo>
                      <a:pt x="253513" y="794697"/>
                      <a:pt x="239715" y="788526"/>
                      <a:pt x="226945" y="780813"/>
                    </a:cubicBezTo>
                    <a:cubicBezTo>
                      <a:pt x="213301" y="772543"/>
                      <a:pt x="200085" y="763595"/>
                      <a:pt x="187349" y="753988"/>
                    </a:cubicBezTo>
                    <a:cubicBezTo>
                      <a:pt x="166395" y="738115"/>
                      <a:pt x="146845" y="720486"/>
                      <a:pt x="128899" y="701279"/>
                    </a:cubicBezTo>
                    <a:cubicBezTo>
                      <a:pt x="151011" y="707536"/>
                      <a:pt x="172780" y="714735"/>
                      <a:pt x="194291" y="723048"/>
                    </a:cubicBezTo>
                    <a:cubicBezTo>
                      <a:pt x="206633" y="727788"/>
                      <a:pt x="218889" y="732819"/>
                      <a:pt x="231059" y="738132"/>
                    </a:cubicBezTo>
                    <a:cubicBezTo>
                      <a:pt x="244257" y="743789"/>
                      <a:pt x="257198" y="750902"/>
                      <a:pt x="270654" y="755273"/>
                    </a:cubicBezTo>
                    <a:cubicBezTo>
                      <a:pt x="272197" y="755787"/>
                      <a:pt x="271940" y="752873"/>
                      <a:pt x="271082" y="752273"/>
                    </a:cubicBezTo>
                    <a:cubicBezTo>
                      <a:pt x="259393" y="744629"/>
                      <a:pt x="247128" y="737892"/>
                      <a:pt x="234401" y="732133"/>
                    </a:cubicBezTo>
                    <a:cubicBezTo>
                      <a:pt x="222831" y="726391"/>
                      <a:pt x="210832" y="721163"/>
                      <a:pt x="198834" y="716192"/>
                    </a:cubicBezTo>
                    <a:cubicBezTo>
                      <a:pt x="176242" y="706936"/>
                      <a:pt x="153188" y="698871"/>
                      <a:pt x="129756" y="692023"/>
                    </a:cubicBezTo>
                    <a:lnTo>
                      <a:pt x="130270" y="691166"/>
                    </a:lnTo>
                    <a:cubicBezTo>
                      <a:pt x="134041" y="689024"/>
                      <a:pt x="137984" y="687053"/>
                      <a:pt x="141840" y="684996"/>
                    </a:cubicBezTo>
                    <a:cubicBezTo>
                      <a:pt x="176422" y="681833"/>
                      <a:pt x="211287" y="685090"/>
                      <a:pt x="244686" y="694595"/>
                    </a:cubicBezTo>
                    <a:cubicBezTo>
                      <a:pt x="251542" y="696480"/>
                      <a:pt x="258484" y="698537"/>
                      <a:pt x="265255" y="700937"/>
                    </a:cubicBezTo>
                    <a:cubicBezTo>
                      <a:pt x="271648" y="703611"/>
                      <a:pt x="278196" y="705873"/>
                      <a:pt x="284881" y="707707"/>
                    </a:cubicBezTo>
                    <a:cubicBezTo>
                      <a:pt x="285738" y="707707"/>
                      <a:pt x="285909" y="706079"/>
                      <a:pt x="285395" y="705736"/>
                    </a:cubicBezTo>
                    <a:cubicBezTo>
                      <a:pt x="273311" y="697971"/>
                      <a:pt x="260052" y="692186"/>
                      <a:pt x="246143" y="688595"/>
                    </a:cubicBezTo>
                    <a:cubicBezTo>
                      <a:pt x="218889" y="679888"/>
                      <a:pt x="190418" y="675611"/>
                      <a:pt x="161809" y="675911"/>
                    </a:cubicBezTo>
                    <a:cubicBezTo>
                      <a:pt x="176182" y="669483"/>
                      <a:pt x="191026" y="664152"/>
                      <a:pt x="206204" y="659970"/>
                    </a:cubicBezTo>
                    <a:cubicBezTo>
                      <a:pt x="220277" y="656139"/>
                      <a:pt x="234590" y="653276"/>
                      <a:pt x="249057" y="651400"/>
                    </a:cubicBezTo>
                    <a:cubicBezTo>
                      <a:pt x="264569" y="649428"/>
                      <a:pt x="280167" y="649428"/>
                      <a:pt x="295680" y="647457"/>
                    </a:cubicBezTo>
                    <a:cubicBezTo>
                      <a:pt x="297994" y="647457"/>
                      <a:pt x="296880" y="643429"/>
                      <a:pt x="294994" y="643172"/>
                    </a:cubicBezTo>
                    <a:cubicBezTo>
                      <a:pt x="263429" y="639924"/>
                      <a:pt x="231539" y="643103"/>
                      <a:pt x="201233" y="652514"/>
                    </a:cubicBezTo>
                    <a:cubicBezTo>
                      <a:pt x="180510" y="658119"/>
                      <a:pt x="160413" y="665815"/>
                      <a:pt x="141240" y="675483"/>
                    </a:cubicBezTo>
                    <a:cubicBezTo>
                      <a:pt x="142869" y="673254"/>
                      <a:pt x="144326" y="670854"/>
                      <a:pt x="146040" y="668712"/>
                    </a:cubicBezTo>
                    <a:cubicBezTo>
                      <a:pt x="164192" y="645615"/>
                      <a:pt x="186132" y="625765"/>
                      <a:pt x="210918" y="610004"/>
                    </a:cubicBezTo>
                    <a:cubicBezTo>
                      <a:pt x="225231" y="600920"/>
                      <a:pt x="240658" y="594149"/>
                      <a:pt x="255484" y="586007"/>
                    </a:cubicBezTo>
                    <a:cubicBezTo>
                      <a:pt x="257370" y="584979"/>
                      <a:pt x="255999" y="581293"/>
                      <a:pt x="253856" y="581808"/>
                    </a:cubicBezTo>
                    <a:cubicBezTo>
                      <a:pt x="223388" y="590044"/>
                      <a:pt x="195388" y="605582"/>
                      <a:pt x="172265" y="627060"/>
                    </a:cubicBezTo>
                    <a:cubicBezTo>
                      <a:pt x="164004" y="634293"/>
                      <a:pt x="156187" y="642023"/>
                      <a:pt x="148868" y="650200"/>
                    </a:cubicBezTo>
                    <a:cubicBezTo>
                      <a:pt x="139527" y="660570"/>
                      <a:pt x="128985" y="669740"/>
                      <a:pt x="120414" y="680710"/>
                    </a:cubicBezTo>
                    <a:lnTo>
                      <a:pt x="120414" y="680710"/>
                    </a:lnTo>
                    <a:cubicBezTo>
                      <a:pt x="116541" y="684464"/>
                      <a:pt x="113447" y="688947"/>
                      <a:pt x="111330" y="693909"/>
                    </a:cubicBezTo>
                    <a:cubicBezTo>
                      <a:pt x="109547" y="704502"/>
                      <a:pt x="108682" y="715224"/>
                      <a:pt x="108758" y="725962"/>
                    </a:cubicBezTo>
                    <a:cubicBezTo>
                      <a:pt x="108758" y="727077"/>
                      <a:pt x="108758" y="728276"/>
                      <a:pt x="108758" y="729476"/>
                    </a:cubicBezTo>
                    <a:cubicBezTo>
                      <a:pt x="107559" y="729690"/>
                      <a:pt x="106685" y="730736"/>
                      <a:pt x="106702" y="731962"/>
                    </a:cubicBezTo>
                    <a:cubicBezTo>
                      <a:pt x="105673" y="766243"/>
                      <a:pt x="105587" y="800525"/>
                      <a:pt x="107130" y="834207"/>
                    </a:cubicBezTo>
                    <a:cubicBezTo>
                      <a:pt x="106787" y="851862"/>
                      <a:pt x="107902" y="869517"/>
                      <a:pt x="109787" y="887172"/>
                    </a:cubicBezTo>
                    <a:close/>
                    <a:moveTo>
                      <a:pt x="193863" y="3125511"/>
                    </a:moveTo>
                    <a:cubicBezTo>
                      <a:pt x="194806" y="3124482"/>
                      <a:pt x="194634" y="3120454"/>
                      <a:pt x="192663" y="3121825"/>
                    </a:cubicBezTo>
                    <a:cubicBezTo>
                      <a:pt x="170894" y="3137509"/>
                      <a:pt x="151439" y="3156107"/>
                      <a:pt x="129927" y="3172563"/>
                    </a:cubicBezTo>
                    <a:cubicBezTo>
                      <a:pt x="107096" y="3189403"/>
                      <a:pt x="83064" y="3204556"/>
                      <a:pt x="58022" y="3217900"/>
                    </a:cubicBezTo>
                    <a:cubicBezTo>
                      <a:pt x="56908" y="3218500"/>
                      <a:pt x="57165" y="3221842"/>
                      <a:pt x="58707" y="3221242"/>
                    </a:cubicBezTo>
                    <a:cubicBezTo>
                      <a:pt x="83939" y="3210598"/>
                      <a:pt x="107636" y="3196611"/>
                      <a:pt x="129156" y="3179676"/>
                    </a:cubicBezTo>
                    <a:cubicBezTo>
                      <a:pt x="151996" y="3163255"/>
                      <a:pt x="173620" y="3145214"/>
                      <a:pt x="193863" y="3125682"/>
                    </a:cubicBezTo>
                    <a:close/>
                    <a:moveTo>
                      <a:pt x="282310" y="3110770"/>
                    </a:moveTo>
                    <a:cubicBezTo>
                      <a:pt x="270054" y="3088830"/>
                      <a:pt x="248028" y="3063804"/>
                      <a:pt x="221117" y="3061061"/>
                    </a:cubicBezTo>
                    <a:cubicBezTo>
                      <a:pt x="220089" y="3062690"/>
                      <a:pt x="218889" y="3064232"/>
                      <a:pt x="217774" y="3065861"/>
                    </a:cubicBezTo>
                    <a:cubicBezTo>
                      <a:pt x="229799" y="3069117"/>
                      <a:pt x="240820" y="3075340"/>
                      <a:pt x="249828" y="3083944"/>
                    </a:cubicBezTo>
                    <a:cubicBezTo>
                      <a:pt x="259247" y="3092283"/>
                      <a:pt x="267294" y="3102062"/>
                      <a:pt x="273654" y="3112912"/>
                    </a:cubicBezTo>
                    <a:cubicBezTo>
                      <a:pt x="272488" y="3112355"/>
                      <a:pt x="271091" y="3112629"/>
                      <a:pt x="270226" y="3113598"/>
                    </a:cubicBezTo>
                    <a:cubicBezTo>
                      <a:pt x="254027" y="3126796"/>
                      <a:pt x="239115" y="3141709"/>
                      <a:pt x="223088" y="3155250"/>
                    </a:cubicBezTo>
                    <a:cubicBezTo>
                      <a:pt x="207061" y="3168791"/>
                      <a:pt x="190949" y="3181476"/>
                      <a:pt x="174237" y="3193817"/>
                    </a:cubicBezTo>
                    <a:cubicBezTo>
                      <a:pt x="139955" y="3219529"/>
                      <a:pt x="103445" y="3242926"/>
                      <a:pt x="67192" y="3266237"/>
                    </a:cubicBezTo>
                    <a:cubicBezTo>
                      <a:pt x="66592" y="3266666"/>
                      <a:pt x="67192" y="3268294"/>
                      <a:pt x="67792" y="3267866"/>
                    </a:cubicBezTo>
                    <a:cubicBezTo>
                      <a:pt x="106179" y="3249036"/>
                      <a:pt x="142680" y="3226599"/>
                      <a:pt x="176808" y="3200845"/>
                    </a:cubicBezTo>
                    <a:cubicBezTo>
                      <a:pt x="193949" y="3188246"/>
                      <a:pt x="210575" y="3175134"/>
                      <a:pt x="226773" y="3161507"/>
                    </a:cubicBezTo>
                    <a:cubicBezTo>
                      <a:pt x="243434" y="3148265"/>
                      <a:pt x="259204" y="3133953"/>
                      <a:pt x="273997" y="3118654"/>
                    </a:cubicBezTo>
                    <a:cubicBezTo>
                      <a:pt x="274836" y="3117720"/>
                      <a:pt x="275239" y="3116478"/>
                      <a:pt x="275111" y="3115226"/>
                    </a:cubicBezTo>
                    <a:lnTo>
                      <a:pt x="275111" y="3115226"/>
                    </a:lnTo>
                    <a:cubicBezTo>
                      <a:pt x="282481" y="3128450"/>
                      <a:pt x="287769" y="3142729"/>
                      <a:pt x="290795" y="3157564"/>
                    </a:cubicBezTo>
                    <a:cubicBezTo>
                      <a:pt x="292277" y="3164798"/>
                      <a:pt x="293246" y="3172134"/>
                      <a:pt x="293708" y="3179505"/>
                    </a:cubicBezTo>
                    <a:lnTo>
                      <a:pt x="301679" y="3177876"/>
                    </a:lnTo>
                    <a:cubicBezTo>
                      <a:pt x="300891" y="3169580"/>
                      <a:pt x="299605" y="3161335"/>
                      <a:pt x="297822" y="3153193"/>
                    </a:cubicBezTo>
                    <a:cubicBezTo>
                      <a:pt x="294746" y="3138426"/>
                      <a:pt x="289517" y="3124191"/>
                      <a:pt x="282310" y="3110941"/>
                    </a:cubicBezTo>
                    <a:close/>
                    <a:moveTo>
                      <a:pt x="162238" y="2024639"/>
                    </a:moveTo>
                    <a:cubicBezTo>
                      <a:pt x="164072" y="2046365"/>
                      <a:pt x="167166" y="2067971"/>
                      <a:pt x="171494" y="2089346"/>
                    </a:cubicBezTo>
                    <a:cubicBezTo>
                      <a:pt x="172008" y="2091317"/>
                      <a:pt x="173637" y="2089346"/>
                      <a:pt x="173637" y="2088232"/>
                    </a:cubicBezTo>
                    <a:cubicBezTo>
                      <a:pt x="172711" y="2065289"/>
                      <a:pt x="170620" y="2042406"/>
                      <a:pt x="167380" y="2019669"/>
                    </a:cubicBezTo>
                    <a:cubicBezTo>
                      <a:pt x="164749" y="1997557"/>
                      <a:pt x="162152" y="1975445"/>
                      <a:pt x="159581" y="1953333"/>
                    </a:cubicBezTo>
                    <a:cubicBezTo>
                      <a:pt x="154182" y="1906967"/>
                      <a:pt x="148268" y="1860773"/>
                      <a:pt x="141412" y="1814664"/>
                    </a:cubicBezTo>
                    <a:cubicBezTo>
                      <a:pt x="141412" y="1813293"/>
                      <a:pt x="139784" y="1813807"/>
                      <a:pt x="139869" y="1814664"/>
                    </a:cubicBezTo>
                    <a:cubicBezTo>
                      <a:pt x="143983" y="1861518"/>
                      <a:pt x="148757" y="1908339"/>
                      <a:pt x="154182" y="1955133"/>
                    </a:cubicBezTo>
                    <a:close/>
                    <a:moveTo>
                      <a:pt x="362786" y="2717130"/>
                    </a:moveTo>
                    <a:cubicBezTo>
                      <a:pt x="345645" y="2713273"/>
                      <a:pt x="336561" y="2696475"/>
                      <a:pt x="329533" y="2682334"/>
                    </a:cubicBezTo>
                    <a:cubicBezTo>
                      <a:pt x="321434" y="2666059"/>
                      <a:pt x="314449" y="2649252"/>
                      <a:pt x="308621" y="2632026"/>
                    </a:cubicBezTo>
                    <a:cubicBezTo>
                      <a:pt x="305707" y="2623455"/>
                      <a:pt x="303050" y="2614285"/>
                      <a:pt x="300736" y="2605200"/>
                    </a:cubicBezTo>
                    <a:cubicBezTo>
                      <a:pt x="300059" y="2597967"/>
                      <a:pt x="297514" y="2591025"/>
                      <a:pt x="293366" y="2585060"/>
                    </a:cubicBezTo>
                    <a:cubicBezTo>
                      <a:pt x="292166" y="2583860"/>
                      <a:pt x="290623" y="2585745"/>
                      <a:pt x="290366" y="2586688"/>
                    </a:cubicBezTo>
                    <a:cubicBezTo>
                      <a:pt x="287195" y="2596201"/>
                      <a:pt x="292423" y="2609485"/>
                      <a:pt x="295080" y="2618827"/>
                    </a:cubicBezTo>
                    <a:cubicBezTo>
                      <a:pt x="298054" y="2629686"/>
                      <a:pt x="301568" y="2640399"/>
                      <a:pt x="305621" y="2650966"/>
                    </a:cubicBezTo>
                    <a:cubicBezTo>
                      <a:pt x="312221" y="2670378"/>
                      <a:pt x="321322" y="2688848"/>
                      <a:pt x="332704" y="2705903"/>
                    </a:cubicBezTo>
                    <a:cubicBezTo>
                      <a:pt x="342817" y="2719872"/>
                      <a:pt x="361929" y="2731100"/>
                      <a:pt x="379241" y="2721929"/>
                    </a:cubicBezTo>
                    <a:cubicBezTo>
                      <a:pt x="382901" y="2719950"/>
                      <a:pt x="386106" y="2717233"/>
                      <a:pt x="388669" y="2713959"/>
                    </a:cubicBezTo>
                    <a:cubicBezTo>
                      <a:pt x="389183" y="2708817"/>
                      <a:pt x="390040" y="2702732"/>
                      <a:pt x="390640" y="2697761"/>
                    </a:cubicBezTo>
                    <a:cubicBezTo>
                      <a:pt x="386355" y="2709245"/>
                      <a:pt x="378299" y="2720387"/>
                      <a:pt x="362786" y="2717044"/>
                    </a:cubicBezTo>
                    <a:close/>
                    <a:moveTo>
                      <a:pt x="372471" y="3080688"/>
                    </a:moveTo>
                    <a:cubicBezTo>
                      <a:pt x="371871" y="3080688"/>
                      <a:pt x="371442" y="3080688"/>
                      <a:pt x="371271" y="3081459"/>
                    </a:cubicBezTo>
                    <a:lnTo>
                      <a:pt x="371271" y="3081459"/>
                    </a:lnTo>
                    <a:cubicBezTo>
                      <a:pt x="370242" y="3085076"/>
                      <a:pt x="369977" y="3088872"/>
                      <a:pt x="370499" y="3092600"/>
                    </a:cubicBezTo>
                    <a:cubicBezTo>
                      <a:pt x="370671" y="3095943"/>
                      <a:pt x="370671" y="3099285"/>
                      <a:pt x="370499" y="3102628"/>
                    </a:cubicBezTo>
                    <a:cubicBezTo>
                      <a:pt x="369840" y="3109578"/>
                      <a:pt x="368254" y="3116409"/>
                      <a:pt x="365786" y="3122940"/>
                    </a:cubicBezTo>
                    <a:cubicBezTo>
                      <a:pt x="360738" y="3135744"/>
                      <a:pt x="352647" y="3147125"/>
                      <a:pt x="342217" y="3156107"/>
                    </a:cubicBezTo>
                    <a:cubicBezTo>
                      <a:pt x="341883" y="3156467"/>
                      <a:pt x="341600" y="3156870"/>
                      <a:pt x="341360" y="3157307"/>
                    </a:cubicBezTo>
                    <a:cubicBezTo>
                      <a:pt x="340297" y="3151531"/>
                      <a:pt x="338952" y="3145814"/>
                      <a:pt x="337332" y="3140166"/>
                    </a:cubicBezTo>
                    <a:lnTo>
                      <a:pt x="337332" y="3140166"/>
                    </a:lnTo>
                    <a:cubicBezTo>
                      <a:pt x="344274" y="3136909"/>
                      <a:pt x="346931" y="3128168"/>
                      <a:pt x="349502" y="3121654"/>
                    </a:cubicBezTo>
                    <a:cubicBezTo>
                      <a:pt x="352536" y="3114121"/>
                      <a:pt x="354944" y="3106356"/>
                      <a:pt x="356701" y="3098428"/>
                    </a:cubicBezTo>
                    <a:cubicBezTo>
                      <a:pt x="358458" y="3090381"/>
                      <a:pt x="359315" y="3082153"/>
                      <a:pt x="359272" y="3073917"/>
                    </a:cubicBezTo>
                    <a:cubicBezTo>
                      <a:pt x="359898" y="3066306"/>
                      <a:pt x="358192" y="3058679"/>
                      <a:pt x="354387" y="3052062"/>
                    </a:cubicBezTo>
                    <a:cubicBezTo>
                      <a:pt x="353101" y="3050434"/>
                      <a:pt x="351559" y="3052834"/>
                      <a:pt x="351473" y="3054033"/>
                    </a:cubicBezTo>
                    <a:cubicBezTo>
                      <a:pt x="350959" y="3060976"/>
                      <a:pt x="352930" y="3068260"/>
                      <a:pt x="353016" y="3075202"/>
                    </a:cubicBezTo>
                    <a:cubicBezTo>
                      <a:pt x="353076" y="3082316"/>
                      <a:pt x="352356" y="3089412"/>
                      <a:pt x="350873" y="3096371"/>
                    </a:cubicBezTo>
                    <a:cubicBezTo>
                      <a:pt x="349451" y="3103228"/>
                      <a:pt x="347505" y="3109956"/>
                      <a:pt x="345045" y="3116512"/>
                    </a:cubicBezTo>
                    <a:cubicBezTo>
                      <a:pt x="343760" y="3120197"/>
                      <a:pt x="342303" y="3123883"/>
                      <a:pt x="340675" y="3127396"/>
                    </a:cubicBezTo>
                    <a:cubicBezTo>
                      <a:pt x="339303" y="3130156"/>
                      <a:pt x="337606" y="3132753"/>
                      <a:pt x="335618" y="3135110"/>
                    </a:cubicBezTo>
                    <a:cubicBezTo>
                      <a:pt x="333827" y="3129282"/>
                      <a:pt x="331701" y="3123557"/>
                      <a:pt x="329276" y="3117969"/>
                    </a:cubicBezTo>
                    <a:cubicBezTo>
                      <a:pt x="332361" y="3112595"/>
                      <a:pt x="334692" y="3106827"/>
                      <a:pt x="336218" y="3100828"/>
                    </a:cubicBezTo>
                    <a:cubicBezTo>
                      <a:pt x="337932" y="3094872"/>
                      <a:pt x="339046" y="3088752"/>
                      <a:pt x="339560" y="3082573"/>
                    </a:cubicBezTo>
                    <a:cubicBezTo>
                      <a:pt x="340812" y="3069700"/>
                      <a:pt x="339235" y="3056716"/>
                      <a:pt x="334932" y="3044520"/>
                    </a:cubicBezTo>
                    <a:cubicBezTo>
                      <a:pt x="333904" y="3041435"/>
                      <a:pt x="330733" y="3045120"/>
                      <a:pt x="331333" y="3047263"/>
                    </a:cubicBezTo>
                    <a:cubicBezTo>
                      <a:pt x="334684" y="3058773"/>
                      <a:pt x="335875" y="3070806"/>
                      <a:pt x="334846" y="3082744"/>
                    </a:cubicBezTo>
                    <a:cubicBezTo>
                      <a:pt x="334307" y="3088547"/>
                      <a:pt x="333218" y="3094289"/>
                      <a:pt x="331590" y="3099885"/>
                    </a:cubicBezTo>
                    <a:cubicBezTo>
                      <a:pt x="330296" y="3103879"/>
                      <a:pt x="328779" y="3107796"/>
                      <a:pt x="327047" y="3111627"/>
                    </a:cubicBezTo>
                    <a:cubicBezTo>
                      <a:pt x="322977" y="3103202"/>
                      <a:pt x="318091" y="3095197"/>
                      <a:pt x="312478" y="3087715"/>
                    </a:cubicBezTo>
                    <a:cubicBezTo>
                      <a:pt x="302245" y="3073994"/>
                      <a:pt x="289466" y="3062355"/>
                      <a:pt x="274853" y="3053434"/>
                    </a:cubicBezTo>
                    <a:cubicBezTo>
                      <a:pt x="262564" y="3045326"/>
                      <a:pt x="248637" y="3040030"/>
                      <a:pt x="234058" y="3037921"/>
                    </a:cubicBezTo>
                    <a:cubicBezTo>
                      <a:pt x="233115" y="3040149"/>
                      <a:pt x="232087" y="3042378"/>
                      <a:pt x="230973" y="3044520"/>
                    </a:cubicBezTo>
                    <a:cubicBezTo>
                      <a:pt x="235772" y="3045806"/>
                      <a:pt x="240743" y="3046749"/>
                      <a:pt x="245200" y="3048206"/>
                    </a:cubicBezTo>
                    <a:cubicBezTo>
                      <a:pt x="253110" y="3050871"/>
                      <a:pt x="260721" y="3054342"/>
                      <a:pt x="267911" y="3058576"/>
                    </a:cubicBezTo>
                    <a:cubicBezTo>
                      <a:pt x="282644" y="3067258"/>
                      <a:pt x="295534" y="3078725"/>
                      <a:pt x="305878" y="3092343"/>
                    </a:cubicBezTo>
                    <a:cubicBezTo>
                      <a:pt x="317131" y="3107453"/>
                      <a:pt x="325505" y="3124508"/>
                      <a:pt x="330561" y="3142652"/>
                    </a:cubicBezTo>
                    <a:cubicBezTo>
                      <a:pt x="332918" y="3150948"/>
                      <a:pt x="334718" y="3159398"/>
                      <a:pt x="335961" y="3167934"/>
                    </a:cubicBezTo>
                    <a:cubicBezTo>
                      <a:pt x="335961" y="3168620"/>
                      <a:pt x="335961" y="3169306"/>
                      <a:pt x="335961" y="3169991"/>
                    </a:cubicBezTo>
                    <a:cubicBezTo>
                      <a:pt x="338532" y="3169220"/>
                      <a:pt x="340932" y="3168277"/>
                      <a:pt x="343246" y="3167420"/>
                    </a:cubicBezTo>
                    <a:cubicBezTo>
                      <a:pt x="343246" y="3166478"/>
                      <a:pt x="343246" y="3165620"/>
                      <a:pt x="342817" y="3164678"/>
                    </a:cubicBezTo>
                    <a:cubicBezTo>
                      <a:pt x="342388" y="3163735"/>
                      <a:pt x="342303" y="3161764"/>
                      <a:pt x="342046" y="3160392"/>
                    </a:cubicBezTo>
                    <a:cubicBezTo>
                      <a:pt x="342646" y="3160392"/>
                      <a:pt x="343331" y="3160392"/>
                      <a:pt x="344360" y="3159878"/>
                    </a:cubicBezTo>
                    <a:cubicBezTo>
                      <a:pt x="356950" y="3150382"/>
                      <a:pt x="366403" y="3137338"/>
                      <a:pt x="371528" y="3122425"/>
                    </a:cubicBezTo>
                    <a:cubicBezTo>
                      <a:pt x="374116" y="3115072"/>
                      <a:pt x="375702" y="3107402"/>
                      <a:pt x="376242" y="3099628"/>
                    </a:cubicBezTo>
                    <a:cubicBezTo>
                      <a:pt x="376584" y="3095891"/>
                      <a:pt x="376584" y="3092138"/>
                      <a:pt x="376242" y="3088401"/>
                    </a:cubicBezTo>
                    <a:cubicBezTo>
                      <a:pt x="375470" y="3086087"/>
                      <a:pt x="375385" y="3082145"/>
                      <a:pt x="372471" y="3080602"/>
                    </a:cubicBezTo>
                    <a:close/>
                    <a:moveTo>
                      <a:pt x="357044" y="2776094"/>
                    </a:moveTo>
                    <a:cubicBezTo>
                      <a:pt x="347059" y="2759511"/>
                      <a:pt x="335583" y="2743878"/>
                      <a:pt x="322762" y="2729386"/>
                    </a:cubicBezTo>
                    <a:cubicBezTo>
                      <a:pt x="320962" y="2727414"/>
                      <a:pt x="319677" y="2731357"/>
                      <a:pt x="320534" y="2732814"/>
                    </a:cubicBezTo>
                    <a:cubicBezTo>
                      <a:pt x="330390" y="2749098"/>
                      <a:pt x="342046" y="2764267"/>
                      <a:pt x="352330" y="2780294"/>
                    </a:cubicBezTo>
                    <a:cubicBezTo>
                      <a:pt x="357387" y="2788265"/>
                      <a:pt x="362272" y="2796321"/>
                      <a:pt x="367071" y="2804463"/>
                    </a:cubicBezTo>
                    <a:cubicBezTo>
                      <a:pt x="369642" y="2808919"/>
                      <a:pt x="371871" y="2813547"/>
                      <a:pt x="374613" y="2818175"/>
                    </a:cubicBezTo>
                    <a:cubicBezTo>
                      <a:pt x="375042" y="2814576"/>
                      <a:pt x="375556" y="2811233"/>
                      <a:pt x="375985" y="2807548"/>
                    </a:cubicBezTo>
                    <a:cubicBezTo>
                      <a:pt x="374270" y="2804720"/>
                      <a:pt x="372557" y="2801891"/>
                      <a:pt x="371014" y="2798978"/>
                    </a:cubicBezTo>
                    <a:cubicBezTo>
                      <a:pt x="366643" y="2791264"/>
                      <a:pt x="361929" y="2783636"/>
                      <a:pt x="357044" y="2776009"/>
                    </a:cubicBezTo>
                    <a:close/>
                    <a:moveTo>
                      <a:pt x="363215" y="2750383"/>
                    </a:moveTo>
                    <a:cubicBezTo>
                      <a:pt x="361064" y="2748583"/>
                      <a:pt x="358801" y="2746921"/>
                      <a:pt x="356444" y="2745412"/>
                    </a:cubicBezTo>
                    <a:cubicBezTo>
                      <a:pt x="353804" y="2743870"/>
                      <a:pt x="350899" y="2742850"/>
                      <a:pt x="347874" y="2742413"/>
                    </a:cubicBezTo>
                    <a:cubicBezTo>
                      <a:pt x="346417" y="2742413"/>
                      <a:pt x="346674" y="2744984"/>
                      <a:pt x="347874" y="2745498"/>
                    </a:cubicBezTo>
                    <a:cubicBezTo>
                      <a:pt x="351953" y="2748378"/>
                      <a:pt x="355741" y="2751652"/>
                      <a:pt x="359186" y="2755268"/>
                    </a:cubicBezTo>
                    <a:cubicBezTo>
                      <a:pt x="363557" y="2759296"/>
                      <a:pt x="367757" y="2763153"/>
                      <a:pt x="372557" y="2767010"/>
                    </a:cubicBezTo>
                    <a:cubicBezTo>
                      <a:pt x="375385" y="2769410"/>
                      <a:pt x="378041" y="2772238"/>
                      <a:pt x="381127" y="2774723"/>
                    </a:cubicBezTo>
                    <a:cubicBezTo>
                      <a:pt x="381127" y="2771981"/>
                      <a:pt x="381984" y="2768895"/>
                      <a:pt x="382327" y="2766153"/>
                    </a:cubicBezTo>
                    <a:lnTo>
                      <a:pt x="377784" y="2762296"/>
                    </a:lnTo>
                    <a:cubicBezTo>
                      <a:pt x="372642" y="2758182"/>
                      <a:pt x="368014" y="2754068"/>
                      <a:pt x="363215" y="2750212"/>
                    </a:cubicBezTo>
                    <a:close/>
                    <a:moveTo>
                      <a:pt x="275711" y="91922"/>
                    </a:moveTo>
                    <a:cubicBezTo>
                      <a:pt x="275753" y="76044"/>
                      <a:pt x="277793" y="60235"/>
                      <a:pt x="281795" y="44870"/>
                    </a:cubicBezTo>
                    <a:cubicBezTo>
                      <a:pt x="286706" y="29492"/>
                      <a:pt x="293563" y="14804"/>
                      <a:pt x="302193" y="1161"/>
                    </a:cubicBezTo>
                    <a:cubicBezTo>
                      <a:pt x="302193" y="1161"/>
                      <a:pt x="302193" y="-467"/>
                      <a:pt x="301508" y="133"/>
                    </a:cubicBezTo>
                    <a:cubicBezTo>
                      <a:pt x="291352" y="13006"/>
                      <a:pt x="283947" y="27823"/>
                      <a:pt x="279739" y="43671"/>
                    </a:cubicBezTo>
                    <a:cubicBezTo>
                      <a:pt x="274802" y="59365"/>
                      <a:pt x="273199" y="75915"/>
                      <a:pt x="275025" y="92265"/>
                    </a:cubicBezTo>
                    <a:cubicBezTo>
                      <a:pt x="274939" y="92522"/>
                      <a:pt x="275711" y="92522"/>
                      <a:pt x="275711" y="91922"/>
                    </a:cubicBezTo>
                    <a:close/>
                    <a:moveTo>
                      <a:pt x="269197" y="292556"/>
                    </a:moveTo>
                    <a:cubicBezTo>
                      <a:pt x="270500" y="291596"/>
                      <a:pt x="271948" y="290844"/>
                      <a:pt x="273482" y="290327"/>
                    </a:cubicBezTo>
                    <a:cubicBezTo>
                      <a:pt x="274734" y="289873"/>
                      <a:pt x="276019" y="289557"/>
                      <a:pt x="277339" y="289385"/>
                    </a:cubicBezTo>
                    <a:cubicBezTo>
                      <a:pt x="278676" y="289169"/>
                      <a:pt x="280030" y="289169"/>
                      <a:pt x="281367" y="289385"/>
                    </a:cubicBezTo>
                    <a:cubicBezTo>
                      <a:pt x="283681" y="289385"/>
                      <a:pt x="285824" y="290499"/>
                      <a:pt x="288138" y="290499"/>
                    </a:cubicBezTo>
                    <a:cubicBezTo>
                      <a:pt x="290452" y="290499"/>
                      <a:pt x="290366" y="289213"/>
                      <a:pt x="290795" y="288185"/>
                    </a:cubicBezTo>
                    <a:cubicBezTo>
                      <a:pt x="291309" y="286999"/>
                      <a:pt x="291077" y="285619"/>
                      <a:pt x="290195" y="284671"/>
                    </a:cubicBezTo>
                    <a:cubicBezTo>
                      <a:pt x="288386" y="283453"/>
                      <a:pt x="286192" y="282935"/>
                      <a:pt x="284024" y="283214"/>
                    </a:cubicBezTo>
                    <a:cubicBezTo>
                      <a:pt x="282018" y="283299"/>
                      <a:pt x="280030" y="283644"/>
                      <a:pt x="278110" y="284242"/>
                    </a:cubicBezTo>
                    <a:cubicBezTo>
                      <a:pt x="276079" y="284930"/>
                      <a:pt x="274168" y="285943"/>
                      <a:pt x="272454" y="287242"/>
                    </a:cubicBezTo>
                    <a:cubicBezTo>
                      <a:pt x="270825" y="288511"/>
                      <a:pt x="269454" y="290082"/>
                      <a:pt x="268426" y="291870"/>
                    </a:cubicBezTo>
                    <a:cubicBezTo>
                      <a:pt x="268426" y="291870"/>
                      <a:pt x="268683" y="292899"/>
                      <a:pt x="269197" y="292556"/>
                    </a:cubicBezTo>
                    <a:close/>
                    <a:moveTo>
                      <a:pt x="260626" y="302155"/>
                    </a:moveTo>
                    <a:cubicBezTo>
                      <a:pt x="259272" y="301613"/>
                      <a:pt x="257953" y="300983"/>
                      <a:pt x="256684" y="300269"/>
                    </a:cubicBezTo>
                    <a:cubicBezTo>
                      <a:pt x="256256" y="300269"/>
                      <a:pt x="256170" y="300269"/>
                      <a:pt x="256256" y="300869"/>
                    </a:cubicBezTo>
                    <a:cubicBezTo>
                      <a:pt x="258227" y="308497"/>
                      <a:pt x="268169" y="306697"/>
                      <a:pt x="273997" y="306354"/>
                    </a:cubicBezTo>
                    <a:cubicBezTo>
                      <a:pt x="277596" y="305926"/>
                      <a:pt x="281230" y="306584"/>
                      <a:pt x="284452" y="308240"/>
                    </a:cubicBezTo>
                    <a:cubicBezTo>
                      <a:pt x="286509" y="309611"/>
                      <a:pt x="287709" y="311582"/>
                      <a:pt x="290195" y="312439"/>
                    </a:cubicBezTo>
                    <a:cubicBezTo>
                      <a:pt x="292029" y="312826"/>
                      <a:pt x="293931" y="312826"/>
                      <a:pt x="295765" y="312439"/>
                    </a:cubicBezTo>
                    <a:cubicBezTo>
                      <a:pt x="299365" y="312439"/>
                      <a:pt x="300651" y="304811"/>
                      <a:pt x="296365" y="305497"/>
                    </a:cubicBezTo>
                    <a:cubicBezTo>
                      <a:pt x="294120" y="305795"/>
                      <a:pt x="291840" y="305795"/>
                      <a:pt x="289595" y="305497"/>
                    </a:cubicBezTo>
                    <a:cubicBezTo>
                      <a:pt x="287941" y="305213"/>
                      <a:pt x="286398" y="304471"/>
                      <a:pt x="285138" y="303355"/>
                    </a:cubicBezTo>
                    <a:cubicBezTo>
                      <a:pt x="282533" y="301480"/>
                      <a:pt x="279319" y="300655"/>
                      <a:pt x="276139" y="301040"/>
                    </a:cubicBezTo>
                    <a:cubicBezTo>
                      <a:pt x="272625" y="301040"/>
                      <a:pt x="269026" y="302240"/>
                      <a:pt x="265426" y="302240"/>
                    </a:cubicBezTo>
                    <a:cubicBezTo>
                      <a:pt x="263764" y="302429"/>
                      <a:pt x="262084" y="302342"/>
                      <a:pt x="260455" y="301983"/>
                    </a:cubicBezTo>
                    <a:close/>
                    <a:moveTo>
                      <a:pt x="210404" y="520101"/>
                    </a:moveTo>
                    <a:cubicBezTo>
                      <a:pt x="255604" y="530771"/>
                      <a:pt x="303025" y="515995"/>
                      <a:pt x="334161" y="481534"/>
                    </a:cubicBezTo>
                    <a:lnTo>
                      <a:pt x="334161" y="485647"/>
                    </a:lnTo>
                    <a:lnTo>
                      <a:pt x="334932" y="495332"/>
                    </a:lnTo>
                    <a:lnTo>
                      <a:pt x="334504" y="495332"/>
                    </a:lnTo>
                    <a:cubicBezTo>
                      <a:pt x="331718" y="498743"/>
                      <a:pt x="329224" y="502386"/>
                      <a:pt x="327047" y="506217"/>
                    </a:cubicBezTo>
                    <a:cubicBezTo>
                      <a:pt x="324451" y="510013"/>
                      <a:pt x="321588" y="513621"/>
                      <a:pt x="318477" y="517015"/>
                    </a:cubicBezTo>
                    <a:cubicBezTo>
                      <a:pt x="313318" y="522560"/>
                      <a:pt x="307567" y="527531"/>
                      <a:pt x="301336" y="531842"/>
                    </a:cubicBezTo>
                    <a:cubicBezTo>
                      <a:pt x="287778" y="541004"/>
                      <a:pt x="272188" y="546720"/>
                      <a:pt x="255913" y="548469"/>
                    </a:cubicBezTo>
                    <a:cubicBezTo>
                      <a:pt x="251971" y="548469"/>
                      <a:pt x="250342" y="556096"/>
                      <a:pt x="255399" y="555497"/>
                    </a:cubicBezTo>
                    <a:cubicBezTo>
                      <a:pt x="273628" y="553328"/>
                      <a:pt x="291009" y="546549"/>
                      <a:pt x="305878" y="535785"/>
                    </a:cubicBezTo>
                    <a:cubicBezTo>
                      <a:pt x="313060" y="530677"/>
                      <a:pt x="319514" y="524617"/>
                      <a:pt x="325076" y="517787"/>
                    </a:cubicBezTo>
                    <a:cubicBezTo>
                      <a:pt x="327836" y="514453"/>
                      <a:pt x="330356" y="510930"/>
                      <a:pt x="332618" y="507245"/>
                    </a:cubicBezTo>
                    <a:cubicBezTo>
                      <a:pt x="333809" y="505411"/>
                      <a:pt x="334872" y="503491"/>
                      <a:pt x="335789" y="501503"/>
                    </a:cubicBezTo>
                    <a:cubicBezTo>
                      <a:pt x="337066" y="521918"/>
                      <a:pt x="340220" y="542169"/>
                      <a:pt x="345217" y="562010"/>
                    </a:cubicBezTo>
                    <a:cubicBezTo>
                      <a:pt x="345217" y="563124"/>
                      <a:pt x="346502" y="562010"/>
                      <a:pt x="346417" y="561582"/>
                    </a:cubicBezTo>
                    <a:cubicBezTo>
                      <a:pt x="344360" y="535870"/>
                      <a:pt x="340332" y="509645"/>
                      <a:pt x="339303" y="483505"/>
                    </a:cubicBezTo>
                    <a:cubicBezTo>
                      <a:pt x="338703" y="469878"/>
                      <a:pt x="338875" y="456337"/>
                      <a:pt x="339303" y="442795"/>
                    </a:cubicBezTo>
                    <a:cubicBezTo>
                      <a:pt x="339303" y="434739"/>
                      <a:pt x="340075" y="426426"/>
                      <a:pt x="340160" y="418198"/>
                    </a:cubicBezTo>
                    <a:lnTo>
                      <a:pt x="332361" y="418198"/>
                    </a:lnTo>
                    <a:cubicBezTo>
                      <a:pt x="332524" y="427326"/>
                      <a:pt x="332095" y="436462"/>
                      <a:pt x="331075" y="445538"/>
                    </a:cubicBezTo>
                    <a:cubicBezTo>
                      <a:pt x="332618" y="459765"/>
                      <a:pt x="334075" y="473820"/>
                      <a:pt x="334418" y="477763"/>
                    </a:cubicBezTo>
                    <a:cubicBezTo>
                      <a:pt x="302896" y="508916"/>
                      <a:pt x="257661" y="521849"/>
                      <a:pt x="214432" y="512044"/>
                    </a:cubicBezTo>
                    <a:cubicBezTo>
                      <a:pt x="209547" y="511359"/>
                      <a:pt x="204919" y="518815"/>
                      <a:pt x="210233" y="520101"/>
                    </a:cubicBezTo>
                    <a:close/>
                    <a:moveTo>
                      <a:pt x="356101" y="2189106"/>
                    </a:moveTo>
                    <a:cubicBezTo>
                      <a:pt x="356101" y="2191591"/>
                      <a:pt x="358501" y="2189620"/>
                      <a:pt x="358758" y="2188249"/>
                    </a:cubicBezTo>
                    <a:cubicBezTo>
                      <a:pt x="362872" y="2161081"/>
                      <a:pt x="359444" y="2047951"/>
                      <a:pt x="358758" y="2019583"/>
                    </a:cubicBezTo>
                    <a:cubicBezTo>
                      <a:pt x="358030" y="1970577"/>
                      <a:pt x="353822" y="1921691"/>
                      <a:pt x="346159" y="1873286"/>
                    </a:cubicBezTo>
                    <a:cubicBezTo>
                      <a:pt x="339989" y="1836261"/>
                      <a:pt x="332275" y="1798894"/>
                      <a:pt x="333218" y="1761099"/>
                    </a:cubicBezTo>
                    <a:cubicBezTo>
                      <a:pt x="333732" y="1740787"/>
                      <a:pt x="340332" y="1721675"/>
                      <a:pt x="341274" y="1701620"/>
                    </a:cubicBezTo>
                    <a:cubicBezTo>
                      <a:pt x="341274" y="1700249"/>
                      <a:pt x="341274" y="1698534"/>
                      <a:pt x="339817" y="1698192"/>
                    </a:cubicBezTo>
                    <a:cubicBezTo>
                      <a:pt x="338360" y="1697849"/>
                      <a:pt x="337418" y="1699563"/>
                      <a:pt x="336989" y="1700934"/>
                    </a:cubicBezTo>
                    <a:cubicBezTo>
                      <a:pt x="327056" y="1730116"/>
                      <a:pt x="322634" y="1760893"/>
                      <a:pt x="323962" y="1791695"/>
                    </a:cubicBezTo>
                    <a:cubicBezTo>
                      <a:pt x="326302" y="1821692"/>
                      <a:pt x="330476" y="1851517"/>
                      <a:pt x="336475" y="1880999"/>
                    </a:cubicBezTo>
                    <a:cubicBezTo>
                      <a:pt x="340417" y="1905168"/>
                      <a:pt x="343503" y="1929507"/>
                      <a:pt x="345902" y="1953847"/>
                    </a:cubicBezTo>
                    <a:cubicBezTo>
                      <a:pt x="350530" y="2001671"/>
                      <a:pt x="349245" y="2049493"/>
                      <a:pt x="350873" y="2097402"/>
                    </a:cubicBezTo>
                    <a:cubicBezTo>
                      <a:pt x="347445" y="2084718"/>
                      <a:pt x="343417" y="2072205"/>
                      <a:pt x="338960" y="2059864"/>
                    </a:cubicBezTo>
                    <a:cubicBezTo>
                      <a:pt x="324648" y="2020611"/>
                      <a:pt x="306050" y="1982730"/>
                      <a:pt x="289509" y="1944506"/>
                    </a:cubicBezTo>
                    <a:cubicBezTo>
                      <a:pt x="277956" y="1917209"/>
                      <a:pt x="267860" y="1889312"/>
                      <a:pt x="259255" y="1860944"/>
                    </a:cubicBezTo>
                    <a:cubicBezTo>
                      <a:pt x="264226" y="1830948"/>
                      <a:pt x="280767" y="1805236"/>
                      <a:pt x="289766" y="1776268"/>
                    </a:cubicBezTo>
                    <a:cubicBezTo>
                      <a:pt x="294325" y="1761647"/>
                      <a:pt x="297737" y="1746683"/>
                      <a:pt x="299965" y="1731531"/>
                    </a:cubicBezTo>
                    <a:cubicBezTo>
                      <a:pt x="300993" y="1724503"/>
                      <a:pt x="301765" y="1717389"/>
                      <a:pt x="302279" y="1710276"/>
                    </a:cubicBezTo>
                    <a:cubicBezTo>
                      <a:pt x="302793" y="1700086"/>
                      <a:pt x="302365" y="1689870"/>
                      <a:pt x="300993" y="1679765"/>
                    </a:cubicBezTo>
                    <a:cubicBezTo>
                      <a:pt x="300993" y="1679165"/>
                      <a:pt x="300993" y="1678480"/>
                      <a:pt x="300222" y="1678480"/>
                    </a:cubicBezTo>
                    <a:cubicBezTo>
                      <a:pt x="299451" y="1678480"/>
                      <a:pt x="299365" y="1679165"/>
                      <a:pt x="299279" y="1679765"/>
                    </a:cubicBezTo>
                    <a:cubicBezTo>
                      <a:pt x="297479" y="1691935"/>
                      <a:pt x="295765" y="1704362"/>
                      <a:pt x="294651" y="1716532"/>
                    </a:cubicBezTo>
                    <a:cubicBezTo>
                      <a:pt x="293966" y="1723903"/>
                      <a:pt x="293023" y="1731359"/>
                      <a:pt x="291823" y="1738644"/>
                    </a:cubicBezTo>
                    <a:cubicBezTo>
                      <a:pt x="289346" y="1753471"/>
                      <a:pt x="285738" y="1768084"/>
                      <a:pt x="281024" y="1782353"/>
                    </a:cubicBezTo>
                    <a:cubicBezTo>
                      <a:pt x="276225" y="1796580"/>
                      <a:pt x="269968" y="1810293"/>
                      <a:pt x="264740" y="1824348"/>
                    </a:cubicBezTo>
                    <a:cubicBezTo>
                      <a:pt x="260807" y="1834136"/>
                      <a:pt x="258296" y="1844437"/>
                      <a:pt x="257284" y="1854945"/>
                    </a:cubicBezTo>
                    <a:cubicBezTo>
                      <a:pt x="254370" y="1845260"/>
                      <a:pt x="251542" y="1835576"/>
                      <a:pt x="248714" y="1825805"/>
                    </a:cubicBezTo>
                    <a:lnTo>
                      <a:pt x="244343" y="1809779"/>
                    </a:lnTo>
                    <a:cubicBezTo>
                      <a:pt x="244343" y="1809779"/>
                      <a:pt x="244343" y="1809779"/>
                      <a:pt x="244343" y="1809264"/>
                    </a:cubicBezTo>
                    <a:cubicBezTo>
                      <a:pt x="247034" y="1792972"/>
                      <a:pt x="251756" y="1777074"/>
                      <a:pt x="258398" y="1761956"/>
                    </a:cubicBezTo>
                    <a:cubicBezTo>
                      <a:pt x="262658" y="1752048"/>
                      <a:pt x="266129" y="1741815"/>
                      <a:pt x="268769" y="1731359"/>
                    </a:cubicBezTo>
                    <a:cubicBezTo>
                      <a:pt x="271374" y="1720638"/>
                      <a:pt x="273268" y="1709762"/>
                      <a:pt x="274425" y="1698792"/>
                    </a:cubicBezTo>
                    <a:cubicBezTo>
                      <a:pt x="276748" y="1687144"/>
                      <a:pt x="277493" y="1675240"/>
                      <a:pt x="276653" y="1663396"/>
                    </a:cubicBezTo>
                    <a:cubicBezTo>
                      <a:pt x="275968" y="1659796"/>
                      <a:pt x="271168" y="1662453"/>
                      <a:pt x="270483" y="1664596"/>
                    </a:cubicBezTo>
                    <a:cubicBezTo>
                      <a:pt x="268023" y="1676440"/>
                      <a:pt x="266669" y="1688490"/>
                      <a:pt x="266455" y="1700591"/>
                    </a:cubicBezTo>
                    <a:cubicBezTo>
                      <a:pt x="265075" y="1713224"/>
                      <a:pt x="262778" y="1725737"/>
                      <a:pt x="259598" y="1738044"/>
                    </a:cubicBezTo>
                    <a:cubicBezTo>
                      <a:pt x="254113" y="1758099"/>
                      <a:pt x="242457" y="1779182"/>
                      <a:pt x="241515" y="1800523"/>
                    </a:cubicBezTo>
                    <a:cubicBezTo>
                      <a:pt x="236887" y="1783382"/>
                      <a:pt x="232344" y="1767012"/>
                      <a:pt x="228145" y="1750128"/>
                    </a:cubicBezTo>
                    <a:cubicBezTo>
                      <a:pt x="228659" y="1746443"/>
                      <a:pt x="229002" y="1742758"/>
                      <a:pt x="229516" y="1739073"/>
                    </a:cubicBezTo>
                    <a:cubicBezTo>
                      <a:pt x="230544" y="1731274"/>
                      <a:pt x="232173" y="1723646"/>
                      <a:pt x="233715" y="1715932"/>
                    </a:cubicBezTo>
                    <a:cubicBezTo>
                      <a:pt x="236201" y="1703848"/>
                      <a:pt x="238601" y="1691678"/>
                      <a:pt x="240743" y="1679508"/>
                    </a:cubicBezTo>
                    <a:cubicBezTo>
                      <a:pt x="242286" y="1670938"/>
                      <a:pt x="243743" y="1662367"/>
                      <a:pt x="244857" y="1653797"/>
                    </a:cubicBezTo>
                    <a:cubicBezTo>
                      <a:pt x="245714" y="1647112"/>
                      <a:pt x="247771" y="1638970"/>
                      <a:pt x="241857" y="1633914"/>
                    </a:cubicBezTo>
                    <a:cubicBezTo>
                      <a:pt x="241600" y="1633853"/>
                      <a:pt x="241343" y="1633853"/>
                      <a:pt x="241086" y="1633914"/>
                    </a:cubicBezTo>
                    <a:cubicBezTo>
                      <a:pt x="236372" y="1633142"/>
                      <a:pt x="237572" y="1645226"/>
                      <a:pt x="237229" y="1647883"/>
                    </a:cubicBezTo>
                    <a:cubicBezTo>
                      <a:pt x="236029" y="1659968"/>
                      <a:pt x="233973" y="1671880"/>
                      <a:pt x="231744" y="1683793"/>
                    </a:cubicBezTo>
                    <a:cubicBezTo>
                      <a:pt x="229516" y="1695706"/>
                      <a:pt x="227116" y="1709505"/>
                      <a:pt x="226088" y="1722275"/>
                    </a:cubicBezTo>
                    <a:cubicBezTo>
                      <a:pt x="226088" y="1726731"/>
                      <a:pt x="225059" y="1731702"/>
                      <a:pt x="224631" y="1736759"/>
                    </a:cubicBezTo>
                    <a:cubicBezTo>
                      <a:pt x="222060" y="1725874"/>
                      <a:pt x="219489" y="1714904"/>
                      <a:pt x="217260" y="1703934"/>
                    </a:cubicBezTo>
                    <a:cubicBezTo>
                      <a:pt x="213035" y="1683793"/>
                      <a:pt x="209830" y="1663456"/>
                      <a:pt x="207661" y="1642998"/>
                    </a:cubicBezTo>
                    <a:cubicBezTo>
                      <a:pt x="206547" y="1632199"/>
                      <a:pt x="205862" y="1621315"/>
                      <a:pt x="205604" y="1610430"/>
                    </a:cubicBezTo>
                    <a:cubicBezTo>
                      <a:pt x="205604" y="1605288"/>
                      <a:pt x="205604" y="1600060"/>
                      <a:pt x="205604" y="1594918"/>
                    </a:cubicBezTo>
                    <a:cubicBezTo>
                      <a:pt x="205690" y="1593135"/>
                      <a:pt x="205519" y="1591344"/>
                      <a:pt x="205090" y="1589604"/>
                    </a:cubicBezTo>
                    <a:cubicBezTo>
                      <a:pt x="204893" y="1588867"/>
                      <a:pt x="204396" y="1588242"/>
                      <a:pt x="203719" y="1587890"/>
                    </a:cubicBezTo>
                    <a:cubicBezTo>
                      <a:pt x="201491" y="1587033"/>
                      <a:pt x="200548" y="1600060"/>
                      <a:pt x="200376" y="1601946"/>
                    </a:cubicBezTo>
                    <a:cubicBezTo>
                      <a:pt x="200376" y="1607859"/>
                      <a:pt x="199948" y="1613687"/>
                      <a:pt x="200376" y="1619601"/>
                    </a:cubicBezTo>
                    <a:cubicBezTo>
                      <a:pt x="200376" y="1630828"/>
                      <a:pt x="201148" y="1642055"/>
                      <a:pt x="202262" y="1653197"/>
                    </a:cubicBezTo>
                    <a:cubicBezTo>
                      <a:pt x="204799" y="1676260"/>
                      <a:pt x="208690" y="1699152"/>
                      <a:pt x="213918" y="1721760"/>
                    </a:cubicBezTo>
                    <a:cubicBezTo>
                      <a:pt x="222488" y="1761270"/>
                      <a:pt x="233373" y="1800437"/>
                      <a:pt x="244429" y="1839432"/>
                    </a:cubicBezTo>
                    <a:cubicBezTo>
                      <a:pt x="255656" y="1879739"/>
                      <a:pt x="269634" y="1919223"/>
                      <a:pt x="286252" y="1957618"/>
                    </a:cubicBezTo>
                    <a:cubicBezTo>
                      <a:pt x="302622" y="1994986"/>
                      <a:pt x="320534" y="2031838"/>
                      <a:pt x="333818" y="2070320"/>
                    </a:cubicBezTo>
                    <a:cubicBezTo>
                      <a:pt x="346648" y="2108690"/>
                      <a:pt x="353976" y="2148679"/>
                      <a:pt x="355587" y="2189106"/>
                    </a:cubicBezTo>
                    <a:close/>
                    <a:moveTo>
                      <a:pt x="330390" y="2625084"/>
                    </a:moveTo>
                    <a:cubicBezTo>
                      <a:pt x="345645" y="2563419"/>
                      <a:pt x="352879" y="2500050"/>
                      <a:pt x="351902" y="2436534"/>
                    </a:cubicBezTo>
                    <a:cubicBezTo>
                      <a:pt x="351902" y="2435249"/>
                      <a:pt x="350359" y="2434906"/>
                      <a:pt x="350273" y="2436534"/>
                    </a:cubicBezTo>
                    <a:cubicBezTo>
                      <a:pt x="347154" y="2499638"/>
                      <a:pt x="339766" y="2562459"/>
                      <a:pt x="328162" y="2624569"/>
                    </a:cubicBezTo>
                    <a:cubicBezTo>
                      <a:pt x="327990" y="2625255"/>
                      <a:pt x="329447" y="2626712"/>
                      <a:pt x="329876" y="2625084"/>
                    </a:cubicBezTo>
                    <a:close/>
                    <a:moveTo>
                      <a:pt x="364672" y="537241"/>
                    </a:moveTo>
                    <a:cubicBezTo>
                      <a:pt x="365100" y="538613"/>
                      <a:pt x="366300" y="538013"/>
                      <a:pt x="366214" y="537241"/>
                    </a:cubicBezTo>
                    <a:cubicBezTo>
                      <a:pt x="364586" y="520101"/>
                      <a:pt x="360986" y="502960"/>
                      <a:pt x="358758" y="485305"/>
                    </a:cubicBezTo>
                    <a:cubicBezTo>
                      <a:pt x="357515" y="476040"/>
                      <a:pt x="356830" y="466707"/>
                      <a:pt x="356701" y="457365"/>
                    </a:cubicBezTo>
                    <a:cubicBezTo>
                      <a:pt x="356701" y="448795"/>
                      <a:pt x="357387" y="440224"/>
                      <a:pt x="357301" y="431654"/>
                    </a:cubicBezTo>
                    <a:cubicBezTo>
                      <a:pt x="357301" y="429940"/>
                      <a:pt x="355330" y="429854"/>
                      <a:pt x="354901" y="431654"/>
                    </a:cubicBezTo>
                    <a:cubicBezTo>
                      <a:pt x="351645" y="448409"/>
                      <a:pt x="351207" y="465584"/>
                      <a:pt x="353616" y="482476"/>
                    </a:cubicBezTo>
                    <a:cubicBezTo>
                      <a:pt x="355150" y="501074"/>
                      <a:pt x="358741" y="519441"/>
                      <a:pt x="364329" y="537241"/>
                    </a:cubicBezTo>
                    <a:close/>
                    <a:moveTo>
                      <a:pt x="236372" y="282785"/>
                    </a:moveTo>
                    <a:cubicBezTo>
                      <a:pt x="239715" y="287671"/>
                      <a:pt x="243143" y="292470"/>
                      <a:pt x="246914" y="297012"/>
                    </a:cubicBezTo>
                    <a:cubicBezTo>
                      <a:pt x="247514" y="297612"/>
                      <a:pt x="247771" y="296412"/>
                      <a:pt x="247428" y="295984"/>
                    </a:cubicBezTo>
                    <a:cubicBezTo>
                      <a:pt x="243237" y="290521"/>
                      <a:pt x="239406" y="284796"/>
                      <a:pt x="235944" y="278843"/>
                    </a:cubicBezTo>
                    <a:cubicBezTo>
                      <a:pt x="236115" y="280386"/>
                      <a:pt x="236287" y="281586"/>
                      <a:pt x="236372" y="282785"/>
                    </a:cubicBezTo>
                    <a:close/>
                    <a:moveTo>
                      <a:pt x="273140" y="329151"/>
                    </a:moveTo>
                    <a:cubicBezTo>
                      <a:pt x="274871" y="331008"/>
                      <a:pt x="276799" y="332674"/>
                      <a:pt x="278882" y="334122"/>
                    </a:cubicBezTo>
                    <a:cubicBezTo>
                      <a:pt x="280304" y="335203"/>
                      <a:pt x="281856" y="336095"/>
                      <a:pt x="283510" y="336779"/>
                    </a:cubicBezTo>
                    <a:cubicBezTo>
                      <a:pt x="284770" y="337284"/>
                      <a:pt x="286055" y="337712"/>
                      <a:pt x="287366" y="338065"/>
                    </a:cubicBezTo>
                    <a:cubicBezTo>
                      <a:pt x="289955" y="338651"/>
                      <a:pt x="292612" y="338852"/>
                      <a:pt x="295251" y="338665"/>
                    </a:cubicBezTo>
                    <a:cubicBezTo>
                      <a:pt x="297128" y="338377"/>
                      <a:pt x="298645" y="336992"/>
                      <a:pt x="299108" y="335151"/>
                    </a:cubicBezTo>
                    <a:cubicBezTo>
                      <a:pt x="299108" y="333694"/>
                      <a:pt x="298679" y="331637"/>
                      <a:pt x="296794" y="331894"/>
                    </a:cubicBezTo>
                    <a:cubicBezTo>
                      <a:pt x="291420" y="332273"/>
                      <a:pt x="286046" y="331238"/>
                      <a:pt x="281196" y="328894"/>
                    </a:cubicBezTo>
                    <a:cubicBezTo>
                      <a:pt x="278693" y="327710"/>
                      <a:pt x="276285" y="326334"/>
                      <a:pt x="273997" y="324781"/>
                    </a:cubicBezTo>
                    <a:cubicBezTo>
                      <a:pt x="271923" y="323597"/>
                      <a:pt x="269943" y="322250"/>
                      <a:pt x="268083" y="320752"/>
                    </a:cubicBezTo>
                    <a:cubicBezTo>
                      <a:pt x="267397" y="320153"/>
                      <a:pt x="267311" y="321352"/>
                      <a:pt x="267569" y="321781"/>
                    </a:cubicBezTo>
                    <a:cubicBezTo>
                      <a:pt x="269206" y="324398"/>
                      <a:pt x="271065" y="326865"/>
                      <a:pt x="273140" y="329151"/>
                    </a:cubicBezTo>
                    <a:close/>
                    <a:moveTo>
                      <a:pt x="236029" y="256217"/>
                    </a:moveTo>
                    <a:cubicBezTo>
                      <a:pt x="238832" y="262495"/>
                      <a:pt x="242620" y="268283"/>
                      <a:pt x="247257" y="273358"/>
                    </a:cubicBezTo>
                    <a:cubicBezTo>
                      <a:pt x="247257" y="273358"/>
                      <a:pt x="247857" y="273358"/>
                      <a:pt x="247685" y="272844"/>
                    </a:cubicBezTo>
                    <a:cubicBezTo>
                      <a:pt x="246442" y="269882"/>
                      <a:pt x="244986" y="267017"/>
                      <a:pt x="243314" y="264273"/>
                    </a:cubicBezTo>
                    <a:cubicBezTo>
                      <a:pt x="240915" y="259988"/>
                      <a:pt x="238686" y="255703"/>
                      <a:pt x="236629" y="251246"/>
                    </a:cubicBezTo>
                    <a:cubicBezTo>
                      <a:pt x="234573" y="246790"/>
                      <a:pt x="233715" y="244133"/>
                      <a:pt x="232344" y="240533"/>
                    </a:cubicBezTo>
                    <a:cubicBezTo>
                      <a:pt x="232344" y="243447"/>
                      <a:pt x="232344" y="246447"/>
                      <a:pt x="232944" y="249104"/>
                    </a:cubicBezTo>
                    <a:cubicBezTo>
                      <a:pt x="233544" y="251761"/>
                      <a:pt x="234915" y="254160"/>
                      <a:pt x="236029" y="256217"/>
                    </a:cubicBezTo>
                    <a:close/>
                    <a:moveTo>
                      <a:pt x="251542" y="153972"/>
                    </a:moveTo>
                    <a:cubicBezTo>
                      <a:pt x="251542" y="153972"/>
                      <a:pt x="252142" y="154915"/>
                      <a:pt x="252228" y="153972"/>
                    </a:cubicBezTo>
                    <a:cubicBezTo>
                      <a:pt x="252228" y="151144"/>
                      <a:pt x="252228" y="148230"/>
                      <a:pt x="252228" y="145402"/>
                    </a:cubicBezTo>
                    <a:cubicBezTo>
                      <a:pt x="251859" y="142504"/>
                      <a:pt x="252210" y="139559"/>
                      <a:pt x="253256" y="136831"/>
                    </a:cubicBezTo>
                    <a:cubicBezTo>
                      <a:pt x="257455" y="130575"/>
                      <a:pt x="272368" y="137774"/>
                      <a:pt x="276739" y="140516"/>
                    </a:cubicBezTo>
                    <a:cubicBezTo>
                      <a:pt x="279670" y="142399"/>
                      <a:pt x="282404" y="144583"/>
                      <a:pt x="284881" y="147030"/>
                    </a:cubicBezTo>
                    <a:cubicBezTo>
                      <a:pt x="285309" y="147030"/>
                      <a:pt x="286252" y="148573"/>
                      <a:pt x="287366" y="149687"/>
                    </a:cubicBezTo>
                    <a:cubicBezTo>
                      <a:pt x="288480" y="150801"/>
                      <a:pt x="287366" y="150372"/>
                      <a:pt x="287366" y="150715"/>
                    </a:cubicBezTo>
                    <a:cubicBezTo>
                      <a:pt x="287624" y="153566"/>
                      <a:pt x="287624" y="156435"/>
                      <a:pt x="287366" y="159286"/>
                    </a:cubicBezTo>
                    <a:cubicBezTo>
                      <a:pt x="283227" y="162472"/>
                      <a:pt x="278102" y="164110"/>
                      <a:pt x="272882" y="163914"/>
                    </a:cubicBezTo>
                    <a:cubicBezTo>
                      <a:pt x="267106" y="163959"/>
                      <a:pt x="261347" y="163268"/>
                      <a:pt x="255742" y="161857"/>
                    </a:cubicBezTo>
                    <a:cubicBezTo>
                      <a:pt x="255313" y="161857"/>
                      <a:pt x="255742" y="162628"/>
                      <a:pt x="255742" y="162799"/>
                    </a:cubicBezTo>
                    <a:cubicBezTo>
                      <a:pt x="256873" y="164058"/>
                      <a:pt x="258244" y="165078"/>
                      <a:pt x="259770" y="165799"/>
                    </a:cubicBezTo>
                    <a:cubicBezTo>
                      <a:pt x="261218" y="166435"/>
                      <a:pt x="262743" y="166868"/>
                      <a:pt x="264312" y="167085"/>
                    </a:cubicBezTo>
                    <a:cubicBezTo>
                      <a:pt x="267372" y="167596"/>
                      <a:pt x="270465" y="167854"/>
                      <a:pt x="273568" y="167856"/>
                    </a:cubicBezTo>
                    <a:cubicBezTo>
                      <a:pt x="278050" y="168102"/>
                      <a:pt x="282524" y="167249"/>
                      <a:pt x="286595" y="165371"/>
                    </a:cubicBezTo>
                    <a:cubicBezTo>
                      <a:pt x="284752" y="174140"/>
                      <a:pt x="280947" y="182375"/>
                      <a:pt x="275453" y="189454"/>
                    </a:cubicBezTo>
                    <a:cubicBezTo>
                      <a:pt x="268023" y="197547"/>
                      <a:pt x="263635" y="207966"/>
                      <a:pt x="263026" y="218936"/>
                    </a:cubicBezTo>
                    <a:cubicBezTo>
                      <a:pt x="264663" y="230761"/>
                      <a:pt x="273191" y="240472"/>
                      <a:pt x="284710" y="243619"/>
                    </a:cubicBezTo>
                    <a:cubicBezTo>
                      <a:pt x="286338" y="244133"/>
                      <a:pt x="286852" y="241133"/>
                      <a:pt x="286424" y="240190"/>
                    </a:cubicBezTo>
                    <a:cubicBezTo>
                      <a:pt x="283167" y="233248"/>
                      <a:pt x="276225" y="230592"/>
                      <a:pt x="271854" y="224592"/>
                    </a:cubicBezTo>
                    <a:cubicBezTo>
                      <a:pt x="268211" y="218434"/>
                      <a:pt x="268211" y="210782"/>
                      <a:pt x="271854" y="204623"/>
                    </a:cubicBezTo>
                    <a:cubicBezTo>
                      <a:pt x="276911" y="193824"/>
                      <a:pt x="286509" y="185683"/>
                      <a:pt x="290366" y="174198"/>
                    </a:cubicBezTo>
                    <a:cubicBezTo>
                      <a:pt x="297822" y="151487"/>
                      <a:pt x="285224" y="128946"/>
                      <a:pt x="273911" y="109749"/>
                    </a:cubicBezTo>
                    <a:cubicBezTo>
                      <a:pt x="273054" y="108292"/>
                      <a:pt x="271940" y="109749"/>
                      <a:pt x="272540" y="111120"/>
                    </a:cubicBezTo>
                    <a:cubicBezTo>
                      <a:pt x="277853" y="120547"/>
                      <a:pt x="282224" y="130480"/>
                      <a:pt x="285566" y="140773"/>
                    </a:cubicBezTo>
                    <a:lnTo>
                      <a:pt x="285566" y="140773"/>
                    </a:lnTo>
                    <a:cubicBezTo>
                      <a:pt x="281787" y="137524"/>
                      <a:pt x="277545" y="134866"/>
                      <a:pt x="272968" y="132889"/>
                    </a:cubicBezTo>
                    <a:cubicBezTo>
                      <a:pt x="266283" y="129975"/>
                      <a:pt x="252142" y="127746"/>
                      <a:pt x="251285" y="138374"/>
                    </a:cubicBezTo>
                    <a:cubicBezTo>
                      <a:pt x="251113" y="140857"/>
                      <a:pt x="251113" y="143347"/>
                      <a:pt x="251285" y="145830"/>
                    </a:cubicBezTo>
                    <a:cubicBezTo>
                      <a:pt x="251371" y="148487"/>
                      <a:pt x="251456" y="151229"/>
                      <a:pt x="251542" y="153972"/>
                    </a:cubicBezTo>
                    <a:close/>
                    <a:moveTo>
                      <a:pt x="263798" y="83952"/>
                    </a:moveTo>
                    <a:cubicBezTo>
                      <a:pt x="264912" y="74096"/>
                      <a:pt x="265255" y="64154"/>
                      <a:pt x="266540" y="54384"/>
                    </a:cubicBezTo>
                    <a:cubicBezTo>
                      <a:pt x="267834" y="44839"/>
                      <a:pt x="270277" y="35486"/>
                      <a:pt x="273825" y="26530"/>
                    </a:cubicBezTo>
                    <a:cubicBezTo>
                      <a:pt x="273825" y="26530"/>
                      <a:pt x="273825" y="25244"/>
                      <a:pt x="273225" y="25673"/>
                    </a:cubicBezTo>
                    <a:cubicBezTo>
                      <a:pt x="264363" y="43586"/>
                      <a:pt x="260798" y="63654"/>
                      <a:pt x="262941" y="83523"/>
                    </a:cubicBezTo>
                    <a:cubicBezTo>
                      <a:pt x="262941" y="84037"/>
                      <a:pt x="263712" y="84809"/>
                      <a:pt x="263798" y="83952"/>
                    </a:cubicBezTo>
                    <a:close/>
                  </a:path>
                </a:pathLst>
              </a:custGeom>
              <a:solidFill>
                <a:srgbClr val="1AA4BE"/>
              </a:solidFill>
              <a:ln w="8553" cap="flat">
                <a:noFill/>
                <a:prstDash val="solid"/>
                <a:miter/>
              </a:ln>
            </p:spPr>
            <p:txBody>
              <a:bodyPr rtlCol="0" anchor="ctr"/>
              <a:lstStyle/>
              <a:p>
                <a:endParaRPr lang="en-US" dirty="0"/>
              </a:p>
            </p:txBody>
          </p:sp>
          <p:sp>
            <p:nvSpPr>
              <p:cNvPr id="365" name="Freeform: Shape 130">
                <a:extLst>
                  <a:ext uri="{FF2B5EF4-FFF2-40B4-BE49-F238E27FC236}">
                    <a16:creationId xmlns:a16="http://schemas.microsoft.com/office/drawing/2014/main" id="{9AAE46CD-2565-2255-7D81-0C43FE75ABDB}"/>
                  </a:ext>
                </a:extLst>
              </p:cNvPr>
              <p:cNvSpPr/>
              <p:nvPr/>
            </p:nvSpPr>
            <p:spPr>
              <a:xfrm>
                <a:off x="7049974" y="3269336"/>
                <a:ext cx="280081" cy="849757"/>
              </a:xfrm>
              <a:custGeom>
                <a:avLst/>
                <a:gdLst>
                  <a:gd name="connsiteX0" fmla="*/ 252656 w 280081"/>
                  <a:gd name="connsiteY0" fmla="*/ 715031 h 849757"/>
                  <a:gd name="connsiteX1" fmla="*/ 248200 w 280081"/>
                  <a:gd name="connsiteY1" fmla="*/ 695662 h 849757"/>
                  <a:gd name="connsiteX2" fmla="*/ 239629 w 280081"/>
                  <a:gd name="connsiteY2" fmla="*/ 680149 h 849757"/>
                  <a:gd name="connsiteX3" fmla="*/ 229259 w 280081"/>
                  <a:gd name="connsiteY3" fmla="*/ 678435 h 849757"/>
                  <a:gd name="connsiteX4" fmla="*/ 176037 w 280081"/>
                  <a:gd name="connsiteY4" fmla="*/ 658295 h 849757"/>
                  <a:gd name="connsiteX5" fmla="*/ 118272 w 280081"/>
                  <a:gd name="connsiteY5" fmla="*/ 580475 h 849757"/>
                  <a:gd name="connsiteX6" fmla="*/ 80648 w 280081"/>
                  <a:gd name="connsiteY6" fmla="*/ 486200 h 849757"/>
                  <a:gd name="connsiteX7" fmla="*/ 66849 w 280081"/>
                  <a:gd name="connsiteY7" fmla="*/ 407610 h 849757"/>
                  <a:gd name="connsiteX8" fmla="*/ 66849 w 280081"/>
                  <a:gd name="connsiteY8" fmla="*/ 373928 h 849757"/>
                  <a:gd name="connsiteX9" fmla="*/ 74820 w 280081"/>
                  <a:gd name="connsiteY9" fmla="*/ 347617 h 849757"/>
                  <a:gd name="connsiteX10" fmla="*/ 80734 w 280081"/>
                  <a:gd name="connsiteY10" fmla="*/ 344103 h 849757"/>
                  <a:gd name="connsiteX11" fmla="*/ 107130 w 280081"/>
                  <a:gd name="connsiteY11" fmla="*/ 344103 h 849757"/>
                  <a:gd name="connsiteX12" fmla="*/ 133699 w 280081"/>
                  <a:gd name="connsiteY12" fmla="*/ 348988 h 849757"/>
                  <a:gd name="connsiteX13" fmla="*/ 179208 w 280081"/>
                  <a:gd name="connsiteY13" fmla="*/ 375899 h 849757"/>
                  <a:gd name="connsiteX14" fmla="*/ 188207 w 280081"/>
                  <a:gd name="connsiteY14" fmla="*/ 389355 h 849757"/>
                  <a:gd name="connsiteX15" fmla="*/ 194035 w 280081"/>
                  <a:gd name="connsiteY15" fmla="*/ 403582 h 849757"/>
                  <a:gd name="connsiteX16" fmla="*/ 197120 w 280081"/>
                  <a:gd name="connsiteY16" fmla="*/ 308107 h 849757"/>
                  <a:gd name="connsiteX17" fmla="*/ 183064 w 280081"/>
                  <a:gd name="connsiteY17" fmla="*/ 327133 h 849757"/>
                  <a:gd name="connsiteX18" fmla="*/ 105931 w 280081"/>
                  <a:gd name="connsiteY18" fmla="*/ 333218 h 849757"/>
                  <a:gd name="connsiteX19" fmla="*/ 71220 w 280081"/>
                  <a:gd name="connsiteY19" fmla="*/ 310250 h 849757"/>
                  <a:gd name="connsiteX20" fmla="*/ 71220 w 280081"/>
                  <a:gd name="connsiteY20" fmla="*/ 295594 h 849757"/>
                  <a:gd name="connsiteX21" fmla="*/ 73020 w 280081"/>
                  <a:gd name="connsiteY21" fmla="*/ 277853 h 849757"/>
                  <a:gd name="connsiteX22" fmla="*/ 78505 w 280081"/>
                  <a:gd name="connsiteY22" fmla="*/ 257884 h 849757"/>
                  <a:gd name="connsiteX23" fmla="*/ 115615 w 280081"/>
                  <a:gd name="connsiteY23" fmla="*/ 248542 h 849757"/>
                  <a:gd name="connsiteX24" fmla="*/ 170294 w 280081"/>
                  <a:gd name="connsiteY24" fmla="*/ 247771 h 849757"/>
                  <a:gd name="connsiteX25" fmla="*/ 190863 w 280081"/>
                  <a:gd name="connsiteY25" fmla="*/ 256856 h 849757"/>
                  <a:gd name="connsiteX26" fmla="*/ 198748 w 280081"/>
                  <a:gd name="connsiteY26" fmla="*/ 275282 h 849757"/>
                  <a:gd name="connsiteX27" fmla="*/ 201062 w 280081"/>
                  <a:gd name="connsiteY27" fmla="*/ 256942 h 849757"/>
                  <a:gd name="connsiteX28" fmla="*/ 201576 w 280081"/>
                  <a:gd name="connsiteY28" fmla="*/ 224202 h 849757"/>
                  <a:gd name="connsiteX29" fmla="*/ 201576 w 280081"/>
                  <a:gd name="connsiteY29" fmla="*/ 219060 h 849757"/>
                  <a:gd name="connsiteX30" fmla="*/ 201576 w 280081"/>
                  <a:gd name="connsiteY30" fmla="*/ 212975 h 849757"/>
                  <a:gd name="connsiteX31" fmla="*/ 193006 w 280081"/>
                  <a:gd name="connsiteY31" fmla="*/ 226859 h 849757"/>
                  <a:gd name="connsiteX32" fmla="*/ 176894 w 280081"/>
                  <a:gd name="connsiteY32" fmla="*/ 231916 h 849757"/>
                  <a:gd name="connsiteX33" fmla="*/ 91189 w 280081"/>
                  <a:gd name="connsiteY33" fmla="*/ 234830 h 849757"/>
                  <a:gd name="connsiteX34" fmla="*/ 76277 w 280081"/>
                  <a:gd name="connsiteY34" fmla="*/ 221974 h 849757"/>
                  <a:gd name="connsiteX35" fmla="*/ 81933 w 280081"/>
                  <a:gd name="connsiteY35" fmla="*/ 184093 h 849757"/>
                  <a:gd name="connsiteX36" fmla="*/ 94875 w 280081"/>
                  <a:gd name="connsiteY36" fmla="*/ 172694 h 849757"/>
                  <a:gd name="connsiteX37" fmla="*/ 150154 w 280081"/>
                  <a:gd name="connsiteY37" fmla="*/ 144840 h 849757"/>
                  <a:gd name="connsiteX38" fmla="*/ 182807 w 280081"/>
                  <a:gd name="connsiteY38" fmla="*/ 143640 h 849757"/>
                  <a:gd name="connsiteX39" fmla="*/ 202519 w 280081"/>
                  <a:gd name="connsiteY39" fmla="*/ 194549 h 849757"/>
                  <a:gd name="connsiteX40" fmla="*/ 212032 w 280081"/>
                  <a:gd name="connsiteY40" fmla="*/ 18084 h 849757"/>
                  <a:gd name="connsiteX41" fmla="*/ 211175 w 280081"/>
                  <a:gd name="connsiteY41" fmla="*/ 16370 h 849757"/>
                  <a:gd name="connsiteX42" fmla="*/ 194035 w 280081"/>
                  <a:gd name="connsiteY42" fmla="*/ 73791 h 849757"/>
                  <a:gd name="connsiteX43" fmla="*/ 150497 w 280081"/>
                  <a:gd name="connsiteY43" fmla="*/ 116644 h 849757"/>
                  <a:gd name="connsiteX44" fmla="*/ 103102 w 280081"/>
                  <a:gd name="connsiteY44" fmla="*/ 141841 h 849757"/>
                  <a:gd name="connsiteX45" fmla="*/ 81076 w 280081"/>
                  <a:gd name="connsiteY45" fmla="*/ 142441 h 849757"/>
                  <a:gd name="connsiteX46" fmla="*/ 67792 w 280081"/>
                  <a:gd name="connsiteY46" fmla="*/ 99588 h 849757"/>
                  <a:gd name="connsiteX47" fmla="*/ 59650 w 280081"/>
                  <a:gd name="connsiteY47" fmla="*/ 37539 h 849757"/>
                  <a:gd name="connsiteX48" fmla="*/ 52794 w 280081"/>
                  <a:gd name="connsiteY48" fmla="*/ 0 h 849757"/>
                  <a:gd name="connsiteX49" fmla="*/ 40281 w 280081"/>
                  <a:gd name="connsiteY49" fmla="*/ 0 h 849757"/>
                  <a:gd name="connsiteX50" fmla="*/ 58793 w 280081"/>
                  <a:gd name="connsiteY50" fmla="*/ 189492 h 849757"/>
                  <a:gd name="connsiteX51" fmla="*/ 53308 w 280081"/>
                  <a:gd name="connsiteY51" fmla="*/ 359701 h 849757"/>
                  <a:gd name="connsiteX52" fmla="*/ 75763 w 280081"/>
                  <a:gd name="connsiteY52" fmla="*/ 517140 h 849757"/>
                  <a:gd name="connsiteX53" fmla="*/ 147926 w 280081"/>
                  <a:gd name="connsiteY53" fmla="*/ 652638 h 849757"/>
                  <a:gd name="connsiteX54" fmla="*/ 168752 w 280081"/>
                  <a:gd name="connsiteY54" fmla="*/ 676121 h 849757"/>
                  <a:gd name="connsiteX55" fmla="*/ 68221 w 280081"/>
                  <a:gd name="connsiteY55" fmla="*/ 541223 h 849757"/>
                  <a:gd name="connsiteX56" fmla="*/ 40710 w 280081"/>
                  <a:gd name="connsiteY56" fmla="*/ 457318 h 849757"/>
                  <a:gd name="connsiteX57" fmla="*/ 28968 w 280081"/>
                  <a:gd name="connsiteY57" fmla="*/ 420380 h 849757"/>
                  <a:gd name="connsiteX58" fmla="*/ 14570 w 280081"/>
                  <a:gd name="connsiteY58" fmla="*/ 388669 h 849757"/>
                  <a:gd name="connsiteX59" fmla="*/ 4199 w 280081"/>
                  <a:gd name="connsiteY59" fmla="*/ 370671 h 849757"/>
                  <a:gd name="connsiteX60" fmla="*/ 3685 w 280081"/>
                  <a:gd name="connsiteY60" fmla="*/ 370157 h 849757"/>
                  <a:gd name="connsiteX61" fmla="*/ 0 w 280081"/>
                  <a:gd name="connsiteY61" fmla="*/ 388583 h 849757"/>
                  <a:gd name="connsiteX62" fmla="*/ 15684 w 280081"/>
                  <a:gd name="connsiteY62" fmla="*/ 425436 h 849757"/>
                  <a:gd name="connsiteX63" fmla="*/ 30939 w 280081"/>
                  <a:gd name="connsiteY63" fmla="*/ 475745 h 849757"/>
                  <a:gd name="connsiteX64" fmla="*/ 105674 w 280081"/>
                  <a:gd name="connsiteY64" fmla="*/ 637726 h 849757"/>
                  <a:gd name="connsiteX65" fmla="*/ 168923 w 280081"/>
                  <a:gd name="connsiteY65" fmla="*/ 702432 h 849757"/>
                  <a:gd name="connsiteX66" fmla="*/ 248285 w 280081"/>
                  <a:gd name="connsiteY66" fmla="*/ 828075 h 849757"/>
                  <a:gd name="connsiteX67" fmla="*/ 280082 w 280081"/>
                  <a:gd name="connsiteY67" fmla="*/ 849758 h 849757"/>
                  <a:gd name="connsiteX68" fmla="*/ 252656 w 280081"/>
                  <a:gd name="connsiteY68" fmla="*/ 715031 h 84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0081" h="849757">
                    <a:moveTo>
                      <a:pt x="252656" y="715031"/>
                    </a:moveTo>
                    <a:cubicBezTo>
                      <a:pt x="251199" y="708603"/>
                      <a:pt x="249742" y="702175"/>
                      <a:pt x="248200" y="695662"/>
                    </a:cubicBezTo>
                    <a:cubicBezTo>
                      <a:pt x="247668" y="689508"/>
                      <a:pt x="244557" y="683869"/>
                      <a:pt x="239629" y="680149"/>
                    </a:cubicBezTo>
                    <a:cubicBezTo>
                      <a:pt x="236321" y="678889"/>
                      <a:pt x="232798" y="678307"/>
                      <a:pt x="229259" y="678435"/>
                    </a:cubicBezTo>
                    <a:cubicBezTo>
                      <a:pt x="209898" y="677227"/>
                      <a:pt x="191352" y="670208"/>
                      <a:pt x="176037" y="658295"/>
                    </a:cubicBezTo>
                    <a:cubicBezTo>
                      <a:pt x="149640" y="638668"/>
                      <a:pt x="133185" y="609100"/>
                      <a:pt x="118272" y="580475"/>
                    </a:cubicBezTo>
                    <a:cubicBezTo>
                      <a:pt x="102545" y="550419"/>
                      <a:pt x="89938" y="518828"/>
                      <a:pt x="80648" y="486200"/>
                    </a:cubicBezTo>
                    <a:cubicBezTo>
                      <a:pt x="73217" y="460583"/>
                      <a:pt x="68589" y="434229"/>
                      <a:pt x="66849" y="407610"/>
                    </a:cubicBezTo>
                    <a:cubicBezTo>
                      <a:pt x="66164" y="396382"/>
                      <a:pt x="66250" y="385155"/>
                      <a:pt x="66849" y="373928"/>
                    </a:cubicBezTo>
                    <a:cubicBezTo>
                      <a:pt x="66849" y="364586"/>
                      <a:pt x="66421" y="354901"/>
                      <a:pt x="74820" y="347617"/>
                    </a:cubicBezTo>
                    <a:cubicBezTo>
                      <a:pt x="76508" y="346023"/>
                      <a:pt x="78531" y="344823"/>
                      <a:pt x="80734" y="344103"/>
                    </a:cubicBezTo>
                    <a:cubicBezTo>
                      <a:pt x="89467" y="342603"/>
                      <a:pt x="98397" y="342603"/>
                      <a:pt x="107130" y="344103"/>
                    </a:cubicBezTo>
                    <a:cubicBezTo>
                      <a:pt x="116121" y="344908"/>
                      <a:pt x="125008" y="346545"/>
                      <a:pt x="133699" y="348988"/>
                    </a:cubicBezTo>
                    <a:cubicBezTo>
                      <a:pt x="151217" y="353205"/>
                      <a:pt x="167072" y="362581"/>
                      <a:pt x="179208" y="375899"/>
                    </a:cubicBezTo>
                    <a:cubicBezTo>
                      <a:pt x="182661" y="380064"/>
                      <a:pt x="185678" y="384572"/>
                      <a:pt x="188207" y="389355"/>
                    </a:cubicBezTo>
                    <a:cubicBezTo>
                      <a:pt x="189835" y="392354"/>
                      <a:pt x="194720" y="400153"/>
                      <a:pt x="194035" y="403582"/>
                    </a:cubicBezTo>
                    <a:cubicBezTo>
                      <a:pt x="199305" y="372034"/>
                      <a:pt x="200342" y="339929"/>
                      <a:pt x="197120" y="308107"/>
                    </a:cubicBezTo>
                    <a:cubicBezTo>
                      <a:pt x="195526" y="316240"/>
                      <a:pt x="190366" y="323225"/>
                      <a:pt x="183064" y="327133"/>
                    </a:cubicBezTo>
                    <a:cubicBezTo>
                      <a:pt x="161038" y="339903"/>
                      <a:pt x="129671" y="337161"/>
                      <a:pt x="105931" y="333218"/>
                    </a:cubicBezTo>
                    <a:cubicBezTo>
                      <a:pt x="90075" y="330647"/>
                      <a:pt x="74306" y="324648"/>
                      <a:pt x="71220" y="310250"/>
                    </a:cubicBezTo>
                    <a:cubicBezTo>
                      <a:pt x="70406" y="305399"/>
                      <a:pt x="70406" y="300445"/>
                      <a:pt x="71220" y="295594"/>
                    </a:cubicBezTo>
                    <a:lnTo>
                      <a:pt x="73020" y="277853"/>
                    </a:lnTo>
                    <a:cubicBezTo>
                      <a:pt x="73157" y="270843"/>
                      <a:pt x="75043" y="263978"/>
                      <a:pt x="78505" y="257884"/>
                    </a:cubicBezTo>
                    <a:cubicBezTo>
                      <a:pt x="86561" y="245886"/>
                      <a:pt x="101388" y="248371"/>
                      <a:pt x="115615" y="248542"/>
                    </a:cubicBezTo>
                    <a:cubicBezTo>
                      <a:pt x="133785" y="248542"/>
                      <a:pt x="152211" y="245971"/>
                      <a:pt x="170294" y="247771"/>
                    </a:cubicBezTo>
                    <a:cubicBezTo>
                      <a:pt x="178111" y="247840"/>
                      <a:pt x="185550" y="251122"/>
                      <a:pt x="190863" y="256856"/>
                    </a:cubicBezTo>
                    <a:cubicBezTo>
                      <a:pt x="194720" y="262341"/>
                      <a:pt x="194806" y="269883"/>
                      <a:pt x="198748" y="275282"/>
                    </a:cubicBezTo>
                    <a:cubicBezTo>
                      <a:pt x="199777" y="269197"/>
                      <a:pt x="200462" y="263112"/>
                      <a:pt x="201062" y="256942"/>
                    </a:cubicBezTo>
                    <a:cubicBezTo>
                      <a:pt x="201062" y="246400"/>
                      <a:pt x="201062" y="235601"/>
                      <a:pt x="201576" y="224202"/>
                    </a:cubicBezTo>
                    <a:cubicBezTo>
                      <a:pt x="201576" y="222574"/>
                      <a:pt x="201576" y="220860"/>
                      <a:pt x="201576" y="219060"/>
                    </a:cubicBezTo>
                    <a:cubicBezTo>
                      <a:pt x="201576" y="217260"/>
                      <a:pt x="201576" y="214946"/>
                      <a:pt x="201576" y="212975"/>
                    </a:cubicBezTo>
                    <a:cubicBezTo>
                      <a:pt x="201482" y="218829"/>
                      <a:pt x="198191" y="224151"/>
                      <a:pt x="193006" y="226859"/>
                    </a:cubicBezTo>
                    <a:cubicBezTo>
                      <a:pt x="187975" y="229490"/>
                      <a:pt x="182524" y="231196"/>
                      <a:pt x="176894" y="231916"/>
                    </a:cubicBezTo>
                    <a:cubicBezTo>
                      <a:pt x="148526" y="237230"/>
                      <a:pt x="118958" y="242543"/>
                      <a:pt x="91189" y="234830"/>
                    </a:cubicBezTo>
                    <a:cubicBezTo>
                      <a:pt x="83819" y="232859"/>
                      <a:pt x="77562" y="229945"/>
                      <a:pt x="76277" y="221974"/>
                    </a:cubicBezTo>
                    <a:cubicBezTo>
                      <a:pt x="73637" y="209076"/>
                      <a:pt x="75634" y="195654"/>
                      <a:pt x="81933" y="184093"/>
                    </a:cubicBezTo>
                    <a:cubicBezTo>
                      <a:pt x="85464" y="179491"/>
                      <a:pt x="89861" y="175617"/>
                      <a:pt x="94875" y="172694"/>
                    </a:cubicBezTo>
                    <a:cubicBezTo>
                      <a:pt x="112153" y="161287"/>
                      <a:pt x="130708" y="151937"/>
                      <a:pt x="150154" y="144840"/>
                    </a:cubicBezTo>
                    <a:cubicBezTo>
                      <a:pt x="160696" y="140984"/>
                      <a:pt x="173037" y="137984"/>
                      <a:pt x="182807" y="143640"/>
                    </a:cubicBezTo>
                    <a:cubicBezTo>
                      <a:pt x="198662" y="152811"/>
                      <a:pt x="199434" y="178608"/>
                      <a:pt x="202519" y="194549"/>
                    </a:cubicBezTo>
                    <a:cubicBezTo>
                      <a:pt x="204833" y="137813"/>
                      <a:pt x="210575" y="43452"/>
                      <a:pt x="212032" y="18084"/>
                    </a:cubicBezTo>
                    <a:cubicBezTo>
                      <a:pt x="211852" y="17467"/>
                      <a:pt x="211561" y="16884"/>
                      <a:pt x="211175" y="16370"/>
                    </a:cubicBezTo>
                    <a:cubicBezTo>
                      <a:pt x="212101" y="36896"/>
                      <a:pt x="206059" y="57130"/>
                      <a:pt x="194035" y="73791"/>
                    </a:cubicBezTo>
                    <a:cubicBezTo>
                      <a:pt x="182096" y="90469"/>
                      <a:pt x="167363" y="104971"/>
                      <a:pt x="150497" y="116644"/>
                    </a:cubicBezTo>
                    <a:cubicBezTo>
                      <a:pt x="136304" y="127768"/>
                      <a:pt x="120260" y="136296"/>
                      <a:pt x="103102" y="141841"/>
                    </a:cubicBezTo>
                    <a:cubicBezTo>
                      <a:pt x="96015" y="144386"/>
                      <a:pt x="88293" y="144592"/>
                      <a:pt x="81076" y="142441"/>
                    </a:cubicBezTo>
                    <a:cubicBezTo>
                      <a:pt x="65735" y="136527"/>
                      <a:pt x="69163" y="112530"/>
                      <a:pt x="67792" y="99588"/>
                    </a:cubicBezTo>
                    <a:cubicBezTo>
                      <a:pt x="65650" y="78848"/>
                      <a:pt x="62993" y="58193"/>
                      <a:pt x="59650" y="37539"/>
                    </a:cubicBezTo>
                    <a:cubicBezTo>
                      <a:pt x="57593" y="25026"/>
                      <a:pt x="55279" y="12513"/>
                      <a:pt x="52794" y="0"/>
                    </a:cubicBezTo>
                    <a:lnTo>
                      <a:pt x="40281" y="0"/>
                    </a:lnTo>
                    <a:cubicBezTo>
                      <a:pt x="50291" y="62727"/>
                      <a:pt x="56470" y="126011"/>
                      <a:pt x="58793" y="189492"/>
                    </a:cubicBezTo>
                    <a:cubicBezTo>
                      <a:pt x="60593" y="246400"/>
                      <a:pt x="56993" y="302879"/>
                      <a:pt x="53308" y="359701"/>
                    </a:cubicBezTo>
                    <a:cubicBezTo>
                      <a:pt x="49948" y="413163"/>
                      <a:pt x="57593" y="466746"/>
                      <a:pt x="75763" y="517140"/>
                    </a:cubicBezTo>
                    <a:cubicBezTo>
                      <a:pt x="92303" y="565923"/>
                      <a:pt x="116678" y="611689"/>
                      <a:pt x="147926" y="652638"/>
                    </a:cubicBezTo>
                    <a:cubicBezTo>
                      <a:pt x="154379" y="660892"/>
                      <a:pt x="161330" y="668733"/>
                      <a:pt x="168752" y="676121"/>
                    </a:cubicBezTo>
                    <a:cubicBezTo>
                      <a:pt x="117843" y="641068"/>
                      <a:pt x="87933" y="592131"/>
                      <a:pt x="68221" y="541223"/>
                    </a:cubicBezTo>
                    <a:cubicBezTo>
                      <a:pt x="57508" y="513626"/>
                      <a:pt x="49366" y="485429"/>
                      <a:pt x="40710" y="457318"/>
                    </a:cubicBezTo>
                    <a:cubicBezTo>
                      <a:pt x="36939" y="444977"/>
                      <a:pt x="33168" y="432550"/>
                      <a:pt x="28968" y="420380"/>
                    </a:cubicBezTo>
                    <a:cubicBezTo>
                      <a:pt x="25283" y="409667"/>
                      <a:pt x="19283" y="399125"/>
                      <a:pt x="14570" y="388669"/>
                    </a:cubicBezTo>
                    <a:cubicBezTo>
                      <a:pt x="11964" y="382215"/>
                      <a:pt x="8476" y="376165"/>
                      <a:pt x="4199" y="370671"/>
                    </a:cubicBezTo>
                    <a:lnTo>
                      <a:pt x="3685" y="370157"/>
                    </a:lnTo>
                    <a:cubicBezTo>
                      <a:pt x="2400" y="376156"/>
                      <a:pt x="1200" y="382327"/>
                      <a:pt x="0" y="388583"/>
                    </a:cubicBezTo>
                    <a:cubicBezTo>
                      <a:pt x="6342" y="400368"/>
                      <a:pt x="11587" y="412700"/>
                      <a:pt x="15684" y="425436"/>
                    </a:cubicBezTo>
                    <a:cubicBezTo>
                      <a:pt x="21169" y="442148"/>
                      <a:pt x="26054" y="458946"/>
                      <a:pt x="30939" y="475745"/>
                    </a:cubicBezTo>
                    <a:cubicBezTo>
                      <a:pt x="47223" y="531881"/>
                      <a:pt x="65221" y="589388"/>
                      <a:pt x="105674" y="637726"/>
                    </a:cubicBezTo>
                    <a:cubicBezTo>
                      <a:pt x="125128" y="660866"/>
                      <a:pt x="149640" y="679035"/>
                      <a:pt x="168923" y="702432"/>
                    </a:cubicBezTo>
                    <a:cubicBezTo>
                      <a:pt x="200548" y="740657"/>
                      <a:pt x="218118" y="788737"/>
                      <a:pt x="248285" y="828075"/>
                    </a:cubicBezTo>
                    <a:cubicBezTo>
                      <a:pt x="256427" y="838616"/>
                      <a:pt x="266883" y="849158"/>
                      <a:pt x="280082" y="849758"/>
                    </a:cubicBezTo>
                    <a:cubicBezTo>
                      <a:pt x="274768" y="804078"/>
                      <a:pt x="263026" y="759083"/>
                      <a:pt x="252656" y="715031"/>
                    </a:cubicBezTo>
                    <a:close/>
                  </a:path>
                </a:pathLst>
              </a:custGeom>
              <a:solidFill>
                <a:srgbClr val="1AA4BE"/>
              </a:solidFill>
              <a:ln w="8553" cap="flat">
                <a:noFill/>
                <a:prstDash val="solid"/>
                <a:miter/>
              </a:ln>
            </p:spPr>
            <p:txBody>
              <a:bodyPr rtlCol="0" anchor="ctr"/>
              <a:lstStyle/>
              <a:p>
                <a:endParaRPr lang="en-US" dirty="0"/>
              </a:p>
            </p:txBody>
          </p:sp>
          <p:sp>
            <p:nvSpPr>
              <p:cNvPr id="366" name="Freeform: Shape 131">
                <a:extLst>
                  <a:ext uri="{FF2B5EF4-FFF2-40B4-BE49-F238E27FC236}">
                    <a16:creationId xmlns:a16="http://schemas.microsoft.com/office/drawing/2014/main" id="{877CC681-6FD9-2C44-C0D7-BC1921E7C4F8}"/>
                  </a:ext>
                </a:extLst>
              </p:cNvPr>
              <p:cNvSpPr/>
              <p:nvPr/>
            </p:nvSpPr>
            <p:spPr>
              <a:xfrm>
                <a:off x="7049974" y="3269336"/>
                <a:ext cx="280081" cy="849757"/>
              </a:xfrm>
              <a:custGeom>
                <a:avLst/>
                <a:gdLst>
                  <a:gd name="connsiteX0" fmla="*/ 252656 w 280081"/>
                  <a:gd name="connsiteY0" fmla="*/ 715031 h 849757"/>
                  <a:gd name="connsiteX1" fmla="*/ 248200 w 280081"/>
                  <a:gd name="connsiteY1" fmla="*/ 695662 h 849757"/>
                  <a:gd name="connsiteX2" fmla="*/ 239629 w 280081"/>
                  <a:gd name="connsiteY2" fmla="*/ 680149 h 849757"/>
                  <a:gd name="connsiteX3" fmla="*/ 229259 w 280081"/>
                  <a:gd name="connsiteY3" fmla="*/ 678435 h 849757"/>
                  <a:gd name="connsiteX4" fmla="*/ 176037 w 280081"/>
                  <a:gd name="connsiteY4" fmla="*/ 658295 h 849757"/>
                  <a:gd name="connsiteX5" fmla="*/ 118272 w 280081"/>
                  <a:gd name="connsiteY5" fmla="*/ 580475 h 849757"/>
                  <a:gd name="connsiteX6" fmla="*/ 80648 w 280081"/>
                  <a:gd name="connsiteY6" fmla="*/ 486200 h 849757"/>
                  <a:gd name="connsiteX7" fmla="*/ 66849 w 280081"/>
                  <a:gd name="connsiteY7" fmla="*/ 407610 h 849757"/>
                  <a:gd name="connsiteX8" fmla="*/ 66849 w 280081"/>
                  <a:gd name="connsiteY8" fmla="*/ 373928 h 849757"/>
                  <a:gd name="connsiteX9" fmla="*/ 74820 w 280081"/>
                  <a:gd name="connsiteY9" fmla="*/ 347617 h 849757"/>
                  <a:gd name="connsiteX10" fmla="*/ 80734 w 280081"/>
                  <a:gd name="connsiteY10" fmla="*/ 344103 h 849757"/>
                  <a:gd name="connsiteX11" fmla="*/ 107130 w 280081"/>
                  <a:gd name="connsiteY11" fmla="*/ 344103 h 849757"/>
                  <a:gd name="connsiteX12" fmla="*/ 133699 w 280081"/>
                  <a:gd name="connsiteY12" fmla="*/ 348988 h 849757"/>
                  <a:gd name="connsiteX13" fmla="*/ 179208 w 280081"/>
                  <a:gd name="connsiteY13" fmla="*/ 375899 h 849757"/>
                  <a:gd name="connsiteX14" fmla="*/ 188207 w 280081"/>
                  <a:gd name="connsiteY14" fmla="*/ 389355 h 849757"/>
                  <a:gd name="connsiteX15" fmla="*/ 194035 w 280081"/>
                  <a:gd name="connsiteY15" fmla="*/ 403582 h 849757"/>
                  <a:gd name="connsiteX16" fmla="*/ 197120 w 280081"/>
                  <a:gd name="connsiteY16" fmla="*/ 308107 h 849757"/>
                  <a:gd name="connsiteX17" fmla="*/ 183064 w 280081"/>
                  <a:gd name="connsiteY17" fmla="*/ 327133 h 849757"/>
                  <a:gd name="connsiteX18" fmla="*/ 105931 w 280081"/>
                  <a:gd name="connsiteY18" fmla="*/ 333218 h 849757"/>
                  <a:gd name="connsiteX19" fmla="*/ 71220 w 280081"/>
                  <a:gd name="connsiteY19" fmla="*/ 310250 h 849757"/>
                  <a:gd name="connsiteX20" fmla="*/ 71220 w 280081"/>
                  <a:gd name="connsiteY20" fmla="*/ 295594 h 849757"/>
                  <a:gd name="connsiteX21" fmla="*/ 73020 w 280081"/>
                  <a:gd name="connsiteY21" fmla="*/ 277853 h 849757"/>
                  <a:gd name="connsiteX22" fmla="*/ 78505 w 280081"/>
                  <a:gd name="connsiteY22" fmla="*/ 257884 h 849757"/>
                  <a:gd name="connsiteX23" fmla="*/ 115615 w 280081"/>
                  <a:gd name="connsiteY23" fmla="*/ 248542 h 849757"/>
                  <a:gd name="connsiteX24" fmla="*/ 170294 w 280081"/>
                  <a:gd name="connsiteY24" fmla="*/ 247771 h 849757"/>
                  <a:gd name="connsiteX25" fmla="*/ 190863 w 280081"/>
                  <a:gd name="connsiteY25" fmla="*/ 256856 h 849757"/>
                  <a:gd name="connsiteX26" fmla="*/ 198748 w 280081"/>
                  <a:gd name="connsiteY26" fmla="*/ 275282 h 849757"/>
                  <a:gd name="connsiteX27" fmla="*/ 201062 w 280081"/>
                  <a:gd name="connsiteY27" fmla="*/ 256942 h 849757"/>
                  <a:gd name="connsiteX28" fmla="*/ 201576 w 280081"/>
                  <a:gd name="connsiteY28" fmla="*/ 224202 h 849757"/>
                  <a:gd name="connsiteX29" fmla="*/ 201576 w 280081"/>
                  <a:gd name="connsiteY29" fmla="*/ 219060 h 849757"/>
                  <a:gd name="connsiteX30" fmla="*/ 201576 w 280081"/>
                  <a:gd name="connsiteY30" fmla="*/ 212975 h 849757"/>
                  <a:gd name="connsiteX31" fmla="*/ 193006 w 280081"/>
                  <a:gd name="connsiteY31" fmla="*/ 226859 h 849757"/>
                  <a:gd name="connsiteX32" fmla="*/ 176894 w 280081"/>
                  <a:gd name="connsiteY32" fmla="*/ 231916 h 849757"/>
                  <a:gd name="connsiteX33" fmla="*/ 91189 w 280081"/>
                  <a:gd name="connsiteY33" fmla="*/ 234830 h 849757"/>
                  <a:gd name="connsiteX34" fmla="*/ 76277 w 280081"/>
                  <a:gd name="connsiteY34" fmla="*/ 221974 h 849757"/>
                  <a:gd name="connsiteX35" fmla="*/ 81933 w 280081"/>
                  <a:gd name="connsiteY35" fmla="*/ 184093 h 849757"/>
                  <a:gd name="connsiteX36" fmla="*/ 94875 w 280081"/>
                  <a:gd name="connsiteY36" fmla="*/ 172694 h 849757"/>
                  <a:gd name="connsiteX37" fmla="*/ 150154 w 280081"/>
                  <a:gd name="connsiteY37" fmla="*/ 144840 h 849757"/>
                  <a:gd name="connsiteX38" fmla="*/ 182807 w 280081"/>
                  <a:gd name="connsiteY38" fmla="*/ 143640 h 849757"/>
                  <a:gd name="connsiteX39" fmla="*/ 202519 w 280081"/>
                  <a:gd name="connsiteY39" fmla="*/ 194549 h 849757"/>
                  <a:gd name="connsiteX40" fmla="*/ 212032 w 280081"/>
                  <a:gd name="connsiteY40" fmla="*/ 18084 h 849757"/>
                  <a:gd name="connsiteX41" fmla="*/ 211175 w 280081"/>
                  <a:gd name="connsiteY41" fmla="*/ 16370 h 849757"/>
                  <a:gd name="connsiteX42" fmla="*/ 194035 w 280081"/>
                  <a:gd name="connsiteY42" fmla="*/ 73791 h 849757"/>
                  <a:gd name="connsiteX43" fmla="*/ 150497 w 280081"/>
                  <a:gd name="connsiteY43" fmla="*/ 116644 h 849757"/>
                  <a:gd name="connsiteX44" fmla="*/ 103102 w 280081"/>
                  <a:gd name="connsiteY44" fmla="*/ 141841 h 849757"/>
                  <a:gd name="connsiteX45" fmla="*/ 81076 w 280081"/>
                  <a:gd name="connsiteY45" fmla="*/ 142441 h 849757"/>
                  <a:gd name="connsiteX46" fmla="*/ 67792 w 280081"/>
                  <a:gd name="connsiteY46" fmla="*/ 99588 h 849757"/>
                  <a:gd name="connsiteX47" fmla="*/ 59650 w 280081"/>
                  <a:gd name="connsiteY47" fmla="*/ 37539 h 849757"/>
                  <a:gd name="connsiteX48" fmla="*/ 52794 w 280081"/>
                  <a:gd name="connsiteY48" fmla="*/ 0 h 849757"/>
                  <a:gd name="connsiteX49" fmla="*/ 40281 w 280081"/>
                  <a:gd name="connsiteY49" fmla="*/ 0 h 849757"/>
                  <a:gd name="connsiteX50" fmla="*/ 58793 w 280081"/>
                  <a:gd name="connsiteY50" fmla="*/ 189492 h 849757"/>
                  <a:gd name="connsiteX51" fmla="*/ 53308 w 280081"/>
                  <a:gd name="connsiteY51" fmla="*/ 359701 h 849757"/>
                  <a:gd name="connsiteX52" fmla="*/ 75763 w 280081"/>
                  <a:gd name="connsiteY52" fmla="*/ 517140 h 849757"/>
                  <a:gd name="connsiteX53" fmla="*/ 147926 w 280081"/>
                  <a:gd name="connsiteY53" fmla="*/ 652638 h 849757"/>
                  <a:gd name="connsiteX54" fmla="*/ 168752 w 280081"/>
                  <a:gd name="connsiteY54" fmla="*/ 676121 h 849757"/>
                  <a:gd name="connsiteX55" fmla="*/ 68221 w 280081"/>
                  <a:gd name="connsiteY55" fmla="*/ 541223 h 849757"/>
                  <a:gd name="connsiteX56" fmla="*/ 40710 w 280081"/>
                  <a:gd name="connsiteY56" fmla="*/ 457318 h 849757"/>
                  <a:gd name="connsiteX57" fmla="*/ 28968 w 280081"/>
                  <a:gd name="connsiteY57" fmla="*/ 420380 h 849757"/>
                  <a:gd name="connsiteX58" fmla="*/ 14570 w 280081"/>
                  <a:gd name="connsiteY58" fmla="*/ 388669 h 849757"/>
                  <a:gd name="connsiteX59" fmla="*/ 4199 w 280081"/>
                  <a:gd name="connsiteY59" fmla="*/ 370671 h 849757"/>
                  <a:gd name="connsiteX60" fmla="*/ 3685 w 280081"/>
                  <a:gd name="connsiteY60" fmla="*/ 370157 h 849757"/>
                  <a:gd name="connsiteX61" fmla="*/ 0 w 280081"/>
                  <a:gd name="connsiteY61" fmla="*/ 388583 h 849757"/>
                  <a:gd name="connsiteX62" fmla="*/ 15684 w 280081"/>
                  <a:gd name="connsiteY62" fmla="*/ 425436 h 849757"/>
                  <a:gd name="connsiteX63" fmla="*/ 30939 w 280081"/>
                  <a:gd name="connsiteY63" fmla="*/ 475745 h 849757"/>
                  <a:gd name="connsiteX64" fmla="*/ 105674 w 280081"/>
                  <a:gd name="connsiteY64" fmla="*/ 637726 h 849757"/>
                  <a:gd name="connsiteX65" fmla="*/ 168923 w 280081"/>
                  <a:gd name="connsiteY65" fmla="*/ 702432 h 849757"/>
                  <a:gd name="connsiteX66" fmla="*/ 248285 w 280081"/>
                  <a:gd name="connsiteY66" fmla="*/ 828075 h 849757"/>
                  <a:gd name="connsiteX67" fmla="*/ 280082 w 280081"/>
                  <a:gd name="connsiteY67" fmla="*/ 849758 h 849757"/>
                  <a:gd name="connsiteX68" fmla="*/ 252656 w 280081"/>
                  <a:gd name="connsiteY68" fmla="*/ 715031 h 84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0081" h="849757">
                    <a:moveTo>
                      <a:pt x="252656" y="715031"/>
                    </a:moveTo>
                    <a:cubicBezTo>
                      <a:pt x="251199" y="708603"/>
                      <a:pt x="249742" y="702175"/>
                      <a:pt x="248200" y="695662"/>
                    </a:cubicBezTo>
                    <a:cubicBezTo>
                      <a:pt x="247668" y="689508"/>
                      <a:pt x="244557" y="683869"/>
                      <a:pt x="239629" y="680149"/>
                    </a:cubicBezTo>
                    <a:cubicBezTo>
                      <a:pt x="236321" y="678889"/>
                      <a:pt x="232798" y="678307"/>
                      <a:pt x="229259" y="678435"/>
                    </a:cubicBezTo>
                    <a:cubicBezTo>
                      <a:pt x="209898" y="677227"/>
                      <a:pt x="191352" y="670208"/>
                      <a:pt x="176037" y="658295"/>
                    </a:cubicBezTo>
                    <a:cubicBezTo>
                      <a:pt x="149640" y="638668"/>
                      <a:pt x="133185" y="609100"/>
                      <a:pt x="118272" y="580475"/>
                    </a:cubicBezTo>
                    <a:cubicBezTo>
                      <a:pt x="102545" y="550419"/>
                      <a:pt x="89938" y="518828"/>
                      <a:pt x="80648" y="486200"/>
                    </a:cubicBezTo>
                    <a:cubicBezTo>
                      <a:pt x="73217" y="460583"/>
                      <a:pt x="68589" y="434229"/>
                      <a:pt x="66849" y="407610"/>
                    </a:cubicBezTo>
                    <a:cubicBezTo>
                      <a:pt x="66164" y="396382"/>
                      <a:pt x="66250" y="385155"/>
                      <a:pt x="66849" y="373928"/>
                    </a:cubicBezTo>
                    <a:cubicBezTo>
                      <a:pt x="66849" y="364586"/>
                      <a:pt x="66421" y="354901"/>
                      <a:pt x="74820" y="347617"/>
                    </a:cubicBezTo>
                    <a:cubicBezTo>
                      <a:pt x="76508" y="346023"/>
                      <a:pt x="78531" y="344823"/>
                      <a:pt x="80734" y="344103"/>
                    </a:cubicBezTo>
                    <a:cubicBezTo>
                      <a:pt x="89467" y="342603"/>
                      <a:pt x="98397" y="342603"/>
                      <a:pt x="107130" y="344103"/>
                    </a:cubicBezTo>
                    <a:cubicBezTo>
                      <a:pt x="116121" y="344908"/>
                      <a:pt x="125008" y="346545"/>
                      <a:pt x="133699" y="348988"/>
                    </a:cubicBezTo>
                    <a:cubicBezTo>
                      <a:pt x="151217" y="353205"/>
                      <a:pt x="167072" y="362581"/>
                      <a:pt x="179208" y="375899"/>
                    </a:cubicBezTo>
                    <a:cubicBezTo>
                      <a:pt x="182661" y="380064"/>
                      <a:pt x="185678" y="384572"/>
                      <a:pt x="188207" y="389355"/>
                    </a:cubicBezTo>
                    <a:cubicBezTo>
                      <a:pt x="189835" y="392354"/>
                      <a:pt x="194720" y="400153"/>
                      <a:pt x="194035" y="403582"/>
                    </a:cubicBezTo>
                    <a:cubicBezTo>
                      <a:pt x="199305" y="372034"/>
                      <a:pt x="200342" y="339929"/>
                      <a:pt x="197120" y="308107"/>
                    </a:cubicBezTo>
                    <a:cubicBezTo>
                      <a:pt x="195526" y="316240"/>
                      <a:pt x="190366" y="323225"/>
                      <a:pt x="183064" y="327133"/>
                    </a:cubicBezTo>
                    <a:cubicBezTo>
                      <a:pt x="161038" y="339903"/>
                      <a:pt x="129671" y="337161"/>
                      <a:pt x="105931" y="333218"/>
                    </a:cubicBezTo>
                    <a:cubicBezTo>
                      <a:pt x="90075" y="330647"/>
                      <a:pt x="74306" y="324648"/>
                      <a:pt x="71220" y="310250"/>
                    </a:cubicBezTo>
                    <a:cubicBezTo>
                      <a:pt x="70406" y="305399"/>
                      <a:pt x="70406" y="300445"/>
                      <a:pt x="71220" y="295594"/>
                    </a:cubicBezTo>
                    <a:lnTo>
                      <a:pt x="73020" y="277853"/>
                    </a:lnTo>
                    <a:cubicBezTo>
                      <a:pt x="73157" y="270843"/>
                      <a:pt x="75043" y="263978"/>
                      <a:pt x="78505" y="257884"/>
                    </a:cubicBezTo>
                    <a:cubicBezTo>
                      <a:pt x="86561" y="245886"/>
                      <a:pt x="101388" y="248371"/>
                      <a:pt x="115615" y="248542"/>
                    </a:cubicBezTo>
                    <a:cubicBezTo>
                      <a:pt x="133785" y="248542"/>
                      <a:pt x="152211" y="245971"/>
                      <a:pt x="170294" y="247771"/>
                    </a:cubicBezTo>
                    <a:cubicBezTo>
                      <a:pt x="178111" y="247840"/>
                      <a:pt x="185550" y="251122"/>
                      <a:pt x="190863" y="256856"/>
                    </a:cubicBezTo>
                    <a:cubicBezTo>
                      <a:pt x="194720" y="262341"/>
                      <a:pt x="194806" y="269883"/>
                      <a:pt x="198748" y="275282"/>
                    </a:cubicBezTo>
                    <a:cubicBezTo>
                      <a:pt x="199777" y="269197"/>
                      <a:pt x="200462" y="263112"/>
                      <a:pt x="201062" y="256942"/>
                    </a:cubicBezTo>
                    <a:cubicBezTo>
                      <a:pt x="201062" y="246400"/>
                      <a:pt x="201062" y="235601"/>
                      <a:pt x="201576" y="224202"/>
                    </a:cubicBezTo>
                    <a:cubicBezTo>
                      <a:pt x="201576" y="222574"/>
                      <a:pt x="201576" y="220860"/>
                      <a:pt x="201576" y="219060"/>
                    </a:cubicBezTo>
                    <a:cubicBezTo>
                      <a:pt x="201576" y="217260"/>
                      <a:pt x="201576" y="214946"/>
                      <a:pt x="201576" y="212975"/>
                    </a:cubicBezTo>
                    <a:cubicBezTo>
                      <a:pt x="201482" y="218829"/>
                      <a:pt x="198191" y="224151"/>
                      <a:pt x="193006" y="226859"/>
                    </a:cubicBezTo>
                    <a:cubicBezTo>
                      <a:pt x="187975" y="229490"/>
                      <a:pt x="182524" y="231196"/>
                      <a:pt x="176894" y="231916"/>
                    </a:cubicBezTo>
                    <a:cubicBezTo>
                      <a:pt x="148526" y="237230"/>
                      <a:pt x="118958" y="242543"/>
                      <a:pt x="91189" y="234830"/>
                    </a:cubicBezTo>
                    <a:cubicBezTo>
                      <a:pt x="83819" y="232859"/>
                      <a:pt x="77562" y="229945"/>
                      <a:pt x="76277" y="221974"/>
                    </a:cubicBezTo>
                    <a:cubicBezTo>
                      <a:pt x="73637" y="209076"/>
                      <a:pt x="75634" y="195654"/>
                      <a:pt x="81933" y="184093"/>
                    </a:cubicBezTo>
                    <a:cubicBezTo>
                      <a:pt x="85464" y="179491"/>
                      <a:pt x="89861" y="175617"/>
                      <a:pt x="94875" y="172694"/>
                    </a:cubicBezTo>
                    <a:cubicBezTo>
                      <a:pt x="112153" y="161287"/>
                      <a:pt x="130708" y="151937"/>
                      <a:pt x="150154" y="144840"/>
                    </a:cubicBezTo>
                    <a:cubicBezTo>
                      <a:pt x="160696" y="140984"/>
                      <a:pt x="173037" y="137984"/>
                      <a:pt x="182807" y="143640"/>
                    </a:cubicBezTo>
                    <a:cubicBezTo>
                      <a:pt x="198662" y="152811"/>
                      <a:pt x="199434" y="178608"/>
                      <a:pt x="202519" y="194549"/>
                    </a:cubicBezTo>
                    <a:cubicBezTo>
                      <a:pt x="204833" y="137813"/>
                      <a:pt x="210575" y="43452"/>
                      <a:pt x="212032" y="18084"/>
                    </a:cubicBezTo>
                    <a:cubicBezTo>
                      <a:pt x="211852" y="17467"/>
                      <a:pt x="211561" y="16884"/>
                      <a:pt x="211175" y="16370"/>
                    </a:cubicBezTo>
                    <a:cubicBezTo>
                      <a:pt x="212101" y="36896"/>
                      <a:pt x="206059" y="57130"/>
                      <a:pt x="194035" y="73791"/>
                    </a:cubicBezTo>
                    <a:cubicBezTo>
                      <a:pt x="182096" y="90469"/>
                      <a:pt x="167363" y="104971"/>
                      <a:pt x="150497" y="116644"/>
                    </a:cubicBezTo>
                    <a:cubicBezTo>
                      <a:pt x="136304" y="127768"/>
                      <a:pt x="120260" y="136296"/>
                      <a:pt x="103102" y="141841"/>
                    </a:cubicBezTo>
                    <a:cubicBezTo>
                      <a:pt x="96015" y="144386"/>
                      <a:pt x="88293" y="144592"/>
                      <a:pt x="81076" y="142441"/>
                    </a:cubicBezTo>
                    <a:cubicBezTo>
                      <a:pt x="65735" y="136527"/>
                      <a:pt x="69163" y="112530"/>
                      <a:pt x="67792" y="99588"/>
                    </a:cubicBezTo>
                    <a:cubicBezTo>
                      <a:pt x="65650" y="78848"/>
                      <a:pt x="62993" y="58193"/>
                      <a:pt x="59650" y="37539"/>
                    </a:cubicBezTo>
                    <a:cubicBezTo>
                      <a:pt x="57593" y="25026"/>
                      <a:pt x="55279" y="12513"/>
                      <a:pt x="52794" y="0"/>
                    </a:cubicBezTo>
                    <a:lnTo>
                      <a:pt x="40281" y="0"/>
                    </a:lnTo>
                    <a:cubicBezTo>
                      <a:pt x="50291" y="62727"/>
                      <a:pt x="56470" y="126011"/>
                      <a:pt x="58793" y="189492"/>
                    </a:cubicBezTo>
                    <a:cubicBezTo>
                      <a:pt x="60593" y="246400"/>
                      <a:pt x="56993" y="302879"/>
                      <a:pt x="53308" y="359701"/>
                    </a:cubicBezTo>
                    <a:cubicBezTo>
                      <a:pt x="49948" y="413163"/>
                      <a:pt x="57593" y="466746"/>
                      <a:pt x="75763" y="517140"/>
                    </a:cubicBezTo>
                    <a:cubicBezTo>
                      <a:pt x="92303" y="565923"/>
                      <a:pt x="116678" y="611689"/>
                      <a:pt x="147926" y="652638"/>
                    </a:cubicBezTo>
                    <a:cubicBezTo>
                      <a:pt x="154379" y="660892"/>
                      <a:pt x="161330" y="668733"/>
                      <a:pt x="168752" y="676121"/>
                    </a:cubicBezTo>
                    <a:cubicBezTo>
                      <a:pt x="117843" y="641068"/>
                      <a:pt x="87933" y="592131"/>
                      <a:pt x="68221" y="541223"/>
                    </a:cubicBezTo>
                    <a:cubicBezTo>
                      <a:pt x="57508" y="513626"/>
                      <a:pt x="49366" y="485429"/>
                      <a:pt x="40710" y="457318"/>
                    </a:cubicBezTo>
                    <a:cubicBezTo>
                      <a:pt x="36939" y="444977"/>
                      <a:pt x="33168" y="432550"/>
                      <a:pt x="28968" y="420380"/>
                    </a:cubicBezTo>
                    <a:cubicBezTo>
                      <a:pt x="25283" y="409667"/>
                      <a:pt x="19283" y="399125"/>
                      <a:pt x="14570" y="388669"/>
                    </a:cubicBezTo>
                    <a:cubicBezTo>
                      <a:pt x="11964" y="382215"/>
                      <a:pt x="8476" y="376165"/>
                      <a:pt x="4199" y="370671"/>
                    </a:cubicBezTo>
                    <a:lnTo>
                      <a:pt x="3685" y="370157"/>
                    </a:lnTo>
                    <a:cubicBezTo>
                      <a:pt x="2400" y="376156"/>
                      <a:pt x="1200" y="382327"/>
                      <a:pt x="0" y="388583"/>
                    </a:cubicBezTo>
                    <a:cubicBezTo>
                      <a:pt x="6342" y="400368"/>
                      <a:pt x="11587" y="412700"/>
                      <a:pt x="15684" y="425436"/>
                    </a:cubicBezTo>
                    <a:cubicBezTo>
                      <a:pt x="21169" y="442148"/>
                      <a:pt x="26054" y="458946"/>
                      <a:pt x="30939" y="475745"/>
                    </a:cubicBezTo>
                    <a:cubicBezTo>
                      <a:pt x="47223" y="531881"/>
                      <a:pt x="65221" y="589388"/>
                      <a:pt x="105674" y="637726"/>
                    </a:cubicBezTo>
                    <a:cubicBezTo>
                      <a:pt x="125128" y="660866"/>
                      <a:pt x="149640" y="679035"/>
                      <a:pt x="168923" y="702432"/>
                    </a:cubicBezTo>
                    <a:cubicBezTo>
                      <a:pt x="200548" y="740657"/>
                      <a:pt x="218118" y="788737"/>
                      <a:pt x="248285" y="828075"/>
                    </a:cubicBezTo>
                    <a:cubicBezTo>
                      <a:pt x="256427" y="838616"/>
                      <a:pt x="266883" y="849158"/>
                      <a:pt x="280082" y="849758"/>
                    </a:cubicBezTo>
                    <a:cubicBezTo>
                      <a:pt x="274768" y="804078"/>
                      <a:pt x="263026" y="759083"/>
                      <a:pt x="252656" y="715031"/>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367" name="Freeform: Shape 132">
                <a:extLst>
                  <a:ext uri="{FF2B5EF4-FFF2-40B4-BE49-F238E27FC236}">
                    <a16:creationId xmlns:a16="http://schemas.microsoft.com/office/drawing/2014/main" id="{320D1A45-046C-1C2A-2CFD-340B28F9F75D}"/>
                  </a:ext>
                </a:extLst>
              </p:cNvPr>
              <p:cNvSpPr/>
              <p:nvPr/>
            </p:nvSpPr>
            <p:spPr>
              <a:xfrm>
                <a:off x="7067115" y="4343897"/>
                <a:ext cx="240314" cy="1004882"/>
              </a:xfrm>
              <a:custGeom>
                <a:avLst/>
                <a:gdLst>
                  <a:gd name="connsiteX0" fmla="*/ 228231 w 240314"/>
                  <a:gd name="connsiteY0" fmla="*/ 223860 h 1004882"/>
                  <a:gd name="connsiteX1" fmla="*/ 211090 w 240314"/>
                  <a:gd name="connsiteY1" fmla="*/ 272625 h 1004882"/>
                  <a:gd name="connsiteX2" fmla="*/ 183750 w 240314"/>
                  <a:gd name="connsiteY2" fmla="*/ 300308 h 1004882"/>
                  <a:gd name="connsiteX3" fmla="*/ 170637 w 240314"/>
                  <a:gd name="connsiteY3" fmla="*/ 258313 h 1004882"/>
                  <a:gd name="connsiteX4" fmla="*/ 178093 w 240314"/>
                  <a:gd name="connsiteY4" fmla="*/ 201748 h 1004882"/>
                  <a:gd name="connsiteX5" fmla="*/ 176037 w 240314"/>
                  <a:gd name="connsiteY5" fmla="*/ 174237 h 1004882"/>
                  <a:gd name="connsiteX6" fmla="*/ 172609 w 240314"/>
                  <a:gd name="connsiteY6" fmla="*/ 145269 h 1004882"/>
                  <a:gd name="connsiteX7" fmla="*/ 160181 w 240314"/>
                  <a:gd name="connsiteY7" fmla="*/ 181007 h 1004882"/>
                  <a:gd name="connsiteX8" fmla="*/ 128814 w 240314"/>
                  <a:gd name="connsiteY8" fmla="*/ 199177 h 1004882"/>
                  <a:gd name="connsiteX9" fmla="*/ 110473 w 240314"/>
                  <a:gd name="connsiteY9" fmla="*/ 191892 h 1004882"/>
                  <a:gd name="connsiteX10" fmla="*/ 87761 w 240314"/>
                  <a:gd name="connsiteY10" fmla="*/ 163095 h 1004882"/>
                  <a:gd name="connsiteX11" fmla="*/ 57079 w 240314"/>
                  <a:gd name="connsiteY11" fmla="*/ 57336 h 1004882"/>
                  <a:gd name="connsiteX12" fmla="*/ 55279 w 240314"/>
                  <a:gd name="connsiteY12" fmla="*/ 142269 h 1004882"/>
                  <a:gd name="connsiteX13" fmla="*/ 33168 w 240314"/>
                  <a:gd name="connsiteY13" fmla="*/ 49794 h 1004882"/>
                  <a:gd name="connsiteX14" fmla="*/ 33853 w 240314"/>
                  <a:gd name="connsiteY14" fmla="*/ 123928 h 1004882"/>
                  <a:gd name="connsiteX15" fmla="*/ 9428 w 240314"/>
                  <a:gd name="connsiteY15" fmla="*/ 0 h 1004882"/>
                  <a:gd name="connsiteX16" fmla="*/ 12084 w 240314"/>
                  <a:gd name="connsiteY16" fmla="*/ 71306 h 1004882"/>
                  <a:gd name="connsiteX17" fmla="*/ 17055 w 240314"/>
                  <a:gd name="connsiteY17" fmla="*/ 114587 h 1004882"/>
                  <a:gd name="connsiteX18" fmla="*/ 15941 w 240314"/>
                  <a:gd name="connsiteY18" fmla="*/ 151440 h 1004882"/>
                  <a:gd name="connsiteX19" fmla="*/ 7371 w 240314"/>
                  <a:gd name="connsiteY19" fmla="*/ 161724 h 1004882"/>
                  <a:gd name="connsiteX20" fmla="*/ 0 w 240314"/>
                  <a:gd name="connsiteY20" fmla="*/ 161038 h 1004882"/>
                  <a:gd name="connsiteX21" fmla="*/ 35653 w 240314"/>
                  <a:gd name="connsiteY21" fmla="*/ 260798 h 1004882"/>
                  <a:gd name="connsiteX22" fmla="*/ 46880 w 240314"/>
                  <a:gd name="connsiteY22" fmla="*/ 286938 h 1004882"/>
                  <a:gd name="connsiteX23" fmla="*/ 89732 w 240314"/>
                  <a:gd name="connsiteY23" fmla="*/ 408895 h 1004882"/>
                  <a:gd name="connsiteX24" fmla="*/ 113901 w 240314"/>
                  <a:gd name="connsiteY24" fmla="*/ 635583 h 1004882"/>
                  <a:gd name="connsiteX25" fmla="*/ 119129 w 240314"/>
                  <a:gd name="connsiteY25" fmla="*/ 800307 h 1004882"/>
                  <a:gd name="connsiteX26" fmla="*/ 101988 w 240314"/>
                  <a:gd name="connsiteY26" fmla="*/ 870670 h 1004882"/>
                  <a:gd name="connsiteX27" fmla="*/ 103874 w 240314"/>
                  <a:gd name="connsiteY27" fmla="*/ 914293 h 1004882"/>
                  <a:gd name="connsiteX28" fmla="*/ 95303 w 240314"/>
                  <a:gd name="connsiteY28" fmla="*/ 965116 h 1004882"/>
                  <a:gd name="connsiteX29" fmla="*/ 92646 w 240314"/>
                  <a:gd name="connsiteY29" fmla="*/ 974286 h 1004882"/>
                  <a:gd name="connsiteX30" fmla="*/ 235858 w 240314"/>
                  <a:gd name="connsiteY30" fmla="*/ 1004883 h 1004882"/>
                  <a:gd name="connsiteX31" fmla="*/ 233373 w 240314"/>
                  <a:gd name="connsiteY31" fmla="*/ 998541 h 1004882"/>
                  <a:gd name="connsiteX32" fmla="*/ 215718 w 240314"/>
                  <a:gd name="connsiteY32" fmla="*/ 893296 h 1004882"/>
                  <a:gd name="connsiteX33" fmla="*/ 213661 w 240314"/>
                  <a:gd name="connsiteY33" fmla="*/ 891925 h 1004882"/>
                  <a:gd name="connsiteX34" fmla="*/ 186921 w 240314"/>
                  <a:gd name="connsiteY34" fmla="*/ 845816 h 1004882"/>
                  <a:gd name="connsiteX35" fmla="*/ 172094 w 240314"/>
                  <a:gd name="connsiteY35" fmla="*/ 748370 h 1004882"/>
                  <a:gd name="connsiteX36" fmla="*/ 163524 w 240314"/>
                  <a:gd name="connsiteY36" fmla="*/ 466403 h 1004882"/>
                  <a:gd name="connsiteX37" fmla="*/ 187692 w 240314"/>
                  <a:gd name="connsiteY37" fmla="*/ 351730 h 1004882"/>
                  <a:gd name="connsiteX38" fmla="*/ 225917 w 240314"/>
                  <a:gd name="connsiteY38" fmla="*/ 307507 h 1004882"/>
                  <a:gd name="connsiteX39" fmla="*/ 240315 w 240314"/>
                  <a:gd name="connsiteY39" fmla="*/ 282738 h 1004882"/>
                  <a:gd name="connsiteX40" fmla="*/ 228231 w 240314"/>
                  <a:gd name="connsiteY40" fmla="*/ 223860 h 100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0314" h="1004882">
                    <a:moveTo>
                      <a:pt x="228231" y="223860"/>
                    </a:moveTo>
                    <a:cubicBezTo>
                      <a:pt x="222917" y="240229"/>
                      <a:pt x="217346" y="256599"/>
                      <a:pt x="211090" y="272625"/>
                    </a:cubicBezTo>
                    <a:cubicBezTo>
                      <a:pt x="206119" y="285395"/>
                      <a:pt x="197806" y="300222"/>
                      <a:pt x="183750" y="300308"/>
                    </a:cubicBezTo>
                    <a:cubicBezTo>
                      <a:pt x="163267" y="300308"/>
                      <a:pt x="168923" y="272111"/>
                      <a:pt x="170637" y="258313"/>
                    </a:cubicBezTo>
                    <a:cubicBezTo>
                      <a:pt x="174228" y="239621"/>
                      <a:pt x="176722" y="220731"/>
                      <a:pt x="178093" y="201748"/>
                    </a:cubicBezTo>
                    <a:cubicBezTo>
                      <a:pt x="177922" y="192543"/>
                      <a:pt x="177236" y="183364"/>
                      <a:pt x="176037" y="174237"/>
                    </a:cubicBezTo>
                    <a:cubicBezTo>
                      <a:pt x="174837" y="164552"/>
                      <a:pt x="173722" y="154953"/>
                      <a:pt x="172609" y="145269"/>
                    </a:cubicBezTo>
                    <a:cubicBezTo>
                      <a:pt x="170612" y="157825"/>
                      <a:pt x="166404" y="169926"/>
                      <a:pt x="160181" y="181007"/>
                    </a:cubicBezTo>
                    <a:cubicBezTo>
                      <a:pt x="153745" y="192261"/>
                      <a:pt x="141772" y="199194"/>
                      <a:pt x="128814" y="199177"/>
                    </a:cubicBezTo>
                    <a:cubicBezTo>
                      <a:pt x="122163" y="198431"/>
                      <a:pt x="115829" y="195911"/>
                      <a:pt x="110473" y="191892"/>
                    </a:cubicBezTo>
                    <a:cubicBezTo>
                      <a:pt x="100540" y="184419"/>
                      <a:pt x="92715" y="174494"/>
                      <a:pt x="87761" y="163095"/>
                    </a:cubicBezTo>
                    <a:cubicBezTo>
                      <a:pt x="70620" y="130356"/>
                      <a:pt x="68821" y="92218"/>
                      <a:pt x="57079" y="57336"/>
                    </a:cubicBezTo>
                    <a:lnTo>
                      <a:pt x="55279" y="142269"/>
                    </a:lnTo>
                    <a:lnTo>
                      <a:pt x="33168" y="49794"/>
                    </a:lnTo>
                    <a:cubicBezTo>
                      <a:pt x="29911" y="74477"/>
                      <a:pt x="41738" y="100274"/>
                      <a:pt x="33853" y="123928"/>
                    </a:cubicBezTo>
                    <a:cubicBezTo>
                      <a:pt x="27768" y="82276"/>
                      <a:pt x="19626" y="40881"/>
                      <a:pt x="9428" y="0"/>
                    </a:cubicBezTo>
                    <a:cubicBezTo>
                      <a:pt x="8511" y="23800"/>
                      <a:pt x="9402" y="47635"/>
                      <a:pt x="12084" y="71306"/>
                    </a:cubicBezTo>
                    <a:cubicBezTo>
                      <a:pt x="13713" y="85704"/>
                      <a:pt x="15941" y="100103"/>
                      <a:pt x="17055" y="114587"/>
                    </a:cubicBezTo>
                    <a:cubicBezTo>
                      <a:pt x="19181" y="126817"/>
                      <a:pt x="18795" y="139355"/>
                      <a:pt x="15941" y="151440"/>
                    </a:cubicBezTo>
                    <a:cubicBezTo>
                      <a:pt x="14861" y="156025"/>
                      <a:pt x="11682" y="159830"/>
                      <a:pt x="7371" y="161724"/>
                    </a:cubicBezTo>
                    <a:cubicBezTo>
                      <a:pt x="4911" y="162401"/>
                      <a:pt x="2288" y="162161"/>
                      <a:pt x="0" y="161038"/>
                    </a:cubicBezTo>
                    <a:cubicBezTo>
                      <a:pt x="10884" y="196606"/>
                      <a:pt x="25711" y="219146"/>
                      <a:pt x="35653" y="260798"/>
                    </a:cubicBezTo>
                    <a:cubicBezTo>
                      <a:pt x="39424" y="269369"/>
                      <a:pt x="43195" y="277939"/>
                      <a:pt x="46880" y="286938"/>
                    </a:cubicBezTo>
                    <a:cubicBezTo>
                      <a:pt x="64081" y="326507"/>
                      <a:pt x="78402" y="367260"/>
                      <a:pt x="89732" y="408895"/>
                    </a:cubicBezTo>
                    <a:cubicBezTo>
                      <a:pt x="108673" y="481915"/>
                      <a:pt x="111930" y="560763"/>
                      <a:pt x="113901" y="635583"/>
                    </a:cubicBezTo>
                    <a:cubicBezTo>
                      <a:pt x="114844" y="667893"/>
                      <a:pt x="118529" y="785480"/>
                      <a:pt x="119129" y="800307"/>
                    </a:cubicBezTo>
                    <a:cubicBezTo>
                      <a:pt x="120929" y="847015"/>
                      <a:pt x="109787" y="857557"/>
                      <a:pt x="101988" y="870670"/>
                    </a:cubicBezTo>
                    <a:cubicBezTo>
                      <a:pt x="103016" y="887811"/>
                      <a:pt x="103702" y="902380"/>
                      <a:pt x="103874" y="914293"/>
                    </a:cubicBezTo>
                    <a:cubicBezTo>
                      <a:pt x="104216" y="931623"/>
                      <a:pt x="101303" y="948858"/>
                      <a:pt x="95303" y="965116"/>
                    </a:cubicBezTo>
                    <a:cubicBezTo>
                      <a:pt x="94532" y="968201"/>
                      <a:pt x="93675" y="971287"/>
                      <a:pt x="92646" y="974286"/>
                    </a:cubicBezTo>
                    <a:cubicBezTo>
                      <a:pt x="142526" y="960805"/>
                      <a:pt x="195843" y="972195"/>
                      <a:pt x="235858" y="1004883"/>
                    </a:cubicBezTo>
                    <a:cubicBezTo>
                      <a:pt x="235001" y="1002654"/>
                      <a:pt x="234144" y="1000598"/>
                      <a:pt x="233373" y="998541"/>
                    </a:cubicBezTo>
                    <a:cubicBezTo>
                      <a:pt x="217638" y="965836"/>
                      <a:pt x="211518" y="929343"/>
                      <a:pt x="215718" y="893296"/>
                    </a:cubicBezTo>
                    <a:lnTo>
                      <a:pt x="213661" y="891925"/>
                    </a:lnTo>
                    <a:cubicBezTo>
                      <a:pt x="199425" y="880329"/>
                      <a:pt x="189921" y="863933"/>
                      <a:pt x="186921" y="845816"/>
                    </a:cubicBezTo>
                    <a:cubicBezTo>
                      <a:pt x="179251" y="813805"/>
                      <a:pt x="174288" y="781212"/>
                      <a:pt x="172094" y="748370"/>
                    </a:cubicBezTo>
                    <a:cubicBezTo>
                      <a:pt x="166378" y="654498"/>
                      <a:pt x="163524" y="560506"/>
                      <a:pt x="163524" y="466403"/>
                    </a:cubicBezTo>
                    <a:cubicBezTo>
                      <a:pt x="163524" y="426722"/>
                      <a:pt x="164981" y="384555"/>
                      <a:pt x="187692" y="351730"/>
                    </a:cubicBezTo>
                    <a:cubicBezTo>
                      <a:pt x="198748" y="335704"/>
                      <a:pt x="214175" y="323019"/>
                      <a:pt x="225917" y="307507"/>
                    </a:cubicBezTo>
                    <a:cubicBezTo>
                      <a:pt x="231607" y="299802"/>
                      <a:pt x="236432" y="291497"/>
                      <a:pt x="240315" y="282738"/>
                    </a:cubicBezTo>
                    <a:cubicBezTo>
                      <a:pt x="236287" y="261912"/>
                      <a:pt x="231916" y="242200"/>
                      <a:pt x="228231" y="223860"/>
                    </a:cubicBezTo>
                    <a:close/>
                  </a:path>
                </a:pathLst>
              </a:custGeom>
              <a:solidFill>
                <a:srgbClr val="1AA4BE"/>
              </a:solidFill>
              <a:ln w="8553" cap="flat">
                <a:noFill/>
                <a:prstDash val="solid"/>
                <a:miter/>
              </a:ln>
            </p:spPr>
            <p:txBody>
              <a:bodyPr rtlCol="0" anchor="ctr"/>
              <a:lstStyle/>
              <a:p>
                <a:endParaRPr lang="en-US" dirty="0"/>
              </a:p>
            </p:txBody>
          </p:sp>
          <p:sp>
            <p:nvSpPr>
              <p:cNvPr id="368" name="Freeform: Shape 133">
                <a:extLst>
                  <a:ext uri="{FF2B5EF4-FFF2-40B4-BE49-F238E27FC236}">
                    <a16:creationId xmlns:a16="http://schemas.microsoft.com/office/drawing/2014/main" id="{B3B739A4-1C62-0748-D647-D7B44201F422}"/>
                  </a:ext>
                </a:extLst>
              </p:cNvPr>
              <p:cNvSpPr/>
              <p:nvPr/>
            </p:nvSpPr>
            <p:spPr>
              <a:xfrm>
                <a:off x="7067115" y="4343897"/>
                <a:ext cx="240314" cy="1004882"/>
              </a:xfrm>
              <a:custGeom>
                <a:avLst/>
                <a:gdLst>
                  <a:gd name="connsiteX0" fmla="*/ 228231 w 240314"/>
                  <a:gd name="connsiteY0" fmla="*/ 223860 h 1004882"/>
                  <a:gd name="connsiteX1" fmla="*/ 211090 w 240314"/>
                  <a:gd name="connsiteY1" fmla="*/ 272625 h 1004882"/>
                  <a:gd name="connsiteX2" fmla="*/ 183750 w 240314"/>
                  <a:gd name="connsiteY2" fmla="*/ 300308 h 1004882"/>
                  <a:gd name="connsiteX3" fmla="*/ 170637 w 240314"/>
                  <a:gd name="connsiteY3" fmla="*/ 258313 h 1004882"/>
                  <a:gd name="connsiteX4" fmla="*/ 178093 w 240314"/>
                  <a:gd name="connsiteY4" fmla="*/ 201748 h 1004882"/>
                  <a:gd name="connsiteX5" fmla="*/ 176037 w 240314"/>
                  <a:gd name="connsiteY5" fmla="*/ 174237 h 1004882"/>
                  <a:gd name="connsiteX6" fmla="*/ 172609 w 240314"/>
                  <a:gd name="connsiteY6" fmla="*/ 145269 h 1004882"/>
                  <a:gd name="connsiteX7" fmla="*/ 160181 w 240314"/>
                  <a:gd name="connsiteY7" fmla="*/ 181007 h 1004882"/>
                  <a:gd name="connsiteX8" fmla="*/ 128814 w 240314"/>
                  <a:gd name="connsiteY8" fmla="*/ 199177 h 1004882"/>
                  <a:gd name="connsiteX9" fmla="*/ 110473 w 240314"/>
                  <a:gd name="connsiteY9" fmla="*/ 191892 h 1004882"/>
                  <a:gd name="connsiteX10" fmla="*/ 87761 w 240314"/>
                  <a:gd name="connsiteY10" fmla="*/ 163095 h 1004882"/>
                  <a:gd name="connsiteX11" fmla="*/ 57079 w 240314"/>
                  <a:gd name="connsiteY11" fmla="*/ 57336 h 1004882"/>
                  <a:gd name="connsiteX12" fmla="*/ 55279 w 240314"/>
                  <a:gd name="connsiteY12" fmla="*/ 142269 h 1004882"/>
                  <a:gd name="connsiteX13" fmla="*/ 33168 w 240314"/>
                  <a:gd name="connsiteY13" fmla="*/ 49794 h 1004882"/>
                  <a:gd name="connsiteX14" fmla="*/ 33853 w 240314"/>
                  <a:gd name="connsiteY14" fmla="*/ 123928 h 1004882"/>
                  <a:gd name="connsiteX15" fmla="*/ 9428 w 240314"/>
                  <a:gd name="connsiteY15" fmla="*/ 0 h 1004882"/>
                  <a:gd name="connsiteX16" fmla="*/ 12084 w 240314"/>
                  <a:gd name="connsiteY16" fmla="*/ 71306 h 1004882"/>
                  <a:gd name="connsiteX17" fmla="*/ 17055 w 240314"/>
                  <a:gd name="connsiteY17" fmla="*/ 114587 h 1004882"/>
                  <a:gd name="connsiteX18" fmla="*/ 15941 w 240314"/>
                  <a:gd name="connsiteY18" fmla="*/ 151440 h 1004882"/>
                  <a:gd name="connsiteX19" fmla="*/ 7371 w 240314"/>
                  <a:gd name="connsiteY19" fmla="*/ 161724 h 1004882"/>
                  <a:gd name="connsiteX20" fmla="*/ 0 w 240314"/>
                  <a:gd name="connsiteY20" fmla="*/ 161038 h 1004882"/>
                  <a:gd name="connsiteX21" fmla="*/ 35653 w 240314"/>
                  <a:gd name="connsiteY21" fmla="*/ 260798 h 1004882"/>
                  <a:gd name="connsiteX22" fmla="*/ 46880 w 240314"/>
                  <a:gd name="connsiteY22" fmla="*/ 286938 h 1004882"/>
                  <a:gd name="connsiteX23" fmla="*/ 89732 w 240314"/>
                  <a:gd name="connsiteY23" fmla="*/ 408895 h 1004882"/>
                  <a:gd name="connsiteX24" fmla="*/ 113901 w 240314"/>
                  <a:gd name="connsiteY24" fmla="*/ 635583 h 1004882"/>
                  <a:gd name="connsiteX25" fmla="*/ 119129 w 240314"/>
                  <a:gd name="connsiteY25" fmla="*/ 800307 h 1004882"/>
                  <a:gd name="connsiteX26" fmla="*/ 101988 w 240314"/>
                  <a:gd name="connsiteY26" fmla="*/ 870670 h 1004882"/>
                  <a:gd name="connsiteX27" fmla="*/ 103874 w 240314"/>
                  <a:gd name="connsiteY27" fmla="*/ 914293 h 1004882"/>
                  <a:gd name="connsiteX28" fmla="*/ 95303 w 240314"/>
                  <a:gd name="connsiteY28" fmla="*/ 965116 h 1004882"/>
                  <a:gd name="connsiteX29" fmla="*/ 92646 w 240314"/>
                  <a:gd name="connsiteY29" fmla="*/ 974286 h 1004882"/>
                  <a:gd name="connsiteX30" fmla="*/ 235858 w 240314"/>
                  <a:gd name="connsiteY30" fmla="*/ 1004883 h 1004882"/>
                  <a:gd name="connsiteX31" fmla="*/ 233373 w 240314"/>
                  <a:gd name="connsiteY31" fmla="*/ 998541 h 1004882"/>
                  <a:gd name="connsiteX32" fmla="*/ 215718 w 240314"/>
                  <a:gd name="connsiteY32" fmla="*/ 893296 h 1004882"/>
                  <a:gd name="connsiteX33" fmla="*/ 213661 w 240314"/>
                  <a:gd name="connsiteY33" fmla="*/ 891925 h 1004882"/>
                  <a:gd name="connsiteX34" fmla="*/ 186921 w 240314"/>
                  <a:gd name="connsiteY34" fmla="*/ 845816 h 1004882"/>
                  <a:gd name="connsiteX35" fmla="*/ 172094 w 240314"/>
                  <a:gd name="connsiteY35" fmla="*/ 748370 h 1004882"/>
                  <a:gd name="connsiteX36" fmla="*/ 163524 w 240314"/>
                  <a:gd name="connsiteY36" fmla="*/ 466403 h 1004882"/>
                  <a:gd name="connsiteX37" fmla="*/ 187692 w 240314"/>
                  <a:gd name="connsiteY37" fmla="*/ 351730 h 1004882"/>
                  <a:gd name="connsiteX38" fmla="*/ 225917 w 240314"/>
                  <a:gd name="connsiteY38" fmla="*/ 307507 h 1004882"/>
                  <a:gd name="connsiteX39" fmla="*/ 240315 w 240314"/>
                  <a:gd name="connsiteY39" fmla="*/ 282738 h 1004882"/>
                  <a:gd name="connsiteX40" fmla="*/ 228231 w 240314"/>
                  <a:gd name="connsiteY40" fmla="*/ 223860 h 100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0314" h="1004882">
                    <a:moveTo>
                      <a:pt x="228231" y="223860"/>
                    </a:moveTo>
                    <a:cubicBezTo>
                      <a:pt x="222917" y="240229"/>
                      <a:pt x="217346" y="256599"/>
                      <a:pt x="211090" y="272625"/>
                    </a:cubicBezTo>
                    <a:cubicBezTo>
                      <a:pt x="206119" y="285395"/>
                      <a:pt x="197806" y="300222"/>
                      <a:pt x="183750" y="300308"/>
                    </a:cubicBezTo>
                    <a:cubicBezTo>
                      <a:pt x="163267" y="300308"/>
                      <a:pt x="168923" y="272111"/>
                      <a:pt x="170637" y="258313"/>
                    </a:cubicBezTo>
                    <a:cubicBezTo>
                      <a:pt x="174228" y="239621"/>
                      <a:pt x="176722" y="220731"/>
                      <a:pt x="178093" y="201748"/>
                    </a:cubicBezTo>
                    <a:cubicBezTo>
                      <a:pt x="177922" y="192543"/>
                      <a:pt x="177236" y="183364"/>
                      <a:pt x="176037" y="174237"/>
                    </a:cubicBezTo>
                    <a:cubicBezTo>
                      <a:pt x="174837" y="164552"/>
                      <a:pt x="173722" y="154953"/>
                      <a:pt x="172609" y="145269"/>
                    </a:cubicBezTo>
                    <a:cubicBezTo>
                      <a:pt x="170612" y="157825"/>
                      <a:pt x="166404" y="169926"/>
                      <a:pt x="160181" y="181007"/>
                    </a:cubicBezTo>
                    <a:cubicBezTo>
                      <a:pt x="153745" y="192261"/>
                      <a:pt x="141772" y="199194"/>
                      <a:pt x="128814" y="199177"/>
                    </a:cubicBezTo>
                    <a:cubicBezTo>
                      <a:pt x="122163" y="198431"/>
                      <a:pt x="115829" y="195911"/>
                      <a:pt x="110473" y="191892"/>
                    </a:cubicBezTo>
                    <a:cubicBezTo>
                      <a:pt x="100540" y="184419"/>
                      <a:pt x="92715" y="174494"/>
                      <a:pt x="87761" y="163095"/>
                    </a:cubicBezTo>
                    <a:cubicBezTo>
                      <a:pt x="70620" y="130356"/>
                      <a:pt x="68821" y="92218"/>
                      <a:pt x="57079" y="57336"/>
                    </a:cubicBezTo>
                    <a:lnTo>
                      <a:pt x="55279" y="142269"/>
                    </a:lnTo>
                    <a:lnTo>
                      <a:pt x="33168" y="49794"/>
                    </a:lnTo>
                    <a:cubicBezTo>
                      <a:pt x="29911" y="74477"/>
                      <a:pt x="41738" y="100274"/>
                      <a:pt x="33853" y="123928"/>
                    </a:cubicBezTo>
                    <a:cubicBezTo>
                      <a:pt x="27768" y="82276"/>
                      <a:pt x="19626" y="40881"/>
                      <a:pt x="9428" y="0"/>
                    </a:cubicBezTo>
                    <a:cubicBezTo>
                      <a:pt x="8511" y="23800"/>
                      <a:pt x="9402" y="47635"/>
                      <a:pt x="12084" y="71306"/>
                    </a:cubicBezTo>
                    <a:cubicBezTo>
                      <a:pt x="13713" y="85704"/>
                      <a:pt x="15941" y="100103"/>
                      <a:pt x="17055" y="114587"/>
                    </a:cubicBezTo>
                    <a:cubicBezTo>
                      <a:pt x="19181" y="126817"/>
                      <a:pt x="18795" y="139355"/>
                      <a:pt x="15941" y="151440"/>
                    </a:cubicBezTo>
                    <a:cubicBezTo>
                      <a:pt x="14861" y="156025"/>
                      <a:pt x="11682" y="159830"/>
                      <a:pt x="7371" y="161724"/>
                    </a:cubicBezTo>
                    <a:cubicBezTo>
                      <a:pt x="4911" y="162401"/>
                      <a:pt x="2288" y="162161"/>
                      <a:pt x="0" y="161038"/>
                    </a:cubicBezTo>
                    <a:cubicBezTo>
                      <a:pt x="10884" y="196606"/>
                      <a:pt x="25711" y="219146"/>
                      <a:pt x="35653" y="260798"/>
                    </a:cubicBezTo>
                    <a:cubicBezTo>
                      <a:pt x="39424" y="269369"/>
                      <a:pt x="43195" y="277939"/>
                      <a:pt x="46880" y="286938"/>
                    </a:cubicBezTo>
                    <a:cubicBezTo>
                      <a:pt x="64081" y="326507"/>
                      <a:pt x="78402" y="367260"/>
                      <a:pt x="89732" y="408895"/>
                    </a:cubicBezTo>
                    <a:cubicBezTo>
                      <a:pt x="108673" y="481915"/>
                      <a:pt x="111930" y="560763"/>
                      <a:pt x="113901" y="635583"/>
                    </a:cubicBezTo>
                    <a:cubicBezTo>
                      <a:pt x="114844" y="667893"/>
                      <a:pt x="118529" y="785480"/>
                      <a:pt x="119129" y="800307"/>
                    </a:cubicBezTo>
                    <a:cubicBezTo>
                      <a:pt x="120929" y="847015"/>
                      <a:pt x="109787" y="857557"/>
                      <a:pt x="101988" y="870670"/>
                    </a:cubicBezTo>
                    <a:cubicBezTo>
                      <a:pt x="103016" y="887811"/>
                      <a:pt x="103702" y="902380"/>
                      <a:pt x="103874" y="914293"/>
                    </a:cubicBezTo>
                    <a:cubicBezTo>
                      <a:pt x="104216" y="931623"/>
                      <a:pt x="101303" y="948858"/>
                      <a:pt x="95303" y="965116"/>
                    </a:cubicBezTo>
                    <a:cubicBezTo>
                      <a:pt x="94532" y="968201"/>
                      <a:pt x="93675" y="971287"/>
                      <a:pt x="92646" y="974286"/>
                    </a:cubicBezTo>
                    <a:cubicBezTo>
                      <a:pt x="142526" y="960805"/>
                      <a:pt x="195843" y="972195"/>
                      <a:pt x="235858" y="1004883"/>
                    </a:cubicBezTo>
                    <a:cubicBezTo>
                      <a:pt x="235001" y="1002654"/>
                      <a:pt x="234144" y="1000598"/>
                      <a:pt x="233373" y="998541"/>
                    </a:cubicBezTo>
                    <a:cubicBezTo>
                      <a:pt x="217638" y="965836"/>
                      <a:pt x="211518" y="929343"/>
                      <a:pt x="215718" y="893296"/>
                    </a:cubicBezTo>
                    <a:lnTo>
                      <a:pt x="213661" y="891925"/>
                    </a:lnTo>
                    <a:cubicBezTo>
                      <a:pt x="199425" y="880329"/>
                      <a:pt x="189921" y="863933"/>
                      <a:pt x="186921" y="845816"/>
                    </a:cubicBezTo>
                    <a:cubicBezTo>
                      <a:pt x="179251" y="813805"/>
                      <a:pt x="174288" y="781212"/>
                      <a:pt x="172094" y="748370"/>
                    </a:cubicBezTo>
                    <a:cubicBezTo>
                      <a:pt x="166378" y="654498"/>
                      <a:pt x="163524" y="560506"/>
                      <a:pt x="163524" y="466403"/>
                    </a:cubicBezTo>
                    <a:cubicBezTo>
                      <a:pt x="163524" y="426722"/>
                      <a:pt x="164981" y="384555"/>
                      <a:pt x="187692" y="351730"/>
                    </a:cubicBezTo>
                    <a:cubicBezTo>
                      <a:pt x="198748" y="335704"/>
                      <a:pt x="214175" y="323019"/>
                      <a:pt x="225917" y="307507"/>
                    </a:cubicBezTo>
                    <a:cubicBezTo>
                      <a:pt x="231607" y="299802"/>
                      <a:pt x="236432" y="291497"/>
                      <a:pt x="240315" y="282738"/>
                    </a:cubicBezTo>
                    <a:cubicBezTo>
                      <a:pt x="236287" y="261912"/>
                      <a:pt x="231916" y="242200"/>
                      <a:pt x="228231" y="223860"/>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369" name="Freeform: Shape 134">
                <a:extLst>
                  <a:ext uri="{FF2B5EF4-FFF2-40B4-BE49-F238E27FC236}">
                    <a16:creationId xmlns:a16="http://schemas.microsoft.com/office/drawing/2014/main" id="{522C6762-16F1-64E2-24FC-FB9871CD0008}"/>
                  </a:ext>
                </a:extLst>
              </p:cNvPr>
              <p:cNvSpPr/>
              <p:nvPr/>
            </p:nvSpPr>
            <p:spPr>
              <a:xfrm>
                <a:off x="7119737" y="2785622"/>
                <a:ext cx="158124" cy="482945"/>
              </a:xfrm>
              <a:custGeom>
                <a:avLst/>
                <a:gdLst>
                  <a:gd name="connsiteX0" fmla="*/ 128128 w 158124"/>
                  <a:gd name="connsiteY0" fmla="*/ 482944 h 482945"/>
                  <a:gd name="connsiteX1" fmla="*/ 136698 w 158124"/>
                  <a:gd name="connsiteY1" fmla="*/ 478059 h 482945"/>
                  <a:gd name="connsiteX2" fmla="*/ 126328 w 158124"/>
                  <a:gd name="connsiteY2" fmla="*/ 315220 h 482945"/>
                  <a:gd name="connsiteX3" fmla="*/ 158124 w 158124"/>
                  <a:gd name="connsiteY3" fmla="*/ 70020 h 482945"/>
                  <a:gd name="connsiteX4" fmla="*/ 133527 w 158124"/>
                  <a:gd name="connsiteY4" fmla="*/ 59907 h 482945"/>
                  <a:gd name="connsiteX5" fmla="*/ 100531 w 158124"/>
                  <a:gd name="connsiteY5" fmla="*/ 54851 h 482945"/>
                  <a:gd name="connsiteX6" fmla="*/ 47652 w 158124"/>
                  <a:gd name="connsiteY6" fmla="*/ 25111 h 482945"/>
                  <a:gd name="connsiteX7" fmla="*/ 31282 w 158124"/>
                  <a:gd name="connsiteY7" fmla="*/ 10627 h 482945"/>
                  <a:gd name="connsiteX8" fmla="*/ 18426 w 158124"/>
                  <a:gd name="connsiteY8" fmla="*/ 0 h 482945"/>
                  <a:gd name="connsiteX9" fmla="*/ 3085 w 158124"/>
                  <a:gd name="connsiteY9" fmla="*/ 4199 h 482945"/>
                  <a:gd name="connsiteX10" fmla="*/ 0 w 158124"/>
                  <a:gd name="connsiteY10" fmla="*/ 5228 h 482945"/>
                  <a:gd name="connsiteX11" fmla="*/ 21854 w 158124"/>
                  <a:gd name="connsiteY11" fmla="*/ 24169 h 482945"/>
                  <a:gd name="connsiteX12" fmla="*/ 45766 w 158124"/>
                  <a:gd name="connsiteY12" fmla="*/ 47737 h 482945"/>
                  <a:gd name="connsiteX13" fmla="*/ 110730 w 158124"/>
                  <a:gd name="connsiteY13" fmla="*/ 123157 h 482945"/>
                  <a:gd name="connsiteX14" fmla="*/ 104559 w 158124"/>
                  <a:gd name="connsiteY14" fmla="*/ 161553 h 482945"/>
                  <a:gd name="connsiteX15" fmla="*/ 98217 w 158124"/>
                  <a:gd name="connsiteY15" fmla="*/ 205519 h 482945"/>
                  <a:gd name="connsiteX16" fmla="*/ 116815 w 158124"/>
                  <a:gd name="connsiteY16" fmla="*/ 472059 h 482945"/>
                  <a:gd name="connsiteX17" fmla="*/ 128128 w 158124"/>
                  <a:gd name="connsiteY17" fmla="*/ 482944 h 4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124" h="482945">
                    <a:moveTo>
                      <a:pt x="128128" y="482944"/>
                    </a:moveTo>
                    <a:cubicBezTo>
                      <a:pt x="131667" y="483021"/>
                      <a:pt x="134958" y="481144"/>
                      <a:pt x="136698" y="478059"/>
                    </a:cubicBezTo>
                    <a:cubicBezTo>
                      <a:pt x="130270" y="453976"/>
                      <a:pt x="120929" y="403067"/>
                      <a:pt x="126328" y="315220"/>
                    </a:cubicBezTo>
                    <a:cubicBezTo>
                      <a:pt x="131916" y="232918"/>
                      <a:pt x="142535" y="151028"/>
                      <a:pt x="158124" y="70020"/>
                    </a:cubicBezTo>
                    <a:cubicBezTo>
                      <a:pt x="150822" y="64784"/>
                      <a:pt x="142398" y="61321"/>
                      <a:pt x="133527" y="59907"/>
                    </a:cubicBezTo>
                    <a:cubicBezTo>
                      <a:pt x="122557" y="57850"/>
                      <a:pt x="111330" y="57508"/>
                      <a:pt x="100531" y="54851"/>
                    </a:cubicBezTo>
                    <a:cubicBezTo>
                      <a:pt x="80802" y="49246"/>
                      <a:pt x="62684" y="39055"/>
                      <a:pt x="47652" y="25111"/>
                    </a:cubicBezTo>
                    <a:cubicBezTo>
                      <a:pt x="42081" y="20398"/>
                      <a:pt x="36681" y="15427"/>
                      <a:pt x="31282" y="10627"/>
                    </a:cubicBezTo>
                    <a:cubicBezTo>
                      <a:pt x="27511" y="6505"/>
                      <a:pt x="23183" y="2931"/>
                      <a:pt x="18426" y="0"/>
                    </a:cubicBezTo>
                    <a:cubicBezTo>
                      <a:pt x="13370" y="1200"/>
                      <a:pt x="8313" y="2571"/>
                      <a:pt x="3085" y="4199"/>
                    </a:cubicBezTo>
                    <a:cubicBezTo>
                      <a:pt x="1971" y="4199"/>
                      <a:pt x="1028" y="4885"/>
                      <a:pt x="0" y="5228"/>
                    </a:cubicBezTo>
                    <a:cubicBezTo>
                      <a:pt x="8510" y="9976"/>
                      <a:pt x="15950" y="16421"/>
                      <a:pt x="21854" y="24169"/>
                    </a:cubicBezTo>
                    <a:cubicBezTo>
                      <a:pt x="29739" y="32139"/>
                      <a:pt x="37281" y="40367"/>
                      <a:pt x="45766" y="47737"/>
                    </a:cubicBezTo>
                    <a:cubicBezTo>
                      <a:pt x="73877" y="72249"/>
                      <a:pt x="109616" y="79362"/>
                      <a:pt x="110730" y="123157"/>
                    </a:cubicBezTo>
                    <a:cubicBezTo>
                      <a:pt x="110156" y="136150"/>
                      <a:pt x="108082" y="149031"/>
                      <a:pt x="104559" y="161553"/>
                    </a:cubicBezTo>
                    <a:cubicBezTo>
                      <a:pt x="101474" y="176037"/>
                      <a:pt x="99845" y="190778"/>
                      <a:pt x="98217" y="205519"/>
                    </a:cubicBezTo>
                    <a:cubicBezTo>
                      <a:pt x="88361" y="295251"/>
                      <a:pt x="79362" y="390040"/>
                      <a:pt x="116815" y="472059"/>
                    </a:cubicBezTo>
                    <a:cubicBezTo>
                      <a:pt x="119129" y="476859"/>
                      <a:pt x="122557" y="482515"/>
                      <a:pt x="128128" y="482944"/>
                    </a:cubicBezTo>
                    <a:close/>
                  </a:path>
                </a:pathLst>
              </a:custGeom>
              <a:solidFill>
                <a:srgbClr val="1AA4BE"/>
              </a:solidFill>
              <a:ln w="8553" cap="flat">
                <a:noFill/>
                <a:prstDash val="solid"/>
                <a:miter/>
              </a:ln>
            </p:spPr>
            <p:txBody>
              <a:bodyPr rtlCol="0" anchor="ctr"/>
              <a:lstStyle/>
              <a:p>
                <a:endParaRPr lang="en-US" dirty="0"/>
              </a:p>
            </p:txBody>
          </p:sp>
          <p:sp>
            <p:nvSpPr>
              <p:cNvPr id="370" name="Freeform: Shape 135">
                <a:extLst>
                  <a:ext uri="{FF2B5EF4-FFF2-40B4-BE49-F238E27FC236}">
                    <a16:creationId xmlns:a16="http://schemas.microsoft.com/office/drawing/2014/main" id="{FB7D3D06-C55B-FC63-2402-98A8E61EDADB}"/>
                  </a:ext>
                </a:extLst>
              </p:cNvPr>
              <p:cNvSpPr/>
              <p:nvPr/>
            </p:nvSpPr>
            <p:spPr>
              <a:xfrm>
                <a:off x="7119737" y="2785622"/>
                <a:ext cx="158124" cy="482945"/>
              </a:xfrm>
              <a:custGeom>
                <a:avLst/>
                <a:gdLst>
                  <a:gd name="connsiteX0" fmla="*/ 128128 w 158124"/>
                  <a:gd name="connsiteY0" fmla="*/ 482944 h 482945"/>
                  <a:gd name="connsiteX1" fmla="*/ 136698 w 158124"/>
                  <a:gd name="connsiteY1" fmla="*/ 478059 h 482945"/>
                  <a:gd name="connsiteX2" fmla="*/ 126328 w 158124"/>
                  <a:gd name="connsiteY2" fmla="*/ 315220 h 482945"/>
                  <a:gd name="connsiteX3" fmla="*/ 158124 w 158124"/>
                  <a:gd name="connsiteY3" fmla="*/ 70020 h 482945"/>
                  <a:gd name="connsiteX4" fmla="*/ 133527 w 158124"/>
                  <a:gd name="connsiteY4" fmla="*/ 59907 h 482945"/>
                  <a:gd name="connsiteX5" fmla="*/ 100531 w 158124"/>
                  <a:gd name="connsiteY5" fmla="*/ 54851 h 482945"/>
                  <a:gd name="connsiteX6" fmla="*/ 47652 w 158124"/>
                  <a:gd name="connsiteY6" fmla="*/ 25111 h 482945"/>
                  <a:gd name="connsiteX7" fmla="*/ 31282 w 158124"/>
                  <a:gd name="connsiteY7" fmla="*/ 10627 h 482945"/>
                  <a:gd name="connsiteX8" fmla="*/ 18426 w 158124"/>
                  <a:gd name="connsiteY8" fmla="*/ 0 h 482945"/>
                  <a:gd name="connsiteX9" fmla="*/ 3085 w 158124"/>
                  <a:gd name="connsiteY9" fmla="*/ 4199 h 482945"/>
                  <a:gd name="connsiteX10" fmla="*/ 0 w 158124"/>
                  <a:gd name="connsiteY10" fmla="*/ 5228 h 482945"/>
                  <a:gd name="connsiteX11" fmla="*/ 21854 w 158124"/>
                  <a:gd name="connsiteY11" fmla="*/ 24169 h 482945"/>
                  <a:gd name="connsiteX12" fmla="*/ 45766 w 158124"/>
                  <a:gd name="connsiteY12" fmla="*/ 47737 h 482945"/>
                  <a:gd name="connsiteX13" fmla="*/ 110730 w 158124"/>
                  <a:gd name="connsiteY13" fmla="*/ 123157 h 482945"/>
                  <a:gd name="connsiteX14" fmla="*/ 104559 w 158124"/>
                  <a:gd name="connsiteY14" fmla="*/ 161553 h 482945"/>
                  <a:gd name="connsiteX15" fmla="*/ 98217 w 158124"/>
                  <a:gd name="connsiteY15" fmla="*/ 205519 h 482945"/>
                  <a:gd name="connsiteX16" fmla="*/ 116815 w 158124"/>
                  <a:gd name="connsiteY16" fmla="*/ 472059 h 482945"/>
                  <a:gd name="connsiteX17" fmla="*/ 128128 w 158124"/>
                  <a:gd name="connsiteY17" fmla="*/ 482944 h 4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124" h="482945">
                    <a:moveTo>
                      <a:pt x="128128" y="482944"/>
                    </a:moveTo>
                    <a:cubicBezTo>
                      <a:pt x="131667" y="483021"/>
                      <a:pt x="134958" y="481144"/>
                      <a:pt x="136698" y="478059"/>
                    </a:cubicBezTo>
                    <a:cubicBezTo>
                      <a:pt x="130270" y="453976"/>
                      <a:pt x="120929" y="403067"/>
                      <a:pt x="126328" y="315220"/>
                    </a:cubicBezTo>
                    <a:cubicBezTo>
                      <a:pt x="131916" y="232918"/>
                      <a:pt x="142535" y="151028"/>
                      <a:pt x="158124" y="70020"/>
                    </a:cubicBezTo>
                    <a:cubicBezTo>
                      <a:pt x="150822" y="64784"/>
                      <a:pt x="142398" y="61321"/>
                      <a:pt x="133527" y="59907"/>
                    </a:cubicBezTo>
                    <a:cubicBezTo>
                      <a:pt x="122557" y="57850"/>
                      <a:pt x="111330" y="57508"/>
                      <a:pt x="100531" y="54851"/>
                    </a:cubicBezTo>
                    <a:cubicBezTo>
                      <a:pt x="80802" y="49246"/>
                      <a:pt x="62684" y="39055"/>
                      <a:pt x="47652" y="25111"/>
                    </a:cubicBezTo>
                    <a:cubicBezTo>
                      <a:pt x="42081" y="20398"/>
                      <a:pt x="36681" y="15427"/>
                      <a:pt x="31282" y="10627"/>
                    </a:cubicBezTo>
                    <a:cubicBezTo>
                      <a:pt x="27511" y="6505"/>
                      <a:pt x="23183" y="2931"/>
                      <a:pt x="18426" y="0"/>
                    </a:cubicBezTo>
                    <a:cubicBezTo>
                      <a:pt x="13370" y="1200"/>
                      <a:pt x="8313" y="2571"/>
                      <a:pt x="3085" y="4199"/>
                    </a:cubicBezTo>
                    <a:cubicBezTo>
                      <a:pt x="1971" y="4199"/>
                      <a:pt x="1028" y="4885"/>
                      <a:pt x="0" y="5228"/>
                    </a:cubicBezTo>
                    <a:cubicBezTo>
                      <a:pt x="8510" y="9976"/>
                      <a:pt x="15950" y="16421"/>
                      <a:pt x="21854" y="24169"/>
                    </a:cubicBezTo>
                    <a:cubicBezTo>
                      <a:pt x="29739" y="32139"/>
                      <a:pt x="37281" y="40367"/>
                      <a:pt x="45766" y="47737"/>
                    </a:cubicBezTo>
                    <a:cubicBezTo>
                      <a:pt x="73877" y="72249"/>
                      <a:pt x="109616" y="79362"/>
                      <a:pt x="110730" y="123157"/>
                    </a:cubicBezTo>
                    <a:cubicBezTo>
                      <a:pt x="110156" y="136150"/>
                      <a:pt x="108082" y="149031"/>
                      <a:pt x="104559" y="161553"/>
                    </a:cubicBezTo>
                    <a:cubicBezTo>
                      <a:pt x="101474" y="176037"/>
                      <a:pt x="99845" y="190778"/>
                      <a:pt x="98217" y="205519"/>
                    </a:cubicBezTo>
                    <a:cubicBezTo>
                      <a:pt x="88361" y="295251"/>
                      <a:pt x="79362" y="390040"/>
                      <a:pt x="116815" y="472059"/>
                    </a:cubicBezTo>
                    <a:cubicBezTo>
                      <a:pt x="119129" y="476859"/>
                      <a:pt x="122557" y="482515"/>
                      <a:pt x="128128" y="482944"/>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371" name="Freeform: Shape 136">
                <a:extLst>
                  <a:ext uri="{FF2B5EF4-FFF2-40B4-BE49-F238E27FC236}">
                    <a16:creationId xmlns:a16="http://schemas.microsoft.com/office/drawing/2014/main" id="{BB97E7F2-9CD8-E39F-2940-CAEAFAEB533F}"/>
                  </a:ext>
                </a:extLst>
              </p:cNvPr>
              <p:cNvSpPr/>
              <p:nvPr/>
            </p:nvSpPr>
            <p:spPr>
              <a:xfrm>
                <a:off x="7093040" y="4569823"/>
                <a:ext cx="119335" cy="74311"/>
              </a:xfrm>
              <a:custGeom>
                <a:avLst/>
                <a:gdLst>
                  <a:gd name="connsiteX0" fmla="*/ 986 w 119335"/>
                  <a:gd name="connsiteY0" fmla="*/ 162 h 74311"/>
                  <a:gd name="connsiteX1" fmla="*/ 19498 w 119335"/>
                  <a:gd name="connsiteY1" fmla="*/ 26473 h 74311"/>
                  <a:gd name="connsiteX2" fmla="*/ 43667 w 119335"/>
                  <a:gd name="connsiteY2" fmla="*/ 52699 h 74311"/>
                  <a:gd name="connsiteX3" fmla="*/ 74263 w 119335"/>
                  <a:gd name="connsiteY3" fmla="*/ 65468 h 74311"/>
                  <a:gd name="connsiteX4" fmla="*/ 118058 w 119335"/>
                  <a:gd name="connsiteY4" fmla="*/ 55184 h 74311"/>
                  <a:gd name="connsiteX5" fmla="*/ 118829 w 119335"/>
                  <a:gd name="connsiteY5" fmla="*/ 58183 h 74311"/>
                  <a:gd name="connsiteX6" fmla="*/ 79062 w 119335"/>
                  <a:gd name="connsiteY6" fmla="*/ 74296 h 74311"/>
                  <a:gd name="connsiteX7" fmla="*/ 44781 w 119335"/>
                  <a:gd name="connsiteY7" fmla="*/ 64954 h 74311"/>
                  <a:gd name="connsiteX8" fmla="*/ 18384 w 119335"/>
                  <a:gd name="connsiteY8" fmla="*/ 39757 h 74311"/>
                  <a:gd name="connsiteX9" fmla="*/ 300 w 119335"/>
                  <a:gd name="connsiteY9" fmla="*/ 1619 h 74311"/>
                  <a:gd name="connsiteX10" fmla="*/ 986 w 119335"/>
                  <a:gd name="connsiteY10" fmla="*/ 162 h 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35" h="74311">
                    <a:moveTo>
                      <a:pt x="986" y="162"/>
                    </a:moveTo>
                    <a:cubicBezTo>
                      <a:pt x="9556" y="6418"/>
                      <a:pt x="13842" y="17988"/>
                      <a:pt x="19498" y="26473"/>
                    </a:cubicBezTo>
                    <a:cubicBezTo>
                      <a:pt x="26072" y="36475"/>
                      <a:pt x="34239" y="45328"/>
                      <a:pt x="43667" y="52699"/>
                    </a:cubicBezTo>
                    <a:cubicBezTo>
                      <a:pt x="52511" y="59666"/>
                      <a:pt x="63087" y="64080"/>
                      <a:pt x="74263" y="65468"/>
                    </a:cubicBezTo>
                    <a:cubicBezTo>
                      <a:pt x="89501" y="65863"/>
                      <a:pt x="104585" y="62314"/>
                      <a:pt x="118058" y="55184"/>
                    </a:cubicBezTo>
                    <a:cubicBezTo>
                      <a:pt x="119601" y="54584"/>
                      <a:pt x="119601" y="57583"/>
                      <a:pt x="118829" y="58183"/>
                    </a:cubicBezTo>
                    <a:cubicBezTo>
                      <a:pt x="107542" y="67508"/>
                      <a:pt x="93658" y="73130"/>
                      <a:pt x="79062" y="74296"/>
                    </a:cubicBezTo>
                    <a:cubicBezTo>
                      <a:pt x="66969" y="74562"/>
                      <a:pt x="55065" y="71322"/>
                      <a:pt x="44781" y="64954"/>
                    </a:cubicBezTo>
                    <a:cubicBezTo>
                      <a:pt x="34265" y="58561"/>
                      <a:pt x="25257" y="49965"/>
                      <a:pt x="18384" y="39757"/>
                    </a:cubicBezTo>
                    <a:cubicBezTo>
                      <a:pt x="9393" y="28676"/>
                      <a:pt x="3188" y="15597"/>
                      <a:pt x="300" y="1619"/>
                    </a:cubicBezTo>
                    <a:cubicBezTo>
                      <a:pt x="-385" y="762"/>
                      <a:pt x="214" y="-438"/>
                      <a:pt x="986" y="162"/>
                    </a:cubicBezTo>
                    <a:close/>
                  </a:path>
                </a:pathLst>
              </a:custGeom>
              <a:solidFill>
                <a:srgbClr val="1AA4BE"/>
              </a:solidFill>
              <a:ln w="8553" cap="flat">
                <a:noFill/>
                <a:prstDash val="solid"/>
                <a:miter/>
              </a:ln>
            </p:spPr>
            <p:txBody>
              <a:bodyPr rtlCol="0" anchor="ctr"/>
              <a:lstStyle/>
              <a:p>
                <a:endParaRPr lang="en-US" dirty="0"/>
              </a:p>
            </p:txBody>
          </p:sp>
          <p:sp>
            <p:nvSpPr>
              <p:cNvPr id="372" name="Freeform: Shape 137">
                <a:extLst>
                  <a:ext uri="{FF2B5EF4-FFF2-40B4-BE49-F238E27FC236}">
                    <a16:creationId xmlns:a16="http://schemas.microsoft.com/office/drawing/2014/main" id="{5025215E-9C36-282B-368E-DBB0B04FDAD9}"/>
                  </a:ext>
                </a:extLst>
              </p:cNvPr>
              <p:cNvSpPr/>
              <p:nvPr/>
            </p:nvSpPr>
            <p:spPr>
              <a:xfrm>
                <a:off x="7020492" y="2184978"/>
                <a:ext cx="383144" cy="1992480"/>
              </a:xfrm>
              <a:custGeom>
                <a:avLst/>
                <a:gdLst>
                  <a:gd name="connsiteX0" fmla="*/ 10113 w 383144"/>
                  <a:gd name="connsiteY0" fmla="*/ 852443 h 1992480"/>
                  <a:gd name="connsiteX1" fmla="*/ 33596 w 383144"/>
                  <a:gd name="connsiteY1" fmla="*/ 738627 h 1992480"/>
                  <a:gd name="connsiteX2" fmla="*/ 0 w 383144"/>
                  <a:gd name="connsiteY2" fmla="*/ 814733 h 1992480"/>
                  <a:gd name="connsiteX3" fmla="*/ 377013 w 383144"/>
                  <a:gd name="connsiteY3" fmla="*/ 28 h 1992480"/>
                  <a:gd name="connsiteX4" fmla="*/ 233458 w 383144"/>
                  <a:gd name="connsiteY4" fmla="*/ 84361 h 1992480"/>
                  <a:gd name="connsiteX5" fmla="*/ 206204 w 383144"/>
                  <a:gd name="connsiteY5" fmla="*/ 210689 h 1992480"/>
                  <a:gd name="connsiteX6" fmla="*/ 204148 w 383144"/>
                  <a:gd name="connsiteY6" fmla="*/ 286794 h 1992480"/>
                  <a:gd name="connsiteX7" fmla="*/ 195063 w 383144"/>
                  <a:gd name="connsiteY7" fmla="*/ 372499 h 1992480"/>
                  <a:gd name="connsiteX8" fmla="*/ 196691 w 383144"/>
                  <a:gd name="connsiteY8" fmla="*/ 391697 h 1992480"/>
                  <a:gd name="connsiteX9" fmla="*/ 227459 w 383144"/>
                  <a:gd name="connsiteY9" fmla="*/ 506540 h 1992480"/>
                  <a:gd name="connsiteX10" fmla="*/ 267569 w 383144"/>
                  <a:gd name="connsiteY10" fmla="*/ 516911 h 1992480"/>
                  <a:gd name="connsiteX11" fmla="*/ 266712 w 383144"/>
                  <a:gd name="connsiteY11" fmla="*/ 588474 h 1992480"/>
                  <a:gd name="connsiteX12" fmla="*/ 257027 w 383144"/>
                  <a:gd name="connsiteY12" fmla="*/ 645296 h 1992480"/>
                  <a:gd name="connsiteX13" fmla="*/ 223260 w 383144"/>
                  <a:gd name="connsiteY13" fmla="*/ 873440 h 1992480"/>
                  <a:gd name="connsiteX14" fmla="*/ 235430 w 383144"/>
                  <a:gd name="connsiteY14" fmla="*/ 1096871 h 1992480"/>
                  <a:gd name="connsiteX15" fmla="*/ 235430 w 383144"/>
                  <a:gd name="connsiteY15" fmla="*/ 1650007 h 1992480"/>
                  <a:gd name="connsiteX16" fmla="*/ 248028 w 383144"/>
                  <a:gd name="connsiteY16" fmla="*/ 1692345 h 1992480"/>
                  <a:gd name="connsiteX17" fmla="*/ 314963 w 383144"/>
                  <a:gd name="connsiteY17" fmla="*/ 1988024 h 1992480"/>
                  <a:gd name="connsiteX18" fmla="*/ 320363 w 383144"/>
                  <a:gd name="connsiteY18" fmla="*/ 1992481 h 1992480"/>
                  <a:gd name="connsiteX19" fmla="*/ 321477 w 383144"/>
                  <a:gd name="connsiteY19" fmla="*/ 1992481 h 1992480"/>
                  <a:gd name="connsiteX20" fmla="*/ 325848 w 383144"/>
                  <a:gd name="connsiteY20" fmla="*/ 1985968 h 1992480"/>
                  <a:gd name="connsiteX21" fmla="*/ 258655 w 383144"/>
                  <a:gd name="connsiteY21" fmla="*/ 1689259 h 1992480"/>
                  <a:gd name="connsiteX22" fmla="*/ 246143 w 383144"/>
                  <a:gd name="connsiteY22" fmla="*/ 1647007 h 1992480"/>
                  <a:gd name="connsiteX23" fmla="*/ 246143 w 383144"/>
                  <a:gd name="connsiteY23" fmla="*/ 1096357 h 1992480"/>
                  <a:gd name="connsiteX24" fmla="*/ 245629 w 383144"/>
                  <a:gd name="connsiteY24" fmla="*/ 1093615 h 1992480"/>
                  <a:gd name="connsiteX25" fmla="*/ 233801 w 383144"/>
                  <a:gd name="connsiteY25" fmla="*/ 874640 h 1992480"/>
                  <a:gd name="connsiteX26" fmla="*/ 267483 w 383144"/>
                  <a:gd name="connsiteY26" fmla="*/ 647438 h 1992480"/>
                  <a:gd name="connsiteX27" fmla="*/ 277253 w 383144"/>
                  <a:gd name="connsiteY27" fmla="*/ 589673 h 1992480"/>
                  <a:gd name="connsiteX28" fmla="*/ 277253 w 383144"/>
                  <a:gd name="connsiteY28" fmla="*/ 510226 h 1992480"/>
                  <a:gd name="connsiteX29" fmla="*/ 275197 w 383144"/>
                  <a:gd name="connsiteY29" fmla="*/ 506455 h 1992480"/>
                  <a:gd name="connsiteX30" fmla="*/ 270997 w 383144"/>
                  <a:gd name="connsiteY30" fmla="*/ 505340 h 1992480"/>
                  <a:gd name="connsiteX31" fmla="*/ 233630 w 383144"/>
                  <a:gd name="connsiteY31" fmla="*/ 498056 h 1992480"/>
                  <a:gd name="connsiteX32" fmla="*/ 206976 w 383144"/>
                  <a:gd name="connsiteY32" fmla="*/ 390839 h 1992480"/>
                  <a:gd name="connsiteX33" fmla="*/ 205347 w 383144"/>
                  <a:gd name="connsiteY33" fmla="*/ 371642 h 1992480"/>
                  <a:gd name="connsiteX34" fmla="*/ 213918 w 383144"/>
                  <a:gd name="connsiteY34" fmla="*/ 290480 h 1992480"/>
                  <a:gd name="connsiteX35" fmla="*/ 216232 w 383144"/>
                  <a:gd name="connsiteY35" fmla="*/ 208375 h 1992480"/>
                  <a:gd name="connsiteX36" fmla="*/ 241943 w 383144"/>
                  <a:gd name="connsiteY36" fmla="*/ 90960 h 1992480"/>
                  <a:gd name="connsiteX37" fmla="*/ 378213 w 383144"/>
                  <a:gd name="connsiteY37" fmla="*/ 11084 h 1992480"/>
                  <a:gd name="connsiteX38" fmla="*/ 383115 w 383144"/>
                  <a:gd name="connsiteY38" fmla="*/ 5073 h 1992480"/>
                  <a:gd name="connsiteX39" fmla="*/ 383098 w 383144"/>
                  <a:gd name="connsiteY39" fmla="*/ 4913 h 1992480"/>
                  <a:gd name="connsiteX40" fmla="*/ 377013 w 383144"/>
                  <a:gd name="connsiteY40" fmla="*/ 28 h 19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83144" h="1992480">
                    <a:moveTo>
                      <a:pt x="10113" y="852443"/>
                    </a:moveTo>
                    <a:cubicBezTo>
                      <a:pt x="18683" y="798363"/>
                      <a:pt x="21512" y="775309"/>
                      <a:pt x="33596" y="738627"/>
                    </a:cubicBezTo>
                    <a:cubicBezTo>
                      <a:pt x="18744" y="762222"/>
                      <a:pt x="7422" y="787865"/>
                      <a:pt x="0" y="814733"/>
                    </a:cubicBezTo>
                    <a:close/>
                    <a:moveTo>
                      <a:pt x="377013" y="28"/>
                    </a:moveTo>
                    <a:cubicBezTo>
                      <a:pt x="319463" y="6805"/>
                      <a:pt x="267397" y="37395"/>
                      <a:pt x="233458" y="84361"/>
                    </a:cubicBezTo>
                    <a:cubicBezTo>
                      <a:pt x="206616" y="120587"/>
                      <a:pt x="196691" y="166620"/>
                      <a:pt x="206204" y="210689"/>
                    </a:cubicBezTo>
                    <a:cubicBezTo>
                      <a:pt x="215718" y="251570"/>
                      <a:pt x="210661" y="267168"/>
                      <a:pt x="204148" y="286794"/>
                    </a:cubicBezTo>
                    <a:cubicBezTo>
                      <a:pt x="194412" y="314249"/>
                      <a:pt x="191301" y="343614"/>
                      <a:pt x="195063" y="372499"/>
                    </a:cubicBezTo>
                    <a:lnTo>
                      <a:pt x="196691" y="391697"/>
                    </a:lnTo>
                    <a:cubicBezTo>
                      <a:pt x="201319" y="447576"/>
                      <a:pt x="204662" y="488028"/>
                      <a:pt x="227459" y="506540"/>
                    </a:cubicBezTo>
                    <a:cubicBezTo>
                      <a:pt x="238961" y="515111"/>
                      <a:pt x="253359" y="518830"/>
                      <a:pt x="267569" y="516911"/>
                    </a:cubicBezTo>
                    <a:cubicBezTo>
                      <a:pt x="269309" y="540745"/>
                      <a:pt x="269026" y="564691"/>
                      <a:pt x="266712" y="588474"/>
                    </a:cubicBezTo>
                    <a:cubicBezTo>
                      <a:pt x="265255" y="602443"/>
                      <a:pt x="261655" y="621384"/>
                      <a:pt x="257027" y="645296"/>
                    </a:cubicBezTo>
                    <a:cubicBezTo>
                      <a:pt x="247857" y="693290"/>
                      <a:pt x="234058" y="765882"/>
                      <a:pt x="223260" y="873440"/>
                    </a:cubicBezTo>
                    <a:cubicBezTo>
                      <a:pt x="208176" y="1023509"/>
                      <a:pt x="231230" y="1086844"/>
                      <a:pt x="235430" y="1096871"/>
                    </a:cubicBezTo>
                    <a:cubicBezTo>
                      <a:pt x="233458" y="1129353"/>
                      <a:pt x="208604" y="1556332"/>
                      <a:pt x="235430" y="1650007"/>
                    </a:cubicBezTo>
                    <a:cubicBezTo>
                      <a:pt x="240229" y="1666548"/>
                      <a:pt x="244000" y="1680089"/>
                      <a:pt x="248028" y="1692345"/>
                    </a:cubicBezTo>
                    <a:cubicBezTo>
                      <a:pt x="265597" y="1750624"/>
                      <a:pt x="275282" y="1782677"/>
                      <a:pt x="314963" y="1988024"/>
                    </a:cubicBezTo>
                    <a:cubicBezTo>
                      <a:pt x="315460" y="1990613"/>
                      <a:pt x="317723" y="1992490"/>
                      <a:pt x="320363" y="1992481"/>
                    </a:cubicBezTo>
                    <a:lnTo>
                      <a:pt x="321477" y="1992481"/>
                    </a:lnTo>
                    <a:cubicBezTo>
                      <a:pt x="324477" y="1991881"/>
                      <a:pt x="326422" y="1988967"/>
                      <a:pt x="325848" y="1985968"/>
                    </a:cubicBezTo>
                    <a:cubicBezTo>
                      <a:pt x="286081" y="1780277"/>
                      <a:pt x="276396" y="1747881"/>
                      <a:pt x="258655" y="1689259"/>
                    </a:cubicBezTo>
                    <a:cubicBezTo>
                      <a:pt x="254970" y="1677004"/>
                      <a:pt x="250942" y="1663548"/>
                      <a:pt x="246143" y="1647007"/>
                    </a:cubicBezTo>
                    <a:cubicBezTo>
                      <a:pt x="219146" y="1553504"/>
                      <a:pt x="246143" y="1100900"/>
                      <a:pt x="246143" y="1096357"/>
                    </a:cubicBezTo>
                    <a:cubicBezTo>
                      <a:pt x="246143" y="1095423"/>
                      <a:pt x="245971" y="1094489"/>
                      <a:pt x="245629" y="1093615"/>
                    </a:cubicBezTo>
                    <a:cubicBezTo>
                      <a:pt x="245629" y="1093015"/>
                      <a:pt x="218032" y="1032165"/>
                      <a:pt x="233801" y="874640"/>
                    </a:cubicBezTo>
                    <a:cubicBezTo>
                      <a:pt x="244600" y="767510"/>
                      <a:pt x="258398" y="695261"/>
                      <a:pt x="267483" y="647438"/>
                    </a:cubicBezTo>
                    <a:cubicBezTo>
                      <a:pt x="272111" y="623270"/>
                      <a:pt x="276053" y="604157"/>
                      <a:pt x="277253" y="589673"/>
                    </a:cubicBezTo>
                    <a:cubicBezTo>
                      <a:pt x="279816" y="563251"/>
                      <a:pt x="279816" y="536648"/>
                      <a:pt x="277253" y="510226"/>
                    </a:cubicBezTo>
                    <a:cubicBezTo>
                      <a:pt x="277065" y="508751"/>
                      <a:pt x="276328" y="507406"/>
                      <a:pt x="275197" y="506455"/>
                    </a:cubicBezTo>
                    <a:cubicBezTo>
                      <a:pt x="273997" y="505538"/>
                      <a:pt x="272488" y="505135"/>
                      <a:pt x="270997" y="505340"/>
                    </a:cubicBezTo>
                    <a:cubicBezTo>
                      <a:pt x="258073" y="508160"/>
                      <a:pt x="244557" y="505520"/>
                      <a:pt x="233630" y="498056"/>
                    </a:cubicBezTo>
                    <a:cubicBezTo>
                      <a:pt x="214518" y="482457"/>
                      <a:pt x="211347" y="444062"/>
                      <a:pt x="206976" y="390839"/>
                    </a:cubicBezTo>
                    <a:lnTo>
                      <a:pt x="205347" y="371642"/>
                    </a:lnTo>
                    <a:cubicBezTo>
                      <a:pt x="201722" y="344291"/>
                      <a:pt x="204662" y="316470"/>
                      <a:pt x="213918" y="290480"/>
                    </a:cubicBezTo>
                    <a:cubicBezTo>
                      <a:pt x="220603" y="269996"/>
                      <a:pt x="226431" y="252256"/>
                      <a:pt x="216232" y="208375"/>
                    </a:cubicBezTo>
                    <a:cubicBezTo>
                      <a:pt x="207507" y="167360"/>
                      <a:pt x="216875" y="124575"/>
                      <a:pt x="241943" y="90960"/>
                    </a:cubicBezTo>
                    <a:cubicBezTo>
                      <a:pt x="274082" y="46320"/>
                      <a:pt x="323559" y="17315"/>
                      <a:pt x="378213" y="11084"/>
                    </a:cubicBezTo>
                    <a:cubicBezTo>
                      <a:pt x="381230" y="10778"/>
                      <a:pt x="383424" y="8088"/>
                      <a:pt x="383115" y="5073"/>
                    </a:cubicBezTo>
                    <a:cubicBezTo>
                      <a:pt x="383115" y="5020"/>
                      <a:pt x="383107" y="4966"/>
                      <a:pt x="383098" y="4913"/>
                    </a:cubicBezTo>
                    <a:cubicBezTo>
                      <a:pt x="382738" y="1899"/>
                      <a:pt x="380030" y="-274"/>
                      <a:pt x="377013" y="28"/>
                    </a:cubicBezTo>
                    <a:close/>
                  </a:path>
                </a:pathLst>
              </a:custGeom>
              <a:solidFill>
                <a:srgbClr val="E0E0E0"/>
              </a:solidFill>
              <a:ln w="8553" cap="flat">
                <a:noFill/>
                <a:prstDash val="solid"/>
                <a:miter/>
              </a:ln>
            </p:spPr>
            <p:txBody>
              <a:bodyPr rtlCol="0" anchor="ctr"/>
              <a:lstStyle/>
              <a:p>
                <a:endParaRPr lang="en-US" dirty="0"/>
              </a:p>
            </p:txBody>
          </p:sp>
        </p:grpSp>
        <p:grpSp>
          <p:nvGrpSpPr>
            <p:cNvPr id="11" name="Graphic 1">
              <a:extLst>
                <a:ext uri="{FF2B5EF4-FFF2-40B4-BE49-F238E27FC236}">
                  <a16:creationId xmlns:a16="http://schemas.microsoft.com/office/drawing/2014/main" id="{8104A035-6DE9-48DE-CBB8-48243395314E}"/>
                </a:ext>
              </a:extLst>
            </p:cNvPr>
            <p:cNvGrpSpPr/>
            <p:nvPr/>
          </p:nvGrpSpPr>
          <p:grpSpPr>
            <a:xfrm>
              <a:off x="4176269" y="2209003"/>
              <a:ext cx="998032" cy="3516478"/>
              <a:chOff x="4176269" y="2209003"/>
              <a:chExt cx="998032" cy="3516478"/>
            </a:xfrm>
          </p:grpSpPr>
          <p:sp>
            <p:nvSpPr>
              <p:cNvPr id="226" name="Freeform: Shape 139">
                <a:extLst>
                  <a:ext uri="{FF2B5EF4-FFF2-40B4-BE49-F238E27FC236}">
                    <a16:creationId xmlns:a16="http://schemas.microsoft.com/office/drawing/2014/main" id="{51562A1E-EDDB-5AE8-F250-15910D23FEF2}"/>
                  </a:ext>
                </a:extLst>
              </p:cNvPr>
              <p:cNvSpPr/>
              <p:nvPr/>
            </p:nvSpPr>
            <p:spPr>
              <a:xfrm>
                <a:off x="4181508" y="2218431"/>
                <a:ext cx="827093" cy="3501276"/>
              </a:xfrm>
              <a:custGeom>
                <a:avLst/>
                <a:gdLst>
                  <a:gd name="connsiteX0" fmla="*/ 826047 w 827093"/>
                  <a:gd name="connsiteY0" fmla="*/ 966659 h 3501276"/>
                  <a:gd name="connsiteX1" fmla="*/ 820648 w 827093"/>
                  <a:gd name="connsiteY1" fmla="*/ 935805 h 3501276"/>
                  <a:gd name="connsiteX2" fmla="*/ 816020 w 827093"/>
                  <a:gd name="connsiteY2" fmla="*/ 919778 h 3501276"/>
                  <a:gd name="connsiteX3" fmla="*/ 785252 w 827093"/>
                  <a:gd name="connsiteY3" fmla="*/ 854986 h 3501276"/>
                  <a:gd name="connsiteX4" fmla="*/ 764768 w 827093"/>
                  <a:gd name="connsiteY4" fmla="*/ 823361 h 3501276"/>
                  <a:gd name="connsiteX5" fmla="*/ 753884 w 827093"/>
                  <a:gd name="connsiteY5" fmla="*/ 807934 h 3501276"/>
                  <a:gd name="connsiteX6" fmla="*/ 731944 w 827093"/>
                  <a:gd name="connsiteY6" fmla="*/ 777852 h 3501276"/>
                  <a:gd name="connsiteX7" fmla="*/ 721231 w 827093"/>
                  <a:gd name="connsiteY7" fmla="*/ 763368 h 3501276"/>
                  <a:gd name="connsiteX8" fmla="*/ 672036 w 827093"/>
                  <a:gd name="connsiteY8" fmla="*/ 686663 h 3501276"/>
                  <a:gd name="connsiteX9" fmla="*/ 658410 w 827093"/>
                  <a:gd name="connsiteY9" fmla="*/ 643296 h 3501276"/>
                  <a:gd name="connsiteX10" fmla="*/ 654724 w 827093"/>
                  <a:gd name="connsiteY10" fmla="*/ 621699 h 3501276"/>
                  <a:gd name="connsiteX11" fmla="*/ 652582 w 827093"/>
                  <a:gd name="connsiteY11" fmla="*/ 599587 h 3501276"/>
                  <a:gd name="connsiteX12" fmla="*/ 651982 w 827093"/>
                  <a:gd name="connsiteY12" fmla="*/ 588188 h 3501276"/>
                  <a:gd name="connsiteX13" fmla="*/ 651982 w 827093"/>
                  <a:gd name="connsiteY13" fmla="*/ 498113 h 3501276"/>
                  <a:gd name="connsiteX14" fmla="*/ 726801 w 827093"/>
                  <a:gd name="connsiteY14" fmla="*/ 476087 h 3501276"/>
                  <a:gd name="connsiteX15" fmla="*/ 731772 w 827093"/>
                  <a:gd name="connsiteY15" fmla="*/ 462803 h 3501276"/>
                  <a:gd name="connsiteX16" fmla="*/ 735115 w 827093"/>
                  <a:gd name="connsiteY16" fmla="*/ 433835 h 3501276"/>
                  <a:gd name="connsiteX17" fmla="*/ 735972 w 827093"/>
                  <a:gd name="connsiteY17" fmla="*/ 411381 h 3501276"/>
                  <a:gd name="connsiteX18" fmla="*/ 740600 w 827093"/>
                  <a:gd name="connsiteY18" fmla="*/ 334761 h 3501276"/>
                  <a:gd name="connsiteX19" fmla="*/ 735115 w 827093"/>
                  <a:gd name="connsiteY19" fmla="*/ 284967 h 3501276"/>
                  <a:gd name="connsiteX20" fmla="*/ 731344 w 827093"/>
                  <a:gd name="connsiteY20" fmla="*/ 270054 h 3501276"/>
                  <a:gd name="connsiteX21" fmla="*/ 729887 w 827093"/>
                  <a:gd name="connsiteY21" fmla="*/ 263541 h 3501276"/>
                  <a:gd name="connsiteX22" fmla="*/ 727830 w 827093"/>
                  <a:gd name="connsiteY22" fmla="*/ 251628 h 3501276"/>
                  <a:gd name="connsiteX23" fmla="*/ 727830 w 827093"/>
                  <a:gd name="connsiteY23" fmla="*/ 223088 h 3501276"/>
                  <a:gd name="connsiteX24" fmla="*/ 729373 w 827093"/>
                  <a:gd name="connsiteY24" fmla="*/ 209461 h 3501276"/>
                  <a:gd name="connsiteX25" fmla="*/ 734858 w 827093"/>
                  <a:gd name="connsiteY25" fmla="*/ 173294 h 3501276"/>
                  <a:gd name="connsiteX26" fmla="*/ 728087 w 827093"/>
                  <a:gd name="connsiteY26" fmla="*/ 128642 h 3501276"/>
                  <a:gd name="connsiteX27" fmla="*/ 713946 w 827093"/>
                  <a:gd name="connsiteY27" fmla="*/ 100274 h 3501276"/>
                  <a:gd name="connsiteX28" fmla="*/ 709404 w 827093"/>
                  <a:gd name="connsiteY28" fmla="*/ 93075 h 3501276"/>
                  <a:gd name="connsiteX29" fmla="*/ 699290 w 827093"/>
                  <a:gd name="connsiteY29" fmla="*/ 79019 h 3501276"/>
                  <a:gd name="connsiteX30" fmla="*/ 681635 w 827093"/>
                  <a:gd name="connsiteY30" fmla="*/ 58707 h 3501276"/>
                  <a:gd name="connsiteX31" fmla="*/ 623185 w 827093"/>
                  <a:gd name="connsiteY31" fmla="*/ 15855 h 3501276"/>
                  <a:gd name="connsiteX32" fmla="*/ 606301 w 827093"/>
                  <a:gd name="connsiteY32" fmla="*/ 8570 h 3501276"/>
                  <a:gd name="connsiteX33" fmla="*/ 563449 w 827093"/>
                  <a:gd name="connsiteY33" fmla="*/ 0 h 3501276"/>
                  <a:gd name="connsiteX34" fmla="*/ 563449 w 827093"/>
                  <a:gd name="connsiteY34" fmla="*/ 0 h 3501276"/>
                  <a:gd name="connsiteX35" fmla="*/ 397526 w 827093"/>
                  <a:gd name="connsiteY35" fmla="*/ 157267 h 3501276"/>
                  <a:gd name="connsiteX36" fmla="*/ 493514 w 827093"/>
                  <a:gd name="connsiteY36" fmla="*/ 417380 h 3501276"/>
                  <a:gd name="connsiteX37" fmla="*/ 493514 w 827093"/>
                  <a:gd name="connsiteY37" fmla="*/ 531538 h 3501276"/>
                  <a:gd name="connsiteX38" fmla="*/ 395640 w 827093"/>
                  <a:gd name="connsiteY38" fmla="*/ 606958 h 3501276"/>
                  <a:gd name="connsiteX39" fmla="*/ 212062 w 827093"/>
                  <a:gd name="connsiteY39" fmla="*/ 688634 h 3501276"/>
                  <a:gd name="connsiteX40" fmla="*/ 127900 w 827093"/>
                  <a:gd name="connsiteY40" fmla="*/ 891067 h 3501276"/>
                  <a:gd name="connsiteX41" fmla="*/ 18284 w 827093"/>
                  <a:gd name="connsiteY41" fmla="*/ 1245369 h 3501276"/>
                  <a:gd name="connsiteX42" fmla="*/ 10142 w 827093"/>
                  <a:gd name="connsiteY42" fmla="*/ 1422691 h 3501276"/>
                  <a:gd name="connsiteX43" fmla="*/ 65250 w 827093"/>
                  <a:gd name="connsiteY43" fmla="*/ 1721199 h 3501276"/>
                  <a:gd name="connsiteX44" fmla="*/ 70392 w 827093"/>
                  <a:gd name="connsiteY44" fmla="*/ 1853012 h 3501276"/>
                  <a:gd name="connsiteX45" fmla="*/ 67993 w 827093"/>
                  <a:gd name="connsiteY45" fmla="*/ 1981569 h 3501276"/>
                  <a:gd name="connsiteX46" fmla="*/ 84019 w 827093"/>
                  <a:gd name="connsiteY46" fmla="*/ 2113553 h 3501276"/>
                  <a:gd name="connsiteX47" fmla="*/ 109731 w 827093"/>
                  <a:gd name="connsiteY47" fmla="*/ 2094013 h 3501276"/>
                  <a:gd name="connsiteX48" fmla="*/ 122072 w 827093"/>
                  <a:gd name="connsiteY48" fmla="*/ 2161548 h 3501276"/>
                  <a:gd name="connsiteX49" fmla="*/ 144612 w 827093"/>
                  <a:gd name="connsiteY49" fmla="*/ 2155206 h 3501276"/>
                  <a:gd name="connsiteX50" fmla="*/ 159182 w 827093"/>
                  <a:gd name="connsiteY50" fmla="*/ 2188373 h 3501276"/>
                  <a:gd name="connsiteX51" fmla="*/ 184122 w 827093"/>
                  <a:gd name="connsiteY51" fmla="*/ 2158891 h 3501276"/>
                  <a:gd name="connsiteX52" fmla="*/ 212319 w 827093"/>
                  <a:gd name="connsiteY52" fmla="*/ 2111154 h 3501276"/>
                  <a:gd name="connsiteX53" fmla="*/ 213261 w 827093"/>
                  <a:gd name="connsiteY53" fmla="*/ 1989711 h 3501276"/>
                  <a:gd name="connsiteX54" fmla="*/ 220203 w 827093"/>
                  <a:gd name="connsiteY54" fmla="*/ 1937003 h 3501276"/>
                  <a:gd name="connsiteX55" fmla="*/ 232373 w 827093"/>
                  <a:gd name="connsiteY55" fmla="*/ 1972141 h 3501276"/>
                  <a:gd name="connsiteX56" fmla="*/ 258599 w 827093"/>
                  <a:gd name="connsiteY56" fmla="*/ 2033334 h 3501276"/>
                  <a:gd name="connsiteX57" fmla="*/ 280968 w 827093"/>
                  <a:gd name="connsiteY57" fmla="*/ 2022021 h 3501276"/>
                  <a:gd name="connsiteX58" fmla="*/ 271797 w 827093"/>
                  <a:gd name="connsiteY58" fmla="*/ 1919776 h 3501276"/>
                  <a:gd name="connsiteX59" fmla="*/ 243601 w 827093"/>
                  <a:gd name="connsiteY59" fmla="*/ 1842642 h 3501276"/>
                  <a:gd name="connsiteX60" fmla="*/ 212062 w 827093"/>
                  <a:gd name="connsiteY60" fmla="*/ 1766537 h 3501276"/>
                  <a:gd name="connsiteX61" fmla="*/ 189607 w 827093"/>
                  <a:gd name="connsiteY61" fmla="*/ 1355156 h 3501276"/>
                  <a:gd name="connsiteX62" fmla="*/ 313450 w 827093"/>
                  <a:gd name="connsiteY62" fmla="*/ 969315 h 3501276"/>
                  <a:gd name="connsiteX63" fmla="*/ 382870 w 827093"/>
                  <a:gd name="connsiteY63" fmla="*/ 1284793 h 3501276"/>
                  <a:gd name="connsiteX64" fmla="*/ 327934 w 827093"/>
                  <a:gd name="connsiteY64" fmla="*/ 1456202 h 3501276"/>
                  <a:gd name="connsiteX65" fmla="*/ 278740 w 827093"/>
                  <a:gd name="connsiteY65" fmla="*/ 1759166 h 3501276"/>
                  <a:gd name="connsiteX66" fmla="*/ 313021 w 827093"/>
                  <a:gd name="connsiteY66" fmla="*/ 2154606 h 3501276"/>
                  <a:gd name="connsiteX67" fmla="*/ 356473 w 827093"/>
                  <a:gd name="connsiteY67" fmla="*/ 2468198 h 3501276"/>
                  <a:gd name="connsiteX68" fmla="*/ 318421 w 827093"/>
                  <a:gd name="connsiteY68" fmla="*/ 2719997 h 3501276"/>
                  <a:gd name="connsiteX69" fmla="*/ 379613 w 827093"/>
                  <a:gd name="connsiteY69" fmla="*/ 3064442 h 3501276"/>
                  <a:gd name="connsiteX70" fmla="*/ 389212 w 827093"/>
                  <a:gd name="connsiteY70" fmla="*/ 3185800 h 3501276"/>
                  <a:gd name="connsiteX71" fmla="*/ 391783 w 827093"/>
                  <a:gd name="connsiteY71" fmla="*/ 3295758 h 3501276"/>
                  <a:gd name="connsiteX72" fmla="*/ 446720 w 827093"/>
                  <a:gd name="connsiteY72" fmla="*/ 3361236 h 3501276"/>
                  <a:gd name="connsiteX73" fmla="*/ 496257 w 827093"/>
                  <a:gd name="connsiteY73" fmla="*/ 3450197 h 3501276"/>
                  <a:gd name="connsiteX74" fmla="*/ 551451 w 827093"/>
                  <a:gd name="connsiteY74" fmla="*/ 3485508 h 3501276"/>
                  <a:gd name="connsiteX75" fmla="*/ 567392 w 827093"/>
                  <a:gd name="connsiteY75" fmla="*/ 3480365 h 3501276"/>
                  <a:gd name="connsiteX76" fmla="*/ 593103 w 827093"/>
                  <a:gd name="connsiteY76" fmla="*/ 3493392 h 3501276"/>
                  <a:gd name="connsiteX77" fmla="*/ 606216 w 827093"/>
                  <a:gd name="connsiteY77" fmla="*/ 3488164 h 3501276"/>
                  <a:gd name="connsiteX78" fmla="*/ 638955 w 827093"/>
                  <a:gd name="connsiteY78" fmla="*/ 3501277 h 3501276"/>
                  <a:gd name="connsiteX79" fmla="*/ 657295 w 827093"/>
                  <a:gd name="connsiteY79" fmla="*/ 3489450 h 3501276"/>
                  <a:gd name="connsiteX80" fmla="*/ 690034 w 827093"/>
                  <a:gd name="connsiteY80" fmla="*/ 3494678 h 3501276"/>
                  <a:gd name="connsiteX81" fmla="*/ 690034 w 827093"/>
                  <a:gd name="connsiteY81" fmla="*/ 3458168 h 3501276"/>
                  <a:gd name="connsiteX82" fmla="*/ 729116 w 827093"/>
                  <a:gd name="connsiteY82" fmla="*/ 3470509 h 3501276"/>
                  <a:gd name="connsiteX83" fmla="*/ 760569 w 827093"/>
                  <a:gd name="connsiteY83" fmla="*/ 3442312 h 3501276"/>
                  <a:gd name="connsiteX84" fmla="*/ 714717 w 827093"/>
                  <a:gd name="connsiteY84" fmla="*/ 3397746 h 3501276"/>
                  <a:gd name="connsiteX85" fmla="*/ 569020 w 827093"/>
                  <a:gd name="connsiteY85" fmla="*/ 3236879 h 3501276"/>
                  <a:gd name="connsiteX86" fmla="*/ 529853 w 827093"/>
                  <a:gd name="connsiteY86" fmla="*/ 3122979 h 3501276"/>
                  <a:gd name="connsiteX87" fmla="*/ 555564 w 827093"/>
                  <a:gd name="connsiteY87" fmla="*/ 2703542 h 3501276"/>
                  <a:gd name="connsiteX88" fmla="*/ 555993 w 827093"/>
                  <a:gd name="connsiteY88" fmla="*/ 2700028 h 3501276"/>
                  <a:gd name="connsiteX89" fmla="*/ 584961 w 827093"/>
                  <a:gd name="connsiteY89" fmla="*/ 2516878 h 3501276"/>
                  <a:gd name="connsiteX90" fmla="*/ 605016 w 827093"/>
                  <a:gd name="connsiteY90" fmla="*/ 2404862 h 3501276"/>
                  <a:gd name="connsiteX91" fmla="*/ 610844 w 827093"/>
                  <a:gd name="connsiteY91" fmla="*/ 2372723 h 3501276"/>
                  <a:gd name="connsiteX92" fmla="*/ 616414 w 827093"/>
                  <a:gd name="connsiteY92" fmla="*/ 2341098 h 3501276"/>
                  <a:gd name="connsiteX93" fmla="*/ 619157 w 827093"/>
                  <a:gd name="connsiteY93" fmla="*/ 2325500 h 3501276"/>
                  <a:gd name="connsiteX94" fmla="*/ 626956 w 827093"/>
                  <a:gd name="connsiteY94" fmla="*/ 2280162 h 3501276"/>
                  <a:gd name="connsiteX95" fmla="*/ 633898 w 827093"/>
                  <a:gd name="connsiteY95" fmla="*/ 2237739 h 3501276"/>
                  <a:gd name="connsiteX96" fmla="*/ 690634 w 827093"/>
                  <a:gd name="connsiteY96" fmla="*/ 1782649 h 3501276"/>
                  <a:gd name="connsiteX97" fmla="*/ 777967 w 827093"/>
                  <a:gd name="connsiteY97" fmla="*/ 1618268 h 3501276"/>
                  <a:gd name="connsiteX98" fmla="*/ 788251 w 827093"/>
                  <a:gd name="connsiteY98" fmla="*/ 1497682 h 3501276"/>
                  <a:gd name="connsiteX99" fmla="*/ 786195 w 827093"/>
                  <a:gd name="connsiteY99" fmla="*/ 1464772 h 3501276"/>
                  <a:gd name="connsiteX100" fmla="*/ 782852 w 827093"/>
                  <a:gd name="connsiteY100" fmla="*/ 1433661 h 3501276"/>
                  <a:gd name="connsiteX101" fmla="*/ 773596 w 827093"/>
                  <a:gd name="connsiteY101" fmla="*/ 1341529 h 3501276"/>
                  <a:gd name="connsiteX102" fmla="*/ 760055 w 827093"/>
                  <a:gd name="connsiteY102" fmla="*/ 1122298 h 3501276"/>
                  <a:gd name="connsiteX103" fmla="*/ 815334 w 827093"/>
                  <a:gd name="connsiteY103" fmla="*/ 1047821 h 3501276"/>
                  <a:gd name="connsiteX104" fmla="*/ 826047 w 827093"/>
                  <a:gd name="connsiteY104" fmla="*/ 966659 h 350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27093" h="3501276">
                    <a:moveTo>
                      <a:pt x="826047" y="966659"/>
                    </a:moveTo>
                    <a:cubicBezTo>
                      <a:pt x="824950" y="956263"/>
                      <a:pt x="823142" y="945952"/>
                      <a:pt x="820648" y="935805"/>
                    </a:cubicBezTo>
                    <a:cubicBezTo>
                      <a:pt x="819276" y="930577"/>
                      <a:pt x="817819" y="925178"/>
                      <a:pt x="816020" y="919778"/>
                    </a:cubicBezTo>
                    <a:cubicBezTo>
                      <a:pt x="808281" y="897075"/>
                      <a:pt x="797953" y="875332"/>
                      <a:pt x="785252" y="854986"/>
                    </a:cubicBezTo>
                    <a:cubicBezTo>
                      <a:pt x="778824" y="844359"/>
                      <a:pt x="771882" y="833731"/>
                      <a:pt x="764768" y="823361"/>
                    </a:cubicBezTo>
                    <a:cubicBezTo>
                      <a:pt x="761169" y="818133"/>
                      <a:pt x="757569" y="812991"/>
                      <a:pt x="753884" y="807934"/>
                    </a:cubicBezTo>
                    <a:cubicBezTo>
                      <a:pt x="746599" y="797650"/>
                      <a:pt x="739229" y="787622"/>
                      <a:pt x="731944" y="777852"/>
                    </a:cubicBezTo>
                    <a:lnTo>
                      <a:pt x="721231" y="763368"/>
                    </a:lnTo>
                    <a:cubicBezTo>
                      <a:pt x="700062" y="734829"/>
                      <a:pt x="681378" y="708774"/>
                      <a:pt x="672036" y="686663"/>
                    </a:cubicBezTo>
                    <a:cubicBezTo>
                      <a:pt x="666157" y="672659"/>
                      <a:pt x="661598" y="658140"/>
                      <a:pt x="658410" y="643296"/>
                    </a:cubicBezTo>
                    <a:cubicBezTo>
                      <a:pt x="656867" y="636183"/>
                      <a:pt x="655667" y="628984"/>
                      <a:pt x="654724" y="621699"/>
                    </a:cubicBezTo>
                    <a:cubicBezTo>
                      <a:pt x="653781" y="614414"/>
                      <a:pt x="653096" y="607129"/>
                      <a:pt x="652582" y="599587"/>
                    </a:cubicBezTo>
                    <a:cubicBezTo>
                      <a:pt x="652582" y="595816"/>
                      <a:pt x="652582" y="592045"/>
                      <a:pt x="651982" y="588188"/>
                    </a:cubicBezTo>
                    <a:cubicBezTo>
                      <a:pt x="650867" y="561449"/>
                      <a:pt x="651982" y="532309"/>
                      <a:pt x="651982" y="498113"/>
                    </a:cubicBezTo>
                    <a:cubicBezTo>
                      <a:pt x="691320" y="498113"/>
                      <a:pt x="715231" y="496999"/>
                      <a:pt x="726801" y="476087"/>
                    </a:cubicBezTo>
                    <a:cubicBezTo>
                      <a:pt x="729004" y="471879"/>
                      <a:pt x="730675" y="467423"/>
                      <a:pt x="731772" y="462803"/>
                    </a:cubicBezTo>
                    <a:cubicBezTo>
                      <a:pt x="733949" y="453300"/>
                      <a:pt x="735072" y="443585"/>
                      <a:pt x="735115" y="433835"/>
                    </a:cubicBezTo>
                    <a:cubicBezTo>
                      <a:pt x="735115" y="426036"/>
                      <a:pt x="735115" y="418580"/>
                      <a:pt x="735972" y="411381"/>
                    </a:cubicBezTo>
                    <a:cubicBezTo>
                      <a:pt x="737515" y="382584"/>
                      <a:pt x="740343" y="357815"/>
                      <a:pt x="740600" y="334761"/>
                    </a:cubicBezTo>
                    <a:cubicBezTo>
                      <a:pt x="741080" y="317989"/>
                      <a:pt x="739229" y="301233"/>
                      <a:pt x="735115" y="284967"/>
                    </a:cubicBezTo>
                    <a:cubicBezTo>
                      <a:pt x="733658" y="279482"/>
                      <a:pt x="732372" y="274597"/>
                      <a:pt x="731344" y="270054"/>
                    </a:cubicBezTo>
                    <a:cubicBezTo>
                      <a:pt x="730830" y="267826"/>
                      <a:pt x="730315" y="265683"/>
                      <a:pt x="729887" y="263541"/>
                    </a:cubicBezTo>
                    <a:cubicBezTo>
                      <a:pt x="729030" y="259341"/>
                      <a:pt x="728344" y="255484"/>
                      <a:pt x="727830" y="251628"/>
                    </a:cubicBezTo>
                    <a:cubicBezTo>
                      <a:pt x="726793" y="242143"/>
                      <a:pt x="726793" y="232573"/>
                      <a:pt x="727830" y="223088"/>
                    </a:cubicBezTo>
                    <a:cubicBezTo>
                      <a:pt x="727830" y="218889"/>
                      <a:pt x="728687" y="214518"/>
                      <a:pt x="729373" y="209461"/>
                    </a:cubicBezTo>
                    <a:cubicBezTo>
                      <a:pt x="730658" y="199605"/>
                      <a:pt x="732544" y="188035"/>
                      <a:pt x="734858" y="173294"/>
                    </a:cubicBezTo>
                    <a:cubicBezTo>
                      <a:pt x="736478" y="158076"/>
                      <a:pt x="734146" y="142697"/>
                      <a:pt x="728087" y="128642"/>
                    </a:cubicBezTo>
                    <a:cubicBezTo>
                      <a:pt x="724222" y="118785"/>
                      <a:pt x="719491" y="109292"/>
                      <a:pt x="713946" y="100274"/>
                    </a:cubicBezTo>
                    <a:cubicBezTo>
                      <a:pt x="712489" y="97874"/>
                      <a:pt x="711032" y="95475"/>
                      <a:pt x="709404" y="93075"/>
                    </a:cubicBezTo>
                    <a:cubicBezTo>
                      <a:pt x="706318" y="88361"/>
                      <a:pt x="702890" y="83647"/>
                      <a:pt x="699290" y="79019"/>
                    </a:cubicBezTo>
                    <a:cubicBezTo>
                      <a:pt x="693788" y="71928"/>
                      <a:pt x="687892" y="65147"/>
                      <a:pt x="681635" y="58707"/>
                    </a:cubicBezTo>
                    <a:cubicBezTo>
                      <a:pt x="664709" y="41225"/>
                      <a:pt x="644945" y="26735"/>
                      <a:pt x="623185" y="15855"/>
                    </a:cubicBezTo>
                    <a:cubicBezTo>
                      <a:pt x="617689" y="13132"/>
                      <a:pt x="612053" y="10701"/>
                      <a:pt x="606301" y="8570"/>
                    </a:cubicBezTo>
                    <a:cubicBezTo>
                      <a:pt x="592562" y="3458"/>
                      <a:pt x="578098" y="566"/>
                      <a:pt x="563449" y="0"/>
                    </a:cubicBezTo>
                    <a:lnTo>
                      <a:pt x="563449" y="0"/>
                    </a:lnTo>
                    <a:cubicBezTo>
                      <a:pt x="481666" y="14521"/>
                      <a:pt x="416404" y="76379"/>
                      <a:pt x="397526" y="157267"/>
                    </a:cubicBezTo>
                    <a:cubicBezTo>
                      <a:pt x="384841" y="204748"/>
                      <a:pt x="375243" y="332447"/>
                      <a:pt x="493514" y="417380"/>
                    </a:cubicBezTo>
                    <a:cubicBezTo>
                      <a:pt x="495486" y="468802"/>
                      <a:pt x="499599" y="509083"/>
                      <a:pt x="493514" y="531538"/>
                    </a:cubicBezTo>
                    <a:cubicBezTo>
                      <a:pt x="487429" y="553992"/>
                      <a:pt x="459233" y="580475"/>
                      <a:pt x="395640" y="606958"/>
                    </a:cubicBezTo>
                    <a:cubicBezTo>
                      <a:pt x="332048" y="633440"/>
                      <a:pt x="277540" y="609786"/>
                      <a:pt x="212062" y="688634"/>
                    </a:cubicBezTo>
                    <a:cubicBezTo>
                      <a:pt x="159611" y="751541"/>
                      <a:pt x="156354" y="805363"/>
                      <a:pt x="127900" y="891067"/>
                    </a:cubicBezTo>
                    <a:cubicBezTo>
                      <a:pt x="99446" y="976772"/>
                      <a:pt x="40653" y="1176034"/>
                      <a:pt x="18284" y="1245369"/>
                    </a:cubicBezTo>
                    <a:cubicBezTo>
                      <a:pt x="-4085" y="1314704"/>
                      <a:pt x="-4856" y="1323617"/>
                      <a:pt x="10142" y="1422691"/>
                    </a:cubicBezTo>
                    <a:cubicBezTo>
                      <a:pt x="27712" y="1539163"/>
                      <a:pt x="55308" y="1654693"/>
                      <a:pt x="65250" y="1721199"/>
                    </a:cubicBezTo>
                    <a:cubicBezTo>
                      <a:pt x="75192" y="1787706"/>
                      <a:pt x="74849" y="1803133"/>
                      <a:pt x="70392" y="1853012"/>
                    </a:cubicBezTo>
                    <a:cubicBezTo>
                      <a:pt x="66364" y="1896636"/>
                      <a:pt x="60022" y="1910091"/>
                      <a:pt x="67993" y="1981569"/>
                    </a:cubicBezTo>
                    <a:cubicBezTo>
                      <a:pt x="75963" y="2053046"/>
                      <a:pt x="76563" y="2076443"/>
                      <a:pt x="84019" y="2113553"/>
                    </a:cubicBezTo>
                    <a:cubicBezTo>
                      <a:pt x="87190" y="2129580"/>
                      <a:pt x="106302" y="2119553"/>
                      <a:pt x="109731" y="2094013"/>
                    </a:cubicBezTo>
                    <a:cubicBezTo>
                      <a:pt x="112816" y="2135922"/>
                      <a:pt x="116244" y="2158291"/>
                      <a:pt x="122072" y="2161548"/>
                    </a:cubicBezTo>
                    <a:cubicBezTo>
                      <a:pt x="127900" y="2164805"/>
                      <a:pt x="142898" y="2161548"/>
                      <a:pt x="144612" y="2155206"/>
                    </a:cubicBezTo>
                    <a:cubicBezTo>
                      <a:pt x="147698" y="2182460"/>
                      <a:pt x="149412" y="2188973"/>
                      <a:pt x="159182" y="2188373"/>
                    </a:cubicBezTo>
                    <a:cubicBezTo>
                      <a:pt x="173412" y="2185665"/>
                      <a:pt x="183811" y="2173375"/>
                      <a:pt x="184122" y="2158891"/>
                    </a:cubicBezTo>
                    <a:cubicBezTo>
                      <a:pt x="195092" y="2156748"/>
                      <a:pt x="211033" y="2153920"/>
                      <a:pt x="212319" y="2111154"/>
                    </a:cubicBezTo>
                    <a:cubicBezTo>
                      <a:pt x="213776" y="2060588"/>
                      <a:pt x="213261" y="2020650"/>
                      <a:pt x="213261" y="1989711"/>
                    </a:cubicBezTo>
                    <a:cubicBezTo>
                      <a:pt x="213261" y="1952429"/>
                      <a:pt x="213261" y="1943602"/>
                      <a:pt x="220203" y="1937003"/>
                    </a:cubicBezTo>
                    <a:cubicBezTo>
                      <a:pt x="227146" y="1930403"/>
                      <a:pt x="228774" y="1950972"/>
                      <a:pt x="232373" y="1972141"/>
                    </a:cubicBezTo>
                    <a:cubicBezTo>
                      <a:pt x="238287" y="2004023"/>
                      <a:pt x="242315" y="2022021"/>
                      <a:pt x="258599" y="2033334"/>
                    </a:cubicBezTo>
                    <a:cubicBezTo>
                      <a:pt x="274883" y="2044647"/>
                      <a:pt x="282853" y="2029135"/>
                      <a:pt x="280968" y="2022021"/>
                    </a:cubicBezTo>
                    <a:cubicBezTo>
                      <a:pt x="279082" y="2014908"/>
                      <a:pt x="275826" y="1949172"/>
                      <a:pt x="271797" y="1919776"/>
                    </a:cubicBezTo>
                    <a:cubicBezTo>
                      <a:pt x="268313" y="1892273"/>
                      <a:pt x="258674" y="1865911"/>
                      <a:pt x="243601" y="1842642"/>
                    </a:cubicBezTo>
                    <a:cubicBezTo>
                      <a:pt x="228045" y="1819673"/>
                      <a:pt x="217314" y="1793782"/>
                      <a:pt x="212062" y="1766537"/>
                    </a:cubicBezTo>
                    <a:cubicBezTo>
                      <a:pt x="204691" y="1731141"/>
                      <a:pt x="189607" y="1355156"/>
                      <a:pt x="189607" y="1355156"/>
                    </a:cubicBezTo>
                    <a:lnTo>
                      <a:pt x="313450" y="969315"/>
                    </a:lnTo>
                    <a:cubicBezTo>
                      <a:pt x="313450" y="969315"/>
                      <a:pt x="377042" y="1212373"/>
                      <a:pt x="382870" y="1284793"/>
                    </a:cubicBezTo>
                    <a:cubicBezTo>
                      <a:pt x="388698" y="1357213"/>
                      <a:pt x="368472" y="1363812"/>
                      <a:pt x="327934" y="1456202"/>
                    </a:cubicBezTo>
                    <a:cubicBezTo>
                      <a:pt x="287396" y="1548591"/>
                      <a:pt x="268798" y="1632581"/>
                      <a:pt x="278740" y="1759166"/>
                    </a:cubicBezTo>
                    <a:cubicBezTo>
                      <a:pt x="288681" y="1885751"/>
                      <a:pt x="290310" y="2005823"/>
                      <a:pt x="313021" y="2154606"/>
                    </a:cubicBezTo>
                    <a:cubicBezTo>
                      <a:pt x="335733" y="2303388"/>
                      <a:pt x="373786" y="2395949"/>
                      <a:pt x="356473" y="2468198"/>
                    </a:cubicBezTo>
                    <a:cubicBezTo>
                      <a:pt x="339161" y="2540447"/>
                      <a:pt x="313193" y="2624351"/>
                      <a:pt x="318421" y="2719997"/>
                    </a:cubicBezTo>
                    <a:cubicBezTo>
                      <a:pt x="322534" y="2792245"/>
                      <a:pt x="367701" y="3010020"/>
                      <a:pt x="379613" y="3064442"/>
                    </a:cubicBezTo>
                    <a:cubicBezTo>
                      <a:pt x="392469" y="3123578"/>
                      <a:pt x="396754" y="3143890"/>
                      <a:pt x="389212" y="3185800"/>
                    </a:cubicBezTo>
                    <a:cubicBezTo>
                      <a:pt x="381670" y="3227709"/>
                      <a:pt x="372071" y="3262933"/>
                      <a:pt x="391783" y="3295758"/>
                    </a:cubicBezTo>
                    <a:cubicBezTo>
                      <a:pt x="411495" y="3328583"/>
                      <a:pt x="432322" y="3333725"/>
                      <a:pt x="446720" y="3361236"/>
                    </a:cubicBezTo>
                    <a:cubicBezTo>
                      <a:pt x="461118" y="3388747"/>
                      <a:pt x="462061" y="3426629"/>
                      <a:pt x="496257" y="3450197"/>
                    </a:cubicBezTo>
                    <a:cubicBezTo>
                      <a:pt x="530453" y="3473766"/>
                      <a:pt x="538424" y="3485508"/>
                      <a:pt x="551451" y="3485508"/>
                    </a:cubicBezTo>
                    <a:cubicBezTo>
                      <a:pt x="564478" y="3485508"/>
                      <a:pt x="567392" y="3480365"/>
                      <a:pt x="567392" y="3480365"/>
                    </a:cubicBezTo>
                    <a:cubicBezTo>
                      <a:pt x="573177" y="3488807"/>
                      <a:pt x="582871" y="3493718"/>
                      <a:pt x="593103" y="3493392"/>
                    </a:cubicBezTo>
                    <a:cubicBezTo>
                      <a:pt x="598049" y="3493787"/>
                      <a:pt x="602896" y="3491850"/>
                      <a:pt x="606216" y="3488164"/>
                    </a:cubicBezTo>
                    <a:cubicBezTo>
                      <a:pt x="615374" y="3496041"/>
                      <a:pt x="626890" y="3500651"/>
                      <a:pt x="638955" y="3501277"/>
                    </a:cubicBezTo>
                    <a:cubicBezTo>
                      <a:pt x="657295" y="3501277"/>
                      <a:pt x="657295" y="3489450"/>
                      <a:pt x="657295" y="3489450"/>
                    </a:cubicBezTo>
                    <a:cubicBezTo>
                      <a:pt x="666963" y="3495783"/>
                      <a:pt x="678876" y="3497677"/>
                      <a:pt x="690034" y="3494678"/>
                    </a:cubicBezTo>
                    <a:cubicBezTo>
                      <a:pt x="707175" y="3489707"/>
                      <a:pt x="691491" y="3460396"/>
                      <a:pt x="690034" y="3458168"/>
                    </a:cubicBezTo>
                    <a:cubicBezTo>
                      <a:pt x="702547" y="3470509"/>
                      <a:pt x="714717" y="3470509"/>
                      <a:pt x="729116" y="3470509"/>
                    </a:cubicBezTo>
                    <a:cubicBezTo>
                      <a:pt x="743514" y="3470509"/>
                      <a:pt x="763397" y="3454140"/>
                      <a:pt x="760569" y="3442312"/>
                    </a:cubicBezTo>
                    <a:cubicBezTo>
                      <a:pt x="757741" y="3430485"/>
                      <a:pt x="743428" y="3425172"/>
                      <a:pt x="714717" y="3397746"/>
                    </a:cubicBezTo>
                    <a:cubicBezTo>
                      <a:pt x="686006" y="3370321"/>
                      <a:pt x="598245" y="3276046"/>
                      <a:pt x="569020" y="3236879"/>
                    </a:cubicBezTo>
                    <a:cubicBezTo>
                      <a:pt x="539795" y="3197712"/>
                      <a:pt x="542194" y="3186057"/>
                      <a:pt x="529853" y="3122979"/>
                    </a:cubicBezTo>
                    <a:cubicBezTo>
                      <a:pt x="516226" y="3053386"/>
                      <a:pt x="551708" y="2739880"/>
                      <a:pt x="555564" y="2703542"/>
                    </a:cubicBezTo>
                    <a:cubicBezTo>
                      <a:pt x="555564" y="2702342"/>
                      <a:pt x="555564" y="2701228"/>
                      <a:pt x="555993" y="2700028"/>
                    </a:cubicBezTo>
                    <a:cubicBezTo>
                      <a:pt x="560878" y="2655976"/>
                      <a:pt x="572020" y="2589641"/>
                      <a:pt x="584961" y="2516878"/>
                    </a:cubicBezTo>
                    <a:cubicBezTo>
                      <a:pt x="591389" y="2480539"/>
                      <a:pt x="598245" y="2442486"/>
                      <a:pt x="605016" y="2404862"/>
                    </a:cubicBezTo>
                    <a:cubicBezTo>
                      <a:pt x="606987" y="2394149"/>
                      <a:pt x="608872" y="2383436"/>
                      <a:pt x="610844" y="2372723"/>
                    </a:cubicBezTo>
                    <a:cubicBezTo>
                      <a:pt x="612815" y="2362010"/>
                      <a:pt x="614615" y="2351554"/>
                      <a:pt x="616414" y="2341098"/>
                    </a:cubicBezTo>
                    <a:cubicBezTo>
                      <a:pt x="617357" y="2335870"/>
                      <a:pt x="618300" y="2330642"/>
                      <a:pt x="619157" y="2325500"/>
                    </a:cubicBezTo>
                    <a:cubicBezTo>
                      <a:pt x="621899" y="2309962"/>
                      <a:pt x="624499" y="2294844"/>
                      <a:pt x="626956" y="2280162"/>
                    </a:cubicBezTo>
                    <a:cubicBezTo>
                      <a:pt x="629416" y="2265481"/>
                      <a:pt x="631730" y="2251340"/>
                      <a:pt x="633898" y="2237739"/>
                    </a:cubicBezTo>
                    <a:cubicBezTo>
                      <a:pt x="658324" y="2092899"/>
                      <a:pt x="690634" y="1782649"/>
                      <a:pt x="690634" y="1782649"/>
                    </a:cubicBezTo>
                    <a:cubicBezTo>
                      <a:pt x="690634" y="1782649"/>
                      <a:pt x="755170" y="1734740"/>
                      <a:pt x="777967" y="1618268"/>
                    </a:cubicBezTo>
                    <a:cubicBezTo>
                      <a:pt x="785997" y="1578596"/>
                      <a:pt x="789451" y="1538135"/>
                      <a:pt x="788251" y="1497682"/>
                    </a:cubicBezTo>
                    <a:cubicBezTo>
                      <a:pt x="788251" y="1486284"/>
                      <a:pt x="787137" y="1475399"/>
                      <a:pt x="786195" y="1464772"/>
                    </a:cubicBezTo>
                    <a:cubicBezTo>
                      <a:pt x="785252" y="1454145"/>
                      <a:pt x="784052" y="1443860"/>
                      <a:pt x="782852" y="1433661"/>
                    </a:cubicBezTo>
                    <a:cubicBezTo>
                      <a:pt x="779081" y="1403236"/>
                      <a:pt x="774710" y="1374097"/>
                      <a:pt x="773596" y="1341529"/>
                    </a:cubicBezTo>
                    <a:cubicBezTo>
                      <a:pt x="770425" y="1254711"/>
                      <a:pt x="754313" y="1159579"/>
                      <a:pt x="760055" y="1122298"/>
                    </a:cubicBezTo>
                    <a:cubicBezTo>
                      <a:pt x="784223" y="1102303"/>
                      <a:pt x="803190" y="1076746"/>
                      <a:pt x="815334" y="1047821"/>
                    </a:cubicBezTo>
                    <a:cubicBezTo>
                      <a:pt x="825430" y="1022032"/>
                      <a:pt x="829107" y="994178"/>
                      <a:pt x="826047" y="966659"/>
                    </a:cubicBezTo>
                    <a:close/>
                  </a:path>
                </a:pathLst>
              </a:custGeom>
              <a:solidFill>
                <a:srgbClr val="F0F0F0"/>
              </a:solidFill>
              <a:ln w="8553" cap="flat">
                <a:noFill/>
                <a:prstDash val="solid"/>
                <a:miter/>
              </a:ln>
            </p:spPr>
            <p:txBody>
              <a:bodyPr rtlCol="0" anchor="ctr"/>
              <a:lstStyle/>
              <a:p>
                <a:endParaRPr lang="en-US" dirty="0"/>
              </a:p>
            </p:txBody>
          </p:sp>
          <p:sp>
            <p:nvSpPr>
              <p:cNvPr id="227" name="Freeform: Shape 140">
                <a:extLst>
                  <a:ext uri="{FF2B5EF4-FFF2-40B4-BE49-F238E27FC236}">
                    <a16:creationId xmlns:a16="http://schemas.microsoft.com/office/drawing/2014/main" id="{6971294E-29FD-A1B4-A2F5-9A9BF365B18B}"/>
                  </a:ext>
                </a:extLst>
              </p:cNvPr>
              <p:cNvSpPr/>
              <p:nvPr/>
            </p:nvSpPr>
            <p:spPr>
              <a:xfrm>
                <a:off x="4740121" y="2214403"/>
                <a:ext cx="428007" cy="3400892"/>
              </a:xfrm>
              <a:custGeom>
                <a:avLst/>
                <a:gdLst>
                  <a:gd name="connsiteX0" fmla="*/ 421702 w 428007"/>
                  <a:gd name="connsiteY0" fmla="*/ 1012082 h 3400892"/>
                  <a:gd name="connsiteX1" fmla="*/ 404561 w 428007"/>
                  <a:gd name="connsiteY1" fmla="*/ 902295 h 3400892"/>
                  <a:gd name="connsiteX2" fmla="*/ 369679 w 428007"/>
                  <a:gd name="connsiteY2" fmla="*/ 840245 h 3400892"/>
                  <a:gd name="connsiteX3" fmla="*/ 365737 w 428007"/>
                  <a:gd name="connsiteY3" fmla="*/ 735343 h 3400892"/>
                  <a:gd name="connsiteX4" fmla="*/ 307458 w 428007"/>
                  <a:gd name="connsiteY4" fmla="*/ 592474 h 3400892"/>
                  <a:gd name="connsiteX5" fmla="*/ 187472 w 428007"/>
                  <a:gd name="connsiteY5" fmla="*/ 562306 h 3400892"/>
                  <a:gd name="connsiteX6" fmla="*/ 157390 w 428007"/>
                  <a:gd name="connsiteY6" fmla="*/ 502313 h 3400892"/>
                  <a:gd name="connsiteX7" fmla="*/ 223810 w 428007"/>
                  <a:gd name="connsiteY7" fmla="*/ 470602 h 3400892"/>
                  <a:gd name="connsiteX8" fmla="*/ 255178 w 428007"/>
                  <a:gd name="connsiteY8" fmla="*/ 328162 h 3400892"/>
                  <a:gd name="connsiteX9" fmla="*/ 242665 w 428007"/>
                  <a:gd name="connsiteY9" fmla="*/ 220517 h 3400892"/>
                  <a:gd name="connsiteX10" fmla="*/ 219782 w 428007"/>
                  <a:gd name="connsiteY10" fmla="*/ 90847 h 3400892"/>
                  <a:gd name="connsiteX11" fmla="*/ 44603 w 428007"/>
                  <a:gd name="connsiteY11" fmla="*/ 0 h 3400892"/>
                  <a:gd name="connsiteX12" fmla="*/ 27462 w 428007"/>
                  <a:gd name="connsiteY12" fmla="*/ 771 h 3400892"/>
                  <a:gd name="connsiteX13" fmla="*/ 140249 w 428007"/>
                  <a:gd name="connsiteY13" fmla="*/ 73020 h 3400892"/>
                  <a:gd name="connsiteX14" fmla="*/ 181987 w 428007"/>
                  <a:gd name="connsiteY14" fmla="*/ 178008 h 3400892"/>
                  <a:gd name="connsiteX15" fmla="*/ 181987 w 428007"/>
                  <a:gd name="connsiteY15" fmla="*/ 180322 h 3400892"/>
                  <a:gd name="connsiteX16" fmla="*/ 182844 w 428007"/>
                  <a:gd name="connsiteY16" fmla="*/ 287366 h 3400892"/>
                  <a:gd name="connsiteX17" fmla="*/ 186101 w 428007"/>
                  <a:gd name="connsiteY17" fmla="*/ 383612 h 3400892"/>
                  <a:gd name="connsiteX18" fmla="*/ 183015 w 428007"/>
                  <a:gd name="connsiteY18" fmla="*/ 437777 h 3400892"/>
                  <a:gd name="connsiteX19" fmla="*/ 99882 w 428007"/>
                  <a:gd name="connsiteY19" fmla="*/ 507541 h 3400892"/>
                  <a:gd name="connsiteX20" fmla="*/ 99882 w 428007"/>
                  <a:gd name="connsiteY20" fmla="*/ 532738 h 3400892"/>
                  <a:gd name="connsiteX21" fmla="*/ 120023 w 428007"/>
                  <a:gd name="connsiteY21" fmla="*/ 688634 h 3400892"/>
                  <a:gd name="connsiteX22" fmla="*/ 175902 w 428007"/>
                  <a:gd name="connsiteY22" fmla="*/ 774338 h 3400892"/>
                  <a:gd name="connsiteX23" fmla="*/ 264091 w 428007"/>
                  <a:gd name="connsiteY23" fmla="*/ 922264 h 3400892"/>
                  <a:gd name="connsiteX24" fmla="*/ 207698 w 428007"/>
                  <a:gd name="connsiteY24" fmla="*/ 1129497 h 3400892"/>
                  <a:gd name="connsiteX25" fmla="*/ 213012 w 428007"/>
                  <a:gd name="connsiteY25" fmla="*/ 1234656 h 3400892"/>
                  <a:gd name="connsiteX26" fmla="*/ 221582 w 428007"/>
                  <a:gd name="connsiteY26" fmla="*/ 1346071 h 3400892"/>
                  <a:gd name="connsiteX27" fmla="*/ 228610 w 428007"/>
                  <a:gd name="connsiteY27" fmla="*/ 1421063 h 3400892"/>
                  <a:gd name="connsiteX28" fmla="*/ 225782 w 428007"/>
                  <a:gd name="connsiteY28" fmla="*/ 1624011 h 3400892"/>
                  <a:gd name="connsiteX29" fmla="*/ 138278 w 428007"/>
                  <a:gd name="connsiteY29" fmla="*/ 1790191 h 3400892"/>
                  <a:gd name="connsiteX30" fmla="*/ 83255 w 428007"/>
                  <a:gd name="connsiteY30" fmla="*/ 2243224 h 3400892"/>
                  <a:gd name="connsiteX31" fmla="*/ 48974 w 428007"/>
                  <a:gd name="connsiteY31" fmla="*/ 2441201 h 3400892"/>
                  <a:gd name="connsiteX32" fmla="*/ 5093 w 428007"/>
                  <a:gd name="connsiteY32" fmla="*/ 2708684 h 3400892"/>
                  <a:gd name="connsiteX33" fmla="*/ 37 w 428007"/>
                  <a:gd name="connsiteY33" fmla="*/ 2708170 h 3400892"/>
                  <a:gd name="connsiteX34" fmla="*/ 15206 w 428007"/>
                  <a:gd name="connsiteY34" fmla="*/ 2864409 h 3400892"/>
                  <a:gd name="connsiteX35" fmla="*/ 33461 w 428007"/>
                  <a:gd name="connsiteY35" fmla="*/ 3069156 h 3400892"/>
                  <a:gd name="connsiteX36" fmla="*/ 6036 w 428007"/>
                  <a:gd name="connsiteY36" fmla="*/ 3163431 h 3400892"/>
                  <a:gd name="connsiteX37" fmla="*/ 53002 w 428007"/>
                  <a:gd name="connsiteY37" fmla="*/ 3240565 h 3400892"/>
                  <a:gd name="connsiteX38" fmla="*/ 159961 w 428007"/>
                  <a:gd name="connsiteY38" fmla="*/ 3278360 h 3400892"/>
                  <a:gd name="connsiteX39" fmla="*/ 229038 w 428007"/>
                  <a:gd name="connsiteY39" fmla="*/ 3350095 h 3400892"/>
                  <a:gd name="connsiteX40" fmla="*/ 303344 w 428007"/>
                  <a:gd name="connsiteY40" fmla="*/ 3380091 h 3400892"/>
                  <a:gd name="connsiteX41" fmla="*/ 359480 w 428007"/>
                  <a:gd name="connsiteY41" fmla="*/ 3399632 h 3400892"/>
                  <a:gd name="connsiteX42" fmla="*/ 376621 w 428007"/>
                  <a:gd name="connsiteY42" fmla="*/ 3369635 h 3400892"/>
                  <a:gd name="connsiteX43" fmla="*/ 391877 w 428007"/>
                  <a:gd name="connsiteY43" fmla="*/ 3368093 h 3400892"/>
                  <a:gd name="connsiteX44" fmla="*/ 398647 w 428007"/>
                  <a:gd name="connsiteY44" fmla="*/ 3345210 h 3400892"/>
                  <a:gd name="connsiteX45" fmla="*/ 402590 w 428007"/>
                  <a:gd name="connsiteY45" fmla="*/ 3316584 h 3400892"/>
                  <a:gd name="connsiteX46" fmla="*/ 392305 w 428007"/>
                  <a:gd name="connsiteY46" fmla="*/ 3285474 h 3400892"/>
                  <a:gd name="connsiteX47" fmla="*/ 362223 w 428007"/>
                  <a:gd name="connsiteY47" fmla="*/ 3255906 h 3400892"/>
                  <a:gd name="connsiteX48" fmla="*/ 283118 w 428007"/>
                  <a:gd name="connsiteY48" fmla="*/ 3205854 h 3400892"/>
                  <a:gd name="connsiteX49" fmla="*/ 184558 w 428007"/>
                  <a:gd name="connsiteY49" fmla="*/ 3109266 h 3400892"/>
                  <a:gd name="connsiteX50" fmla="*/ 170417 w 428007"/>
                  <a:gd name="connsiteY50" fmla="*/ 3029561 h 3400892"/>
                  <a:gd name="connsiteX51" fmla="*/ 220297 w 428007"/>
                  <a:gd name="connsiteY51" fmla="*/ 2650576 h 3400892"/>
                  <a:gd name="connsiteX52" fmla="*/ 260749 w 428007"/>
                  <a:gd name="connsiteY52" fmla="*/ 2466227 h 3400892"/>
                  <a:gd name="connsiteX53" fmla="*/ 349110 w 428007"/>
                  <a:gd name="connsiteY53" fmla="*/ 2084414 h 3400892"/>
                  <a:gd name="connsiteX54" fmla="*/ 394876 w 428007"/>
                  <a:gd name="connsiteY54" fmla="*/ 1738940 h 3400892"/>
                  <a:gd name="connsiteX55" fmla="*/ 365565 w 428007"/>
                  <a:gd name="connsiteY55" fmla="*/ 1459030 h 3400892"/>
                  <a:gd name="connsiteX56" fmla="*/ 358366 w 428007"/>
                  <a:gd name="connsiteY56" fmla="*/ 1378468 h 3400892"/>
                  <a:gd name="connsiteX57" fmla="*/ 346710 w 428007"/>
                  <a:gd name="connsiteY57" fmla="*/ 1239541 h 3400892"/>
                  <a:gd name="connsiteX58" fmla="*/ 348253 w 428007"/>
                  <a:gd name="connsiteY58" fmla="*/ 1088702 h 3400892"/>
                  <a:gd name="connsiteX59" fmla="*/ 421702 w 428007"/>
                  <a:gd name="connsiteY59" fmla="*/ 1012082 h 340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28007" h="3400892">
                    <a:moveTo>
                      <a:pt x="421702" y="1012082"/>
                    </a:moveTo>
                    <a:cubicBezTo>
                      <a:pt x="436785" y="970430"/>
                      <a:pt x="422302" y="936576"/>
                      <a:pt x="404561" y="902295"/>
                    </a:cubicBezTo>
                    <a:cubicBezTo>
                      <a:pt x="383906" y="863214"/>
                      <a:pt x="369679" y="840245"/>
                      <a:pt x="369679" y="840245"/>
                    </a:cubicBezTo>
                    <a:cubicBezTo>
                      <a:pt x="369679" y="840245"/>
                      <a:pt x="370622" y="791650"/>
                      <a:pt x="365737" y="735343"/>
                    </a:cubicBezTo>
                    <a:cubicBezTo>
                      <a:pt x="360851" y="679035"/>
                      <a:pt x="363851" y="614843"/>
                      <a:pt x="307458" y="592474"/>
                    </a:cubicBezTo>
                    <a:cubicBezTo>
                      <a:pt x="251064" y="570105"/>
                      <a:pt x="220039" y="573019"/>
                      <a:pt x="187472" y="562306"/>
                    </a:cubicBezTo>
                    <a:cubicBezTo>
                      <a:pt x="154904" y="551593"/>
                      <a:pt x="156361" y="533166"/>
                      <a:pt x="157390" y="502313"/>
                    </a:cubicBezTo>
                    <a:cubicBezTo>
                      <a:pt x="174959" y="499485"/>
                      <a:pt x="210526" y="499742"/>
                      <a:pt x="223810" y="470602"/>
                    </a:cubicBezTo>
                    <a:cubicBezTo>
                      <a:pt x="242340" y="425268"/>
                      <a:pt x="252950" y="377088"/>
                      <a:pt x="255178" y="328162"/>
                    </a:cubicBezTo>
                    <a:cubicBezTo>
                      <a:pt x="260492" y="250428"/>
                      <a:pt x="234181" y="274168"/>
                      <a:pt x="242665" y="220517"/>
                    </a:cubicBezTo>
                    <a:cubicBezTo>
                      <a:pt x="251150" y="166866"/>
                      <a:pt x="250207" y="140726"/>
                      <a:pt x="219782" y="90847"/>
                    </a:cubicBezTo>
                    <a:cubicBezTo>
                      <a:pt x="189357" y="40967"/>
                      <a:pt x="129279" y="0"/>
                      <a:pt x="44603" y="0"/>
                    </a:cubicBezTo>
                    <a:cubicBezTo>
                      <a:pt x="38889" y="0"/>
                      <a:pt x="33176" y="257"/>
                      <a:pt x="27462" y="771"/>
                    </a:cubicBezTo>
                    <a:cubicBezTo>
                      <a:pt x="67314" y="8485"/>
                      <a:pt x="108110" y="34453"/>
                      <a:pt x="140249" y="73020"/>
                    </a:cubicBezTo>
                    <a:cubicBezTo>
                      <a:pt x="170417" y="109359"/>
                      <a:pt x="186529" y="149554"/>
                      <a:pt x="181987" y="178008"/>
                    </a:cubicBezTo>
                    <a:lnTo>
                      <a:pt x="181987" y="180322"/>
                    </a:lnTo>
                    <a:cubicBezTo>
                      <a:pt x="173416" y="236972"/>
                      <a:pt x="171616" y="245714"/>
                      <a:pt x="182844" y="287366"/>
                    </a:cubicBezTo>
                    <a:cubicBezTo>
                      <a:pt x="191414" y="317877"/>
                      <a:pt x="188672" y="348302"/>
                      <a:pt x="186101" y="383612"/>
                    </a:cubicBezTo>
                    <a:cubicBezTo>
                      <a:pt x="184815" y="400753"/>
                      <a:pt x="183444" y="417894"/>
                      <a:pt x="183015" y="437777"/>
                    </a:cubicBezTo>
                    <a:cubicBezTo>
                      <a:pt x="181644" y="502313"/>
                      <a:pt x="153533" y="507284"/>
                      <a:pt x="99882" y="507541"/>
                    </a:cubicBezTo>
                    <a:cubicBezTo>
                      <a:pt x="99882" y="516111"/>
                      <a:pt x="99882" y="524682"/>
                      <a:pt x="99882" y="532738"/>
                    </a:cubicBezTo>
                    <a:cubicBezTo>
                      <a:pt x="99282" y="594274"/>
                      <a:pt x="98939" y="638754"/>
                      <a:pt x="120023" y="688634"/>
                    </a:cubicBezTo>
                    <a:cubicBezTo>
                      <a:pt x="130050" y="712631"/>
                      <a:pt x="152333" y="742542"/>
                      <a:pt x="175902" y="774338"/>
                    </a:cubicBezTo>
                    <a:cubicBezTo>
                      <a:pt x="209412" y="819590"/>
                      <a:pt x="247550" y="870841"/>
                      <a:pt x="264091" y="922264"/>
                    </a:cubicBezTo>
                    <a:cubicBezTo>
                      <a:pt x="289803" y="1003169"/>
                      <a:pt x="270519" y="1074732"/>
                      <a:pt x="207698" y="1129497"/>
                    </a:cubicBezTo>
                    <a:cubicBezTo>
                      <a:pt x="205041" y="1150666"/>
                      <a:pt x="208812" y="1189490"/>
                      <a:pt x="213012" y="1234656"/>
                    </a:cubicBezTo>
                    <a:cubicBezTo>
                      <a:pt x="216440" y="1268938"/>
                      <a:pt x="220211" y="1308533"/>
                      <a:pt x="221582" y="1346071"/>
                    </a:cubicBezTo>
                    <a:cubicBezTo>
                      <a:pt x="222439" y="1372383"/>
                      <a:pt x="225439" y="1395951"/>
                      <a:pt x="228610" y="1421063"/>
                    </a:cubicBezTo>
                    <a:cubicBezTo>
                      <a:pt x="235723" y="1476942"/>
                      <a:pt x="243180" y="1534964"/>
                      <a:pt x="225782" y="1624011"/>
                    </a:cubicBezTo>
                    <a:cubicBezTo>
                      <a:pt x="204870" y="1731398"/>
                      <a:pt x="149590" y="1781021"/>
                      <a:pt x="138278" y="1790191"/>
                    </a:cubicBezTo>
                    <a:cubicBezTo>
                      <a:pt x="135278" y="1818902"/>
                      <a:pt x="104939" y="2106183"/>
                      <a:pt x="83255" y="2243224"/>
                    </a:cubicBezTo>
                    <a:cubicBezTo>
                      <a:pt x="73999" y="2301588"/>
                      <a:pt x="61229" y="2372552"/>
                      <a:pt x="48974" y="2441201"/>
                    </a:cubicBezTo>
                    <a:cubicBezTo>
                      <a:pt x="30462" y="2543446"/>
                      <a:pt x="11349" y="2649291"/>
                      <a:pt x="5093" y="2708684"/>
                    </a:cubicBezTo>
                    <a:lnTo>
                      <a:pt x="37" y="2708170"/>
                    </a:lnTo>
                    <a:cubicBezTo>
                      <a:pt x="-735" y="2751879"/>
                      <a:pt x="10921" y="2827641"/>
                      <a:pt x="15206" y="2864409"/>
                    </a:cubicBezTo>
                    <a:cubicBezTo>
                      <a:pt x="26862" y="2966140"/>
                      <a:pt x="34747" y="3039160"/>
                      <a:pt x="33461" y="3069156"/>
                    </a:cubicBezTo>
                    <a:cubicBezTo>
                      <a:pt x="32176" y="3099153"/>
                      <a:pt x="15206" y="3127949"/>
                      <a:pt x="6036" y="3163431"/>
                    </a:cubicBezTo>
                    <a:cubicBezTo>
                      <a:pt x="-3135" y="3198912"/>
                      <a:pt x="21634" y="3231309"/>
                      <a:pt x="53002" y="3240565"/>
                    </a:cubicBezTo>
                    <a:cubicBezTo>
                      <a:pt x="84370" y="3249821"/>
                      <a:pt x="140420" y="3258820"/>
                      <a:pt x="159961" y="3278360"/>
                    </a:cubicBezTo>
                    <a:cubicBezTo>
                      <a:pt x="179501" y="3297901"/>
                      <a:pt x="196385" y="3331840"/>
                      <a:pt x="229038" y="3350095"/>
                    </a:cubicBezTo>
                    <a:cubicBezTo>
                      <a:pt x="261692" y="3368350"/>
                      <a:pt x="286460" y="3367236"/>
                      <a:pt x="303344" y="3380091"/>
                    </a:cubicBezTo>
                    <a:cubicBezTo>
                      <a:pt x="320228" y="3392947"/>
                      <a:pt x="338568" y="3404860"/>
                      <a:pt x="359480" y="3399632"/>
                    </a:cubicBezTo>
                    <a:cubicBezTo>
                      <a:pt x="380392" y="3394404"/>
                      <a:pt x="382878" y="3380091"/>
                      <a:pt x="376621" y="3369635"/>
                    </a:cubicBezTo>
                    <a:cubicBezTo>
                      <a:pt x="381549" y="3372258"/>
                      <a:pt x="387574" y="3371649"/>
                      <a:pt x="391877" y="3368093"/>
                    </a:cubicBezTo>
                    <a:cubicBezTo>
                      <a:pt x="399093" y="3362908"/>
                      <a:pt x="401887" y="3353489"/>
                      <a:pt x="398647" y="3345210"/>
                    </a:cubicBezTo>
                    <a:cubicBezTo>
                      <a:pt x="405992" y="3337513"/>
                      <a:pt x="407578" y="3325977"/>
                      <a:pt x="402590" y="3316584"/>
                    </a:cubicBezTo>
                    <a:cubicBezTo>
                      <a:pt x="402590" y="3302529"/>
                      <a:pt x="401647" y="3295244"/>
                      <a:pt x="392305" y="3285474"/>
                    </a:cubicBezTo>
                    <a:cubicBezTo>
                      <a:pt x="388962" y="3275789"/>
                      <a:pt x="386134" y="3271418"/>
                      <a:pt x="362223" y="3255906"/>
                    </a:cubicBezTo>
                    <a:cubicBezTo>
                      <a:pt x="338311" y="3240393"/>
                      <a:pt x="317142" y="3231566"/>
                      <a:pt x="283118" y="3205854"/>
                    </a:cubicBezTo>
                    <a:cubicBezTo>
                      <a:pt x="249093" y="3180143"/>
                      <a:pt x="196642" y="3136863"/>
                      <a:pt x="184558" y="3109266"/>
                    </a:cubicBezTo>
                    <a:cubicBezTo>
                      <a:pt x="172474" y="3081669"/>
                      <a:pt x="168960" y="3070356"/>
                      <a:pt x="170417" y="3029561"/>
                    </a:cubicBezTo>
                    <a:cubicBezTo>
                      <a:pt x="171874" y="2988766"/>
                      <a:pt x="207869" y="2732852"/>
                      <a:pt x="220297" y="2650576"/>
                    </a:cubicBezTo>
                    <a:cubicBezTo>
                      <a:pt x="232724" y="2568300"/>
                      <a:pt x="250122" y="2520906"/>
                      <a:pt x="260749" y="2466227"/>
                    </a:cubicBezTo>
                    <a:cubicBezTo>
                      <a:pt x="293745" y="2294818"/>
                      <a:pt x="335740" y="2154520"/>
                      <a:pt x="349110" y="2084414"/>
                    </a:cubicBezTo>
                    <a:cubicBezTo>
                      <a:pt x="378678" y="1929461"/>
                      <a:pt x="383392" y="1846156"/>
                      <a:pt x="394876" y="1738940"/>
                    </a:cubicBezTo>
                    <a:cubicBezTo>
                      <a:pt x="401818" y="1671748"/>
                      <a:pt x="373364" y="1497939"/>
                      <a:pt x="365565" y="1459030"/>
                    </a:cubicBezTo>
                    <a:cubicBezTo>
                      <a:pt x="365565" y="1459030"/>
                      <a:pt x="364622" y="1425862"/>
                      <a:pt x="358366" y="1378468"/>
                    </a:cubicBezTo>
                    <a:cubicBezTo>
                      <a:pt x="349110" y="1308790"/>
                      <a:pt x="345768" y="1298848"/>
                      <a:pt x="346710" y="1239541"/>
                    </a:cubicBezTo>
                    <a:cubicBezTo>
                      <a:pt x="347653" y="1180234"/>
                      <a:pt x="353138" y="1116041"/>
                      <a:pt x="348253" y="1088702"/>
                    </a:cubicBezTo>
                    <a:cubicBezTo>
                      <a:pt x="346710" y="1087845"/>
                      <a:pt x="398304" y="1077046"/>
                      <a:pt x="421702" y="1012082"/>
                    </a:cubicBezTo>
                    <a:close/>
                  </a:path>
                </a:pathLst>
              </a:custGeom>
              <a:solidFill>
                <a:srgbClr val="F0F0F0"/>
              </a:solidFill>
              <a:ln w="8553" cap="flat">
                <a:noFill/>
                <a:prstDash val="solid"/>
                <a:miter/>
              </a:ln>
            </p:spPr>
            <p:txBody>
              <a:bodyPr rtlCol="0" anchor="ctr"/>
              <a:lstStyle/>
              <a:p>
                <a:endParaRPr lang="en-US" dirty="0"/>
              </a:p>
            </p:txBody>
          </p:sp>
          <p:sp>
            <p:nvSpPr>
              <p:cNvPr id="228" name="Freeform: Shape 141">
                <a:extLst>
                  <a:ext uri="{FF2B5EF4-FFF2-40B4-BE49-F238E27FC236}">
                    <a16:creationId xmlns:a16="http://schemas.microsoft.com/office/drawing/2014/main" id="{BA87A7CF-B80F-6F51-818A-18C553DBBDD7}"/>
                  </a:ext>
                </a:extLst>
              </p:cNvPr>
              <p:cNvSpPr/>
              <p:nvPr/>
            </p:nvSpPr>
            <p:spPr>
              <a:xfrm>
                <a:off x="4176269" y="2209003"/>
                <a:ext cx="998032" cy="3516478"/>
              </a:xfrm>
              <a:custGeom>
                <a:avLst/>
                <a:gdLst>
                  <a:gd name="connsiteX0" fmla="*/ 644794 w 998032"/>
                  <a:gd name="connsiteY0" fmla="*/ 3516361 h 3516478"/>
                  <a:gd name="connsiteX1" fmla="*/ 612227 w 998032"/>
                  <a:gd name="connsiteY1" fmla="*/ 3504877 h 3516478"/>
                  <a:gd name="connsiteX2" fmla="*/ 599028 w 998032"/>
                  <a:gd name="connsiteY2" fmla="*/ 3508476 h 3516478"/>
                  <a:gd name="connsiteX3" fmla="*/ 572203 w 998032"/>
                  <a:gd name="connsiteY3" fmla="*/ 3497592 h 3516478"/>
                  <a:gd name="connsiteX4" fmla="*/ 557119 w 998032"/>
                  <a:gd name="connsiteY4" fmla="*/ 3500591 h 3516478"/>
                  <a:gd name="connsiteX5" fmla="*/ 526608 w 998032"/>
                  <a:gd name="connsiteY5" fmla="*/ 3484822 h 3516478"/>
                  <a:gd name="connsiteX6" fmla="*/ 498840 w 998032"/>
                  <a:gd name="connsiteY6" fmla="*/ 3464253 h 3516478"/>
                  <a:gd name="connsiteX7" fmla="*/ 458044 w 998032"/>
                  <a:gd name="connsiteY7" fmla="*/ 3400146 h 3516478"/>
                  <a:gd name="connsiteX8" fmla="*/ 447589 w 998032"/>
                  <a:gd name="connsiteY8" fmla="*/ 3373321 h 3516478"/>
                  <a:gd name="connsiteX9" fmla="*/ 423334 w 998032"/>
                  <a:gd name="connsiteY9" fmla="*/ 3344181 h 3516478"/>
                  <a:gd name="connsiteX10" fmla="*/ 392738 w 998032"/>
                  <a:gd name="connsiteY10" fmla="*/ 3308185 h 3516478"/>
                  <a:gd name="connsiteX11" fmla="*/ 387510 w 998032"/>
                  <a:gd name="connsiteY11" fmla="*/ 3204740 h 3516478"/>
                  <a:gd name="connsiteX12" fmla="*/ 389481 w 998032"/>
                  <a:gd name="connsiteY12" fmla="*/ 3194456 h 3516478"/>
                  <a:gd name="connsiteX13" fmla="*/ 380225 w 998032"/>
                  <a:gd name="connsiteY13" fmla="*/ 3076698 h 3516478"/>
                  <a:gd name="connsiteX14" fmla="*/ 380225 w 998032"/>
                  <a:gd name="connsiteY14" fmla="*/ 3075241 h 3516478"/>
                  <a:gd name="connsiteX15" fmla="*/ 319032 w 998032"/>
                  <a:gd name="connsiteY15" fmla="*/ 2729938 h 3516478"/>
                  <a:gd name="connsiteX16" fmla="*/ 349457 w 998032"/>
                  <a:gd name="connsiteY16" fmla="*/ 2507707 h 3516478"/>
                  <a:gd name="connsiteX17" fmla="*/ 357171 w 998032"/>
                  <a:gd name="connsiteY17" fmla="*/ 2476597 h 3516478"/>
                  <a:gd name="connsiteX18" fmla="*/ 340030 w 998032"/>
                  <a:gd name="connsiteY18" fmla="*/ 2300817 h 3516478"/>
                  <a:gd name="connsiteX19" fmla="*/ 313633 w 998032"/>
                  <a:gd name="connsiteY19" fmla="*/ 2164976 h 3516478"/>
                  <a:gd name="connsiteX20" fmla="*/ 285950 w 998032"/>
                  <a:gd name="connsiteY20" fmla="*/ 1875638 h 3516478"/>
                  <a:gd name="connsiteX21" fmla="*/ 278837 w 998032"/>
                  <a:gd name="connsiteY21" fmla="*/ 1769194 h 3516478"/>
                  <a:gd name="connsiteX22" fmla="*/ 328460 w 998032"/>
                  <a:gd name="connsiteY22" fmla="*/ 1463572 h 3516478"/>
                  <a:gd name="connsiteX23" fmla="*/ 358028 w 998032"/>
                  <a:gd name="connsiteY23" fmla="*/ 1401779 h 3516478"/>
                  <a:gd name="connsiteX24" fmla="*/ 383053 w 998032"/>
                  <a:gd name="connsiteY24" fmla="*/ 1294563 h 3516478"/>
                  <a:gd name="connsiteX25" fmla="*/ 318432 w 998032"/>
                  <a:gd name="connsiteY25" fmla="*/ 998284 h 3516478"/>
                  <a:gd name="connsiteX26" fmla="*/ 200160 w 998032"/>
                  <a:gd name="connsiteY26" fmla="*/ 1364412 h 3516478"/>
                  <a:gd name="connsiteX27" fmla="*/ 222529 w 998032"/>
                  <a:gd name="connsiteY27" fmla="*/ 1774250 h 3516478"/>
                  <a:gd name="connsiteX28" fmla="*/ 253468 w 998032"/>
                  <a:gd name="connsiteY28" fmla="*/ 1848727 h 3516478"/>
                  <a:gd name="connsiteX29" fmla="*/ 282265 w 998032"/>
                  <a:gd name="connsiteY29" fmla="*/ 1928089 h 3516478"/>
                  <a:gd name="connsiteX30" fmla="*/ 288179 w 998032"/>
                  <a:gd name="connsiteY30" fmla="*/ 1993910 h 3516478"/>
                  <a:gd name="connsiteX31" fmla="*/ 291350 w 998032"/>
                  <a:gd name="connsiteY31" fmla="*/ 2029820 h 3516478"/>
                  <a:gd name="connsiteX32" fmla="*/ 277565 w 998032"/>
                  <a:gd name="connsiteY32" fmla="*/ 2051795 h 3516478"/>
                  <a:gd name="connsiteX33" fmla="*/ 260582 w 998032"/>
                  <a:gd name="connsiteY33" fmla="*/ 2046961 h 3516478"/>
                  <a:gd name="connsiteX34" fmla="*/ 232128 w 998032"/>
                  <a:gd name="connsiteY34" fmla="*/ 1982426 h 3516478"/>
                  <a:gd name="connsiteX35" fmla="*/ 230157 w 998032"/>
                  <a:gd name="connsiteY35" fmla="*/ 1971113 h 3516478"/>
                  <a:gd name="connsiteX36" fmla="*/ 226729 w 998032"/>
                  <a:gd name="connsiteY36" fmla="*/ 1953458 h 3516478"/>
                  <a:gd name="connsiteX37" fmla="*/ 223815 w 998032"/>
                  <a:gd name="connsiteY37" fmla="*/ 1998881 h 3516478"/>
                  <a:gd name="connsiteX38" fmla="*/ 223815 w 998032"/>
                  <a:gd name="connsiteY38" fmla="*/ 2016022 h 3516478"/>
                  <a:gd name="connsiteX39" fmla="*/ 222701 w 998032"/>
                  <a:gd name="connsiteY39" fmla="*/ 2120581 h 3516478"/>
                  <a:gd name="connsiteX40" fmla="*/ 194161 w 998032"/>
                  <a:gd name="connsiteY40" fmla="*/ 2172689 h 3516478"/>
                  <a:gd name="connsiteX41" fmla="*/ 164507 w 998032"/>
                  <a:gd name="connsiteY41" fmla="*/ 2203029 h 3516478"/>
                  <a:gd name="connsiteX42" fmla="*/ 145395 w 998032"/>
                  <a:gd name="connsiteY42" fmla="*/ 2175175 h 3516478"/>
                  <a:gd name="connsiteX43" fmla="*/ 124312 w 998032"/>
                  <a:gd name="connsiteY43" fmla="*/ 2175603 h 3516478"/>
                  <a:gd name="connsiteX44" fmla="*/ 111199 w 998032"/>
                  <a:gd name="connsiteY44" fmla="*/ 2127180 h 3516478"/>
                  <a:gd name="connsiteX45" fmla="*/ 96801 w 998032"/>
                  <a:gd name="connsiteY45" fmla="*/ 2135751 h 3516478"/>
                  <a:gd name="connsiteX46" fmla="*/ 83774 w 998032"/>
                  <a:gd name="connsiteY46" fmla="*/ 2123581 h 3516478"/>
                  <a:gd name="connsiteX47" fmla="*/ 73661 w 998032"/>
                  <a:gd name="connsiteY47" fmla="*/ 2047818 h 3516478"/>
                  <a:gd name="connsiteX48" fmla="*/ 67747 w 998032"/>
                  <a:gd name="connsiteY48" fmla="*/ 1991168 h 3516478"/>
                  <a:gd name="connsiteX49" fmla="*/ 67233 w 998032"/>
                  <a:gd name="connsiteY49" fmla="*/ 1887123 h 3516478"/>
                  <a:gd name="connsiteX50" fmla="*/ 70061 w 998032"/>
                  <a:gd name="connsiteY50" fmla="*/ 1861411 h 3516478"/>
                  <a:gd name="connsiteX51" fmla="*/ 65005 w 998032"/>
                  <a:gd name="connsiteY51" fmla="*/ 1730969 h 3516478"/>
                  <a:gd name="connsiteX52" fmla="*/ 44436 w 998032"/>
                  <a:gd name="connsiteY52" fmla="*/ 1621182 h 3516478"/>
                  <a:gd name="connsiteX53" fmla="*/ 10154 w 998032"/>
                  <a:gd name="connsiteY53" fmla="*/ 1432633 h 3516478"/>
                  <a:gd name="connsiteX54" fmla="*/ 18724 w 998032"/>
                  <a:gd name="connsiteY54" fmla="*/ 1252654 h 3516478"/>
                  <a:gd name="connsiteX55" fmla="*/ 61576 w 998032"/>
                  <a:gd name="connsiteY55" fmla="*/ 1112699 h 3516478"/>
                  <a:gd name="connsiteX56" fmla="*/ 128083 w 998032"/>
                  <a:gd name="connsiteY56" fmla="*/ 898438 h 3516478"/>
                  <a:gd name="connsiteX57" fmla="*/ 146424 w 998032"/>
                  <a:gd name="connsiteY57" fmla="*/ 837845 h 3516478"/>
                  <a:gd name="connsiteX58" fmla="*/ 213273 w 998032"/>
                  <a:gd name="connsiteY58" fmla="*/ 694290 h 3516478"/>
                  <a:gd name="connsiteX59" fmla="*/ 340201 w 998032"/>
                  <a:gd name="connsiteY59" fmla="*/ 625727 h 3516478"/>
                  <a:gd name="connsiteX60" fmla="*/ 398909 w 998032"/>
                  <a:gd name="connsiteY60" fmla="*/ 610900 h 3516478"/>
                  <a:gd name="connsiteX61" fmla="*/ 493183 w 998032"/>
                  <a:gd name="connsiteY61" fmla="*/ 538994 h 3516478"/>
                  <a:gd name="connsiteX62" fmla="*/ 494469 w 998032"/>
                  <a:gd name="connsiteY62" fmla="*/ 458089 h 3516478"/>
                  <a:gd name="connsiteX63" fmla="*/ 493098 w 998032"/>
                  <a:gd name="connsiteY63" fmla="*/ 429121 h 3516478"/>
                  <a:gd name="connsiteX64" fmla="*/ 397023 w 998032"/>
                  <a:gd name="connsiteY64" fmla="*/ 165324 h 3516478"/>
                  <a:gd name="connsiteX65" fmla="*/ 608456 w 998032"/>
                  <a:gd name="connsiteY65" fmla="*/ 0 h 3516478"/>
                  <a:gd name="connsiteX66" fmla="*/ 788435 w 998032"/>
                  <a:gd name="connsiteY66" fmla="*/ 93332 h 3516478"/>
                  <a:gd name="connsiteX67" fmla="*/ 812003 w 998032"/>
                  <a:gd name="connsiteY67" fmla="*/ 226602 h 3516478"/>
                  <a:gd name="connsiteX68" fmla="*/ 815860 w 998032"/>
                  <a:gd name="connsiteY68" fmla="*/ 266540 h 3516478"/>
                  <a:gd name="connsiteX69" fmla="*/ 824430 w 998032"/>
                  <a:gd name="connsiteY69" fmla="*/ 333818 h 3516478"/>
                  <a:gd name="connsiteX70" fmla="*/ 792634 w 998032"/>
                  <a:gd name="connsiteY70" fmla="*/ 478058 h 3516478"/>
                  <a:gd name="connsiteX71" fmla="*/ 729984 w 998032"/>
                  <a:gd name="connsiteY71" fmla="*/ 511912 h 3516478"/>
                  <a:gd name="connsiteX72" fmla="*/ 726470 w 998032"/>
                  <a:gd name="connsiteY72" fmla="*/ 512340 h 3516478"/>
                  <a:gd name="connsiteX73" fmla="*/ 752953 w 998032"/>
                  <a:gd name="connsiteY73" fmla="*/ 562563 h 3516478"/>
                  <a:gd name="connsiteX74" fmla="*/ 791263 w 998032"/>
                  <a:gd name="connsiteY74" fmla="*/ 571133 h 3516478"/>
                  <a:gd name="connsiteX75" fmla="*/ 873796 w 998032"/>
                  <a:gd name="connsiteY75" fmla="*/ 592988 h 3516478"/>
                  <a:gd name="connsiteX76" fmla="*/ 933789 w 998032"/>
                  <a:gd name="connsiteY76" fmla="*/ 720344 h 3516478"/>
                  <a:gd name="connsiteX77" fmla="*/ 935332 w 998032"/>
                  <a:gd name="connsiteY77" fmla="*/ 740399 h 3516478"/>
                  <a:gd name="connsiteX78" fmla="*/ 939274 w 998032"/>
                  <a:gd name="connsiteY78" fmla="*/ 844273 h 3516478"/>
                  <a:gd name="connsiteX79" fmla="*/ 973556 w 998032"/>
                  <a:gd name="connsiteY79" fmla="*/ 905380 h 3516478"/>
                  <a:gd name="connsiteX80" fmla="*/ 991297 w 998032"/>
                  <a:gd name="connsiteY80" fmla="*/ 1019538 h 3516478"/>
                  <a:gd name="connsiteX81" fmla="*/ 917334 w 998032"/>
                  <a:gd name="connsiteY81" fmla="*/ 1097443 h 3516478"/>
                  <a:gd name="connsiteX82" fmla="*/ 917334 w 998032"/>
                  <a:gd name="connsiteY82" fmla="*/ 1186490 h 3516478"/>
                  <a:gd name="connsiteX83" fmla="*/ 915448 w 998032"/>
                  <a:gd name="connsiteY83" fmla="*/ 1244340 h 3516478"/>
                  <a:gd name="connsiteX84" fmla="*/ 922733 w 998032"/>
                  <a:gd name="connsiteY84" fmla="*/ 1351214 h 3516478"/>
                  <a:gd name="connsiteX85" fmla="*/ 927018 w 998032"/>
                  <a:gd name="connsiteY85" fmla="*/ 1382496 h 3516478"/>
                  <a:gd name="connsiteX86" fmla="*/ 934303 w 998032"/>
                  <a:gd name="connsiteY86" fmla="*/ 1463143 h 3516478"/>
                  <a:gd name="connsiteX87" fmla="*/ 963614 w 998032"/>
                  <a:gd name="connsiteY87" fmla="*/ 1744254 h 3516478"/>
                  <a:gd name="connsiteX88" fmla="*/ 958043 w 998032"/>
                  <a:gd name="connsiteY88" fmla="*/ 1799447 h 3516478"/>
                  <a:gd name="connsiteX89" fmla="*/ 916991 w 998032"/>
                  <a:gd name="connsiteY89" fmla="*/ 2089985 h 3516478"/>
                  <a:gd name="connsiteX90" fmla="*/ 890165 w 998032"/>
                  <a:gd name="connsiteY90" fmla="*/ 2203543 h 3516478"/>
                  <a:gd name="connsiteX91" fmla="*/ 828630 w 998032"/>
                  <a:gd name="connsiteY91" fmla="*/ 2471797 h 3516478"/>
                  <a:gd name="connsiteX92" fmla="*/ 813974 w 998032"/>
                  <a:gd name="connsiteY92" fmla="*/ 2534619 h 3516478"/>
                  <a:gd name="connsiteX93" fmla="*/ 788263 w 998032"/>
                  <a:gd name="connsiteY93" fmla="*/ 2655890 h 3516478"/>
                  <a:gd name="connsiteX94" fmla="*/ 738469 w 998032"/>
                  <a:gd name="connsiteY94" fmla="*/ 3034274 h 3516478"/>
                  <a:gd name="connsiteX95" fmla="*/ 752096 w 998032"/>
                  <a:gd name="connsiteY95" fmla="*/ 3111408 h 3516478"/>
                  <a:gd name="connsiteX96" fmla="*/ 848942 w 998032"/>
                  <a:gd name="connsiteY96" fmla="*/ 3205683 h 3516478"/>
                  <a:gd name="connsiteX97" fmla="*/ 902335 w 998032"/>
                  <a:gd name="connsiteY97" fmla="*/ 3239965 h 3516478"/>
                  <a:gd name="connsiteX98" fmla="*/ 928047 w 998032"/>
                  <a:gd name="connsiteY98" fmla="*/ 3255220 h 3516478"/>
                  <a:gd name="connsiteX99" fmla="*/ 960015 w 998032"/>
                  <a:gd name="connsiteY99" fmla="*/ 3286588 h 3516478"/>
                  <a:gd name="connsiteX100" fmla="*/ 970899 w 998032"/>
                  <a:gd name="connsiteY100" fmla="*/ 3319070 h 3516478"/>
                  <a:gd name="connsiteX101" fmla="*/ 967728 w 998032"/>
                  <a:gd name="connsiteY101" fmla="*/ 3350352 h 3516478"/>
                  <a:gd name="connsiteX102" fmla="*/ 957615 w 998032"/>
                  <a:gd name="connsiteY102" fmla="*/ 3376663 h 3516478"/>
                  <a:gd name="connsiteX103" fmla="*/ 947845 w 998032"/>
                  <a:gd name="connsiteY103" fmla="*/ 3380348 h 3516478"/>
                  <a:gd name="connsiteX104" fmla="*/ 946559 w 998032"/>
                  <a:gd name="connsiteY104" fmla="*/ 3392090 h 3516478"/>
                  <a:gd name="connsiteX105" fmla="*/ 923847 w 998032"/>
                  <a:gd name="connsiteY105" fmla="*/ 3409231 h 3516478"/>
                  <a:gd name="connsiteX106" fmla="*/ 863169 w 998032"/>
                  <a:gd name="connsiteY106" fmla="*/ 3388747 h 3516478"/>
                  <a:gd name="connsiteX107" fmla="*/ 834372 w 998032"/>
                  <a:gd name="connsiteY107" fmla="*/ 3376834 h 3516478"/>
                  <a:gd name="connsiteX108" fmla="*/ 789463 w 998032"/>
                  <a:gd name="connsiteY108" fmla="*/ 3359179 h 3516478"/>
                  <a:gd name="connsiteX109" fmla="*/ 738040 w 998032"/>
                  <a:gd name="connsiteY109" fmla="*/ 3308957 h 3516478"/>
                  <a:gd name="connsiteX110" fmla="*/ 719357 w 998032"/>
                  <a:gd name="connsiteY110" fmla="*/ 3286502 h 3516478"/>
                  <a:gd name="connsiteX111" fmla="*/ 640766 w 998032"/>
                  <a:gd name="connsiteY111" fmla="*/ 3256848 h 3516478"/>
                  <a:gd name="connsiteX112" fmla="*/ 615055 w 998032"/>
                  <a:gd name="connsiteY112" fmla="*/ 3250078 h 3516478"/>
                  <a:gd name="connsiteX113" fmla="*/ 564318 w 998032"/>
                  <a:gd name="connsiteY113" fmla="*/ 3166516 h 3516478"/>
                  <a:gd name="connsiteX114" fmla="*/ 577345 w 998032"/>
                  <a:gd name="connsiteY114" fmla="*/ 3127435 h 3516478"/>
                  <a:gd name="connsiteX115" fmla="*/ 591572 w 998032"/>
                  <a:gd name="connsiteY115" fmla="*/ 3073784 h 3516478"/>
                  <a:gd name="connsiteX116" fmla="*/ 573317 w 998032"/>
                  <a:gd name="connsiteY116" fmla="*/ 2869894 h 3516478"/>
                  <a:gd name="connsiteX117" fmla="*/ 569546 w 998032"/>
                  <a:gd name="connsiteY117" fmla="*/ 2840154 h 3516478"/>
                  <a:gd name="connsiteX118" fmla="*/ 561832 w 998032"/>
                  <a:gd name="connsiteY118" fmla="*/ 2775790 h 3516478"/>
                  <a:gd name="connsiteX119" fmla="*/ 541520 w 998032"/>
                  <a:gd name="connsiteY119" fmla="*/ 3131634 h 3516478"/>
                  <a:gd name="connsiteX120" fmla="*/ 546491 w 998032"/>
                  <a:gd name="connsiteY120" fmla="*/ 3158031 h 3516478"/>
                  <a:gd name="connsiteX121" fmla="*/ 579830 w 998032"/>
                  <a:gd name="connsiteY121" fmla="*/ 3243307 h 3516478"/>
                  <a:gd name="connsiteX122" fmla="*/ 724499 w 998032"/>
                  <a:gd name="connsiteY122" fmla="*/ 3403574 h 3516478"/>
                  <a:gd name="connsiteX123" fmla="*/ 751839 w 998032"/>
                  <a:gd name="connsiteY123" fmla="*/ 3427314 h 3516478"/>
                  <a:gd name="connsiteX124" fmla="*/ 771808 w 998032"/>
                  <a:gd name="connsiteY124" fmla="*/ 3450797 h 3516478"/>
                  <a:gd name="connsiteX125" fmla="*/ 766151 w 998032"/>
                  <a:gd name="connsiteY125" fmla="*/ 3469052 h 3516478"/>
                  <a:gd name="connsiteX126" fmla="*/ 735126 w 998032"/>
                  <a:gd name="connsiteY126" fmla="*/ 3485593 h 3516478"/>
                  <a:gd name="connsiteX127" fmla="*/ 707872 w 998032"/>
                  <a:gd name="connsiteY127" fmla="*/ 3482165 h 3516478"/>
                  <a:gd name="connsiteX128" fmla="*/ 707872 w 998032"/>
                  <a:gd name="connsiteY128" fmla="*/ 3500249 h 3516478"/>
                  <a:gd name="connsiteX129" fmla="*/ 697159 w 998032"/>
                  <a:gd name="connsiteY129" fmla="*/ 3509590 h 3516478"/>
                  <a:gd name="connsiteX130" fmla="*/ 665963 w 998032"/>
                  <a:gd name="connsiteY130" fmla="*/ 3507019 h 3516478"/>
                  <a:gd name="connsiteX131" fmla="*/ 644794 w 998032"/>
                  <a:gd name="connsiteY131" fmla="*/ 3516361 h 3516478"/>
                  <a:gd name="connsiteX132" fmla="*/ 612055 w 998032"/>
                  <a:gd name="connsiteY132" fmla="*/ 3492449 h 3516478"/>
                  <a:gd name="connsiteX133" fmla="*/ 615740 w 998032"/>
                  <a:gd name="connsiteY133" fmla="*/ 3493735 h 3516478"/>
                  <a:gd name="connsiteX134" fmla="*/ 644794 w 998032"/>
                  <a:gd name="connsiteY134" fmla="*/ 3505477 h 3516478"/>
                  <a:gd name="connsiteX135" fmla="*/ 657650 w 998032"/>
                  <a:gd name="connsiteY135" fmla="*/ 3498963 h 3516478"/>
                  <a:gd name="connsiteX136" fmla="*/ 660821 w 998032"/>
                  <a:gd name="connsiteY136" fmla="*/ 3494249 h 3516478"/>
                  <a:gd name="connsiteX137" fmla="*/ 666306 w 998032"/>
                  <a:gd name="connsiteY137" fmla="*/ 3494678 h 3516478"/>
                  <a:gd name="connsiteX138" fmla="*/ 694331 w 998032"/>
                  <a:gd name="connsiteY138" fmla="*/ 3499134 h 3516478"/>
                  <a:gd name="connsiteX139" fmla="*/ 697931 w 998032"/>
                  <a:gd name="connsiteY139" fmla="*/ 3496220 h 3516478"/>
                  <a:gd name="connsiteX140" fmla="*/ 691160 w 998032"/>
                  <a:gd name="connsiteY140" fmla="*/ 3470509 h 3516478"/>
                  <a:gd name="connsiteX141" fmla="*/ 692531 w 998032"/>
                  <a:gd name="connsiteY141" fmla="*/ 3463481 h 3516478"/>
                  <a:gd name="connsiteX142" fmla="*/ 699731 w 998032"/>
                  <a:gd name="connsiteY142" fmla="*/ 3463910 h 3516478"/>
                  <a:gd name="connsiteX143" fmla="*/ 735126 w 998032"/>
                  <a:gd name="connsiteY143" fmla="*/ 3474794 h 3516478"/>
                  <a:gd name="connsiteX144" fmla="*/ 757667 w 998032"/>
                  <a:gd name="connsiteY144" fmla="*/ 3462282 h 3516478"/>
                  <a:gd name="connsiteX145" fmla="*/ 761181 w 998032"/>
                  <a:gd name="connsiteY145" fmla="*/ 3453283 h 3516478"/>
                  <a:gd name="connsiteX146" fmla="*/ 744982 w 998032"/>
                  <a:gd name="connsiteY146" fmla="*/ 3436142 h 3516478"/>
                  <a:gd name="connsiteX147" fmla="*/ 716957 w 998032"/>
                  <a:gd name="connsiteY147" fmla="*/ 3411802 h 3516478"/>
                  <a:gd name="connsiteX148" fmla="*/ 571260 w 998032"/>
                  <a:gd name="connsiteY148" fmla="*/ 3250078 h 3516478"/>
                  <a:gd name="connsiteX149" fmla="*/ 536035 w 998032"/>
                  <a:gd name="connsiteY149" fmla="*/ 3160345 h 3516478"/>
                  <a:gd name="connsiteX150" fmla="*/ 531065 w 998032"/>
                  <a:gd name="connsiteY150" fmla="*/ 3134120 h 3516478"/>
                  <a:gd name="connsiteX151" fmla="*/ 557033 w 998032"/>
                  <a:gd name="connsiteY151" fmla="*/ 2709112 h 3516478"/>
                  <a:gd name="connsiteX152" fmla="*/ 562861 w 998032"/>
                  <a:gd name="connsiteY152" fmla="*/ 2704227 h 3516478"/>
                  <a:gd name="connsiteX153" fmla="*/ 567917 w 998032"/>
                  <a:gd name="connsiteY153" fmla="*/ 2709884 h 3516478"/>
                  <a:gd name="connsiteX154" fmla="*/ 579316 w 998032"/>
                  <a:gd name="connsiteY154" fmla="*/ 2839040 h 3516478"/>
                  <a:gd name="connsiteX155" fmla="*/ 583087 w 998032"/>
                  <a:gd name="connsiteY155" fmla="*/ 2868865 h 3516478"/>
                  <a:gd name="connsiteX156" fmla="*/ 601342 w 998032"/>
                  <a:gd name="connsiteY156" fmla="*/ 3074556 h 3516478"/>
                  <a:gd name="connsiteX157" fmla="*/ 586430 w 998032"/>
                  <a:gd name="connsiteY157" fmla="*/ 3131549 h 3516478"/>
                  <a:gd name="connsiteX158" fmla="*/ 574174 w 998032"/>
                  <a:gd name="connsiteY158" fmla="*/ 3169516 h 3516478"/>
                  <a:gd name="connsiteX159" fmla="*/ 617454 w 998032"/>
                  <a:gd name="connsiteY159" fmla="*/ 3239879 h 3516478"/>
                  <a:gd name="connsiteX160" fmla="*/ 643166 w 998032"/>
                  <a:gd name="connsiteY160" fmla="*/ 3246478 h 3516478"/>
                  <a:gd name="connsiteX161" fmla="*/ 726899 w 998032"/>
                  <a:gd name="connsiteY161" fmla="*/ 3279046 h 3516478"/>
                  <a:gd name="connsiteX162" fmla="*/ 746525 w 998032"/>
                  <a:gd name="connsiteY162" fmla="*/ 3302615 h 3516478"/>
                  <a:gd name="connsiteX163" fmla="*/ 794777 w 998032"/>
                  <a:gd name="connsiteY163" fmla="*/ 3349838 h 3516478"/>
                  <a:gd name="connsiteX164" fmla="*/ 837629 w 998032"/>
                  <a:gd name="connsiteY164" fmla="*/ 3366550 h 3516478"/>
                  <a:gd name="connsiteX165" fmla="*/ 869939 w 998032"/>
                  <a:gd name="connsiteY165" fmla="*/ 3380348 h 3516478"/>
                  <a:gd name="connsiteX166" fmla="*/ 921362 w 998032"/>
                  <a:gd name="connsiteY166" fmla="*/ 3398946 h 3516478"/>
                  <a:gd name="connsiteX167" fmla="*/ 936617 w 998032"/>
                  <a:gd name="connsiteY167" fmla="*/ 3388662 h 3516478"/>
                  <a:gd name="connsiteX168" fmla="*/ 935075 w 998032"/>
                  <a:gd name="connsiteY168" fmla="*/ 3377092 h 3516478"/>
                  <a:gd name="connsiteX169" fmla="*/ 936429 w 998032"/>
                  <a:gd name="connsiteY169" fmla="*/ 3369575 h 3516478"/>
                  <a:gd name="connsiteX170" fmla="*/ 942788 w 998032"/>
                  <a:gd name="connsiteY170" fmla="*/ 3369721 h 3516478"/>
                  <a:gd name="connsiteX171" fmla="*/ 951958 w 998032"/>
                  <a:gd name="connsiteY171" fmla="*/ 3368007 h 3516478"/>
                  <a:gd name="connsiteX172" fmla="*/ 956929 w 998032"/>
                  <a:gd name="connsiteY172" fmla="*/ 3352409 h 3516478"/>
                  <a:gd name="connsiteX173" fmla="*/ 957872 w 998032"/>
                  <a:gd name="connsiteY173" fmla="*/ 3345895 h 3516478"/>
                  <a:gd name="connsiteX174" fmla="*/ 961043 w 998032"/>
                  <a:gd name="connsiteY174" fmla="*/ 3324126 h 3516478"/>
                  <a:gd name="connsiteX175" fmla="*/ 960100 w 998032"/>
                  <a:gd name="connsiteY175" fmla="*/ 3321127 h 3516478"/>
                  <a:gd name="connsiteX176" fmla="*/ 951530 w 998032"/>
                  <a:gd name="connsiteY176" fmla="*/ 3293787 h 3516478"/>
                  <a:gd name="connsiteX177" fmla="*/ 950330 w 998032"/>
                  <a:gd name="connsiteY177" fmla="*/ 3291816 h 3516478"/>
                  <a:gd name="connsiteX178" fmla="*/ 922390 w 998032"/>
                  <a:gd name="connsiteY178" fmla="*/ 3264990 h 3516478"/>
                  <a:gd name="connsiteX179" fmla="*/ 897450 w 998032"/>
                  <a:gd name="connsiteY179" fmla="*/ 3250078 h 3516478"/>
                  <a:gd name="connsiteX180" fmla="*/ 842857 w 998032"/>
                  <a:gd name="connsiteY180" fmla="*/ 3214768 h 3516478"/>
                  <a:gd name="connsiteX181" fmla="*/ 742583 w 998032"/>
                  <a:gd name="connsiteY181" fmla="*/ 3115951 h 3516478"/>
                  <a:gd name="connsiteX182" fmla="*/ 728013 w 998032"/>
                  <a:gd name="connsiteY182" fmla="*/ 3033846 h 3516478"/>
                  <a:gd name="connsiteX183" fmla="*/ 778064 w 998032"/>
                  <a:gd name="connsiteY183" fmla="*/ 2654262 h 3516478"/>
                  <a:gd name="connsiteX184" fmla="*/ 803776 w 998032"/>
                  <a:gd name="connsiteY184" fmla="*/ 2531876 h 3516478"/>
                  <a:gd name="connsiteX185" fmla="*/ 818260 w 998032"/>
                  <a:gd name="connsiteY185" fmla="*/ 2469740 h 3516478"/>
                  <a:gd name="connsiteX186" fmla="*/ 879881 w 998032"/>
                  <a:gd name="connsiteY186" fmla="*/ 2200886 h 3516478"/>
                  <a:gd name="connsiteX187" fmla="*/ 906621 w 998032"/>
                  <a:gd name="connsiteY187" fmla="*/ 2087928 h 3516478"/>
                  <a:gd name="connsiteX188" fmla="*/ 946816 w 998032"/>
                  <a:gd name="connsiteY188" fmla="*/ 1798247 h 3516478"/>
                  <a:gd name="connsiteX189" fmla="*/ 952387 w 998032"/>
                  <a:gd name="connsiteY189" fmla="*/ 1742968 h 3516478"/>
                  <a:gd name="connsiteX190" fmla="*/ 923162 w 998032"/>
                  <a:gd name="connsiteY190" fmla="*/ 1464686 h 3516478"/>
                  <a:gd name="connsiteX191" fmla="*/ 923162 w 998032"/>
                  <a:gd name="connsiteY191" fmla="*/ 1463829 h 3516478"/>
                  <a:gd name="connsiteX192" fmla="*/ 915963 w 998032"/>
                  <a:gd name="connsiteY192" fmla="*/ 1383781 h 3516478"/>
                  <a:gd name="connsiteX193" fmla="*/ 911677 w 998032"/>
                  <a:gd name="connsiteY193" fmla="*/ 1352499 h 3516478"/>
                  <a:gd name="connsiteX194" fmla="*/ 904307 w 998032"/>
                  <a:gd name="connsiteY194" fmla="*/ 1243998 h 3516478"/>
                  <a:gd name="connsiteX195" fmla="*/ 906192 w 998032"/>
                  <a:gd name="connsiteY195" fmla="*/ 1185890 h 3516478"/>
                  <a:gd name="connsiteX196" fmla="*/ 906192 w 998032"/>
                  <a:gd name="connsiteY196" fmla="*/ 1094272 h 3516478"/>
                  <a:gd name="connsiteX197" fmla="*/ 910392 w 998032"/>
                  <a:gd name="connsiteY197" fmla="*/ 1087930 h 3516478"/>
                  <a:gd name="connsiteX198" fmla="*/ 981441 w 998032"/>
                  <a:gd name="connsiteY198" fmla="*/ 1015681 h 3516478"/>
                  <a:gd name="connsiteX199" fmla="*/ 964300 w 998032"/>
                  <a:gd name="connsiteY199" fmla="*/ 910351 h 3516478"/>
                  <a:gd name="connsiteX200" fmla="*/ 929504 w 998032"/>
                  <a:gd name="connsiteY200" fmla="*/ 848472 h 3516478"/>
                  <a:gd name="connsiteX201" fmla="*/ 928732 w 998032"/>
                  <a:gd name="connsiteY201" fmla="*/ 845473 h 3516478"/>
                  <a:gd name="connsiteX202" fmla="*/ 924876 w 998032"/>
                  <a:gd name="connsiteY202" fmla="*/ 741171 h 3516478"/>
                  <a:gd name="connsiteX203" fmla="*/ 923333 w 998032"/>
                  <a:gd name="connsiteY203" fmla="*/ 720859 h 3516478"/>
                  <a:gd name="connsiteX204" fmla="*/ 870025 w 998032"/>
                  <a:gd name="connsiteY204" fmla="*/ 602930 h 3516478"/>
                  <a:gd name="connsiteX205" fmla="*/ 789720 w 998032"/>
                  <a:gd name="connsiteY205" fmla="*/ 581675 h 3516478"/>
                  <a:gd name="connsiteX206" fmla="*/ 749868 w 998032"/>
                  <a:gd name="connsiteY206" fmla="*/ 573105 h 3516478"/>
                  <a:gd name="connsiteX207" fmla="*/ 715586 w 998032"/>
                  <a:gd name="connsiteY207" fmla="*/ 511055 h 3516478"/>
                  <a:gd name="connsiteX208" fmla="*/ 715586 w 998032"/>
                  <a:gd name="connsiteY208" fmla="*/ 507541 h 3516478"/>
                  <a:gd name="connsiteX209" fmla="*/ 720128 w 998032"/>
                  <a:gd name="connsiteY209" fmla="*/ 502313 h 3516478"/>
                  <a:gd name="connsiteX210" fmla="*/ 728699 w 998032"/>
                  <a:gd name="connsiteY210" fmla="*/ 501199 h 3516478"/>
                  <a:gd name="connsiteX211" fmla="*/ 782692 w 998032"/>
                  <a:gd name="connsiteY211" fmla="*/ 473688 h 3516478"/>
                  <a:gd name="connsiteX212" fmla="*/ 813546 w 998032"/>
                  <a:gd name="connsiteY212" fmla="*/ 333218 h 3516478"/>
                  <a:gd name="connsiteX213" fmla="*/ 805832 w 998032"/>
                  <a:gd name="connsiteY213" fmla="*/ 271340 h 3516478"/>
                  <a:gd name="connsiteX214" fmla="*/ 801204 w 998032"/>
                  <a:gd name="connsiteY214" fmla="*/ 225145 h 3516478"/>
                  <a:gd name="connsiteX215" fmla="*/ 779007 w 998032"/>
                  <a:gd name="connsiteY215" fmla="*/ 99160 h 3516478"/>
                  <a:gd name="connsiteX216" fmla="*/ 608798 w 998032"/>
                  <a:gd name="connsiteY216" fmla="*/ 11056 h 3516478"/>
                  <a:gd name="connsiteX217" fmla="*/ 407650 w 998032"/>
                  <a:gd name="connsiteY217" fmla="*/ 168066 h 3516478"/>
                  <a:gd name="connsiteX218" fmla="*/ 501925 w 998032"/>
                  <a:gd name="connsiteY218" fmla="*/ 422351 h 3516478"/>
                  <a:gd name="connsiteX219" fmla="*/ 504153 w 998032"/>
                  <a:gd name="connsiteY219" fmla="*/ 426550 h 3516478"/>
                  <a:gd name="connsiteX220" fmla="*/ 505610 w 998032"/>
                  <a:gd name="connsiteY220" fmla="*/ 458004 h 3516478"/>
                  <a:gd name="connsiteX221" fmla="*/ 503982 w 998032"/>
                  <a:gd name="connsiteY221" fmla="*/ 542422 h 3516478"/>
                  <a:gd name="connsiteX222" fmla="*/ 402937 w 998032"/>
                  <a:gd name="connsiteY222" fmla="*/ 621442 h 3516478"/>
                  <a:gd name="connsiteX223" fmla="*/ 341829 w 998032"/>
                  <a:gd name="connsiteY223" fmla="*/ 637040 h 3516478"/>
                  <a:gd name="connsiteX224" fmla="*/ 221843 w 998032"/>
                  <a:gd name="connsiteY224" fmla="*/ 701490 h 3516478"/>
                  <a:gd name="connsiteX225" fmla="*/ 156708 w 998032"/>
                  <a:gd name="connsiteY225" fmla="*/ 840759 h 3516478"/>
                  <a:gd name="connsiteX226" fmla="*/ 138282 w 998032"/>
                  <a:gd name="connsiteY226" fmla="*/ 901866 h 3516478"/>
                  <a:gd name="connsiteX227" fmla="*/ 71861 w 998032"/>
                  <a:gd name="connsiteY227" fmla="*/ 1116127 h 3516478"/>
                  <a:gd name="connsiteX228" fmla="*/ 29009 w 998032"/>
                  <a:gd name="connsiteY228" fmla="*/ 1256253 h 3516478"/>
                  <a:gd name="connsiteX229" fmla="*/ 21038 w 998032"/>
                  <a:gd name="connsiteY229" fmla="*/ 1431261 h 3516478"/>
                  <a:gd name="connsiteX230" fmla="*/ 55320 w 998032"/>
                  <a:gd name="connsiteY230" fmla="*/ 1619811 h 3516478"/>
                  <a:gd name="connsiteX231" fmla="*/ 75975 w 998032"/>
                  <a:gd name="connsiteY231" fmla="*/ 1730198 h 3516478"/>
                  <a:gd name="connsiteX232" fmla="*/ 81031 w 998032"/>
                  <a:gd name="connsiteY232" fmla="*/ 1863211 h 3516478"/>
                  <a:gd name="connsiteX233" fmla="*/ 78289 w 998032"/>
                  <a:gd name="connsiteY233" fmla="*/ 1888922 h 3516478"/>
                  <a:gd name="connsiteX234" fmla="*/ 78803 w 998032"/>
                  <a:gd name="connsiteY234" fmla="*/ 1990482 h 3516478"/>
                  <a:gd name="connsiteX235" fmla="*/ 84717 w 998032"/>
                  <a:gd name="connsiteY235" fmla="*/ 2047218 h 3516478"/>
                  <a:gd name="connsiteX236" fmla="*/ 94230 w 998032"/>
                  <a:gd name="connsiteY236" fmla="*/ 2121524 h 3516478"/>
                  <a:gd name="connsiteX237" fmla="*/ 96115 w 998032"/>
                  <a:gd name="connsiteY237" fmla="*/ 2124866 h 3516478"/>
                  <a:gd name="connsiteX238" fmla="*/ 96115 w 998032"/>
                  <a:gd name="connsiteY238" fmla="*/ 2124866 h 3516478"/>
                  <a:gd name="connsiteX239" fmla="*/ 108971 w 998032"/>
                  <a:gd name="connsiteY239" fmla="*/ 2102326 h 3516478"/>
                  <a:gd name="connsiteX240" fmla="*/ 114456 w 998032"/>
                  <a:gd name="connsiteY240" fmla="*/ 2097612 h 3516478"/>
                  <a:gd name="connsiteX241" fmla="*/ 114456 w 998032"/>
                  <a:gd name="connsiteY241" fmla="*/ 2097612 h 3516478"/>
                  <a:gd name="connsiteX242" fmla="*/ 119770 w 998032"/>
                  <a:gd name="connsiteY242" fmla="*/ 2102669 h 3516478"/>
                  <a:gd name="connsiteX243" fmla="*/ 129540 w 998032"/>
                  <a:gd name="connsiteY243" fmla="*/ 2166004 h 3516478"/>
                  <a:gd name="connsiteX244" fmla="*/ 139653 w 998032"/>
                  <a:gd name="connsiteY244" fmla="*/ 2165404 h 3516478"/>
                  <a:gd name="connsiteX245" fmla="*/ 144024 w 998032"/>
                  <a:gd name="connsiteY245" fmla="*/ 2162748 h 3516478"/>
                  <a:gd name="connsiteX246" fmla="*/ 150818 w 998032"/>
                  <a:gd name="connsiteY246" fmla="*/ 2159002 h 3516478"/>
                  <a:gd name="connsiteX247" fmla="*/ 154737 w 998032"/>
                  <a:gd name="connsiteY247" fmla="*/ 2163605 h 3516478"/>
                  <a:gd name="connsiteX248" fmla="*/ 163307 w 998032"/>
                  <a:gd name="connsiteY248" fmla="*/ 2191973 h 3516478"/>
                  <a:gd name="connsiteX249" fmla="*/ 183191 w 998032"/>
                  <a:gd name="connsiteY249" fmla="*/ 2167804 h 3516478"/>
                  <a:gd name="connsiteX250" fmla="*/ 187562 w 998032"/>
                  <a:gd name="connsiteY250" fmla="*/ 2162662 h 3516478"/>
                  <a:gd name="connsiteX251" fmla="*/ 211388 w 998032"/>
                  <a:gd name="connsiteY251" fmla="*/ 2119810 h 3516478"/>
                  <a:gd name="connsiteX252" fmla="*/ 212416 w 998032"/>
                  <a:gd name="connsiteY252" fmla="*/ 2015593 h 3516478"/>
                  <a:gd name="connsiteX253" fmla="*/ 212416 w 998032"/>
                  <a:gd name="connsiteY253" fmla="*/ 1998452 h 3516478"/>
                  <a:gd name="connsiteX254" fmla="*/ 220986 w 998032"/>
                  <a:gd name="connsiteY254" fmla="*/ 1941888 h 3516478"/>
                  <a:gd name="connsiteX255" fmla="*/ 229557 w 998032"/>
                  <a:gd name="connsiteY255" fmla="*/ 1939402 h 3516478"/>
                  <a:gd name="connsiteX256" fmla="*/ 240698 w 998032"/>
                  <a:gd name="connsiteY256" fmla="*/ 1968885 h 3516478"/>
                  <a:gd name="connsiteX257" fmla="*/ 242584 w 998032"/>
                  <a:gd name="connsiteY257" fmla="*/ 1979940 h 3516478"/>
                  <a:gd name="connsiteX258" fmla="*/ 266581 w 998032"/>
                  <a:gd name="connsiteY258" fmla="*/ 2037534 h 3516478"/>
                  <a:gd name="connsiteX259" fmla="*/ 277294 w 998032"/>
                  <a:gd name="connsiteY259" fmla="*/ 2039591 h 3516478"/>
                  <a:gd name="connsiteX260" fmla="*/ 280551 w 998032"/>
                  <a:gd name="connsiteY260" fmla="*/ 2032220 h 3516478"/>
                  <a:gd name="connsiteX261" fmla="*/ 277037 w 998032"/>
                  <a:gd name="connsiteY261" fmla="*/ 1994424 h 3516478"/>
                  <a:gd name="connsiteX262" fmla="*/ 271123 w 998032"/>
                  <a:gd name="connsiteY262" fmla="*/ 1929289 h 3516478"/>
                  <a:gd name="connsiteX263" fmla="*/ 243869 w 998032"/>
                  <a:gd name="connsiteY263" fmla="*/ 1854041 h 3516478"/>
                  <a:gd name="connsiteX264" fmla="*/ 211645 w 998032"/>
                  <a:gd name="connsiteY264" fmla="*/ 1776136 h 3516478"/>
                  <a:gd name="connsiteX265" fmla="*/ 188933 w 998032"/>
                  <a:gd name="connsiteY265" fmla="*/ 1363555 h 3516478"/>
                  <a:gd name="connsiteX266" fmla="*/ 188933 w 998032"/>
                  <a:gd name="connsiteY266" fmla="*/ 1361670 h 3516478"/>
                  <a:gd name="connsiteX267" fmla="*/ 312947 w 998032"/>
                  <a:gd name="connsiteY267" fmla="*/ 976772 h 3516478"/>
                  <a:gd name="connsiteX268" fmla="*/ 318347 w 998032"/>
                  <a:gd name="connsiteY268" fmla="*/ 972915 h 3516478"/>
                  <a:gd name="connsiteX269" fmla="*/ 323489 w 998032"/>
                  <a:gd name="connsiteY269" fmla="*/ 977029 h 3516478"/>
                  <a:gd name="connsiteX270" fmla="*/ 393081 w 998032"/>
                  <a:gd name="connsiteY270" fmla="*/ 1293449 h 3516478"/>
                  <a:gd name="connsiteX271" fmla="*/ 366941 w 998032"/>
                  <a:gd name="connsiteY271" fmla="*/ 1406493 h 3516478"/>
                  <a:gd name="connsiteX272" fmla="*/ 337630 w 998032"/>
                  <a:gd name="connsiteY272" fmla="*/ 1467686 h 3516478"/>
                  <a:gd name="connsiteX273" fmla="*/ 288864 w 998032"/>
                  <a:gd name="connsiteY273" fmla="*/ 1768079 h 3516478"/>
                  <a:gd name="connsiteX274" fmla="*/ 295978 w 998032"/>
                  <a:gd name="connsiteY274" fmla="*/ 1874781 h 3516478"/>
                  <a:gd name="connsiteX275" fmla="*/ 323574 w 998032"/>
                  <a:gd name="connsiteY275" fmla="*/ 2163091 h 3516478"/>
                  <a:gd name="connsiteX276" fmla="*/ 349800 w 998032"/>
                  <a:gd name="connsiteY276" fmla="*/ 2298246 h 3516478"/>
                  <a:gd name="connsiteX277" fmla="*/ 366941 w 998032"/>
                  <a:gd name="connsiteY277" fmla="*/ 2478825 h 3516478"/>
                  <a:gd name="connsiteX278" fmla="*/ 359227 w 998032"/>
                  <a:gd name="connsiteY278" fmla="*/ 2510107 h 3516478"/>
                  <a:gd name="connsiteX279" fmla="*/ 329145 w 998032"/>
                  <a:gd name="connsiteY279" fmla="*/ 2729081 h 3516478"/>
                  <a:gd name="connsiteX280" fmla="*/ 390167 w 998032"/>
                  <a:gd name="connsiteY280" fmla="*/ 3072584 h 3516478"/>
                  <a:gd name="connsiteX281" fmla="*/ 390167 w 998032"/>
                  <a:gd name="connsiteY281" fmla="*/ 3074127 h 3516478"/>
                  <a:gd name="connsiteX282" fmla="*/ 399423 w 998032"/>
                  <a:gd name="connsiteY282" fmla="*/ 3196170 h 3516478"/>
                  <a:gd name="connsiteX283" fmla="*/ 397452 w 998032"/>
                  <a:gd name="connsiteY283" fmla="*/ 3206540 h 3516478"/>
                  <a:gd name="connsiteX284" fmla="*/ 401394 w 998032"/>
                  <a:gd name="connsiteY284" fmla="*/ 3302272 h 3516478"/>
                  <a:gd name="connsiteX285" fmla="*/ 430019 w 998032"/>
                  <a:gd name="connsiteY285" fmla="*/ 3335954 h 3516478"/>
                  <a:gd name="connsiteX286" fmla="*/ 456502 w 998032"/>
                  <a:gd name="connsiteY286" fmla="*/ 3368007 h 3516478"/>
                  <a:gd name="connsiteX287" fmla="*/ 467643 w 998032"/>
                  <a:gd name="connsiteY287" fmla="*/ 3396461 h 3516478"/>
                  <a:gd name="connsiteX288" fmla="*/ 504239 w 998032"/>
                  <a:gd name="connsiteY288" fmla="*/ 3454997 h 3516478"/>
                  <a:gd name="connsiteX289" fmla="*/ 532522 w 998032"/>
                  <a:gd name="connsiteY289" fmla="*/ 3475909 h 3516478"/>
                  <a:gd name="connsiteX290" fmla="*/ 556347 w 998032"/>
                  <a:gd name="connsiteY290" fmla="*/ 3489364 h 3516478"/>
                  <a:gd name="connsiteX291" fmla="*/ 567917 w 998032"/>
                  <a:gd name="connsiteY291" fmla="*/ 3486622 h 3516478"/>
                  <a:gd name="connsiteX292" fmla="*/ 572460 w 998032"/>
                  <a:gd name="connsiteY292" fmla="*/ 3484136 h 3516478"/>
                  <a:gd name="connsiteX293" fmla="*/ 572460 w 998032"/>
                  <a:gd name="connsiteY293" fmla="*/ 3484136 h 3516478"/>
                  <a:gd name="connsiteX294" fmla="*/ 577088 w 998032"/>
                  <a:gd name="connsiteY294" fmla="*/ 3487050 h 3516478"/>
                  <a:gd name="connsiteX295" fmla="*/ 599028 w 998032"/>
                  <a:gd name="connsiteY295" fmla="*/ 3497592 h 3516478"/>
                  <a:gd name="connsiteX296" fmla="*/ 607598 w 998032"/>
                  <a:gd name="connsiteY296" fmla="*/ 3494507 h 3516478"/>
                  <a:gd name="connsiteX297" fmla="*/ 611541 w 998032"/>
                  <a:gd name="connsiteY297" fmla="*/ 3492449 h 351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998032" h="3516478">
                    <a:moveTo>
                      <a:pt x="644794" y="3516361"/>
                    </a:moveTo>
                    <a:cubicBezTo>
                      <a:pt x="633019" y="3515958"/>
                      <a:pt x="621652" y="3511947"/>
                      <a:pt x="612227" y="3504877"/>
                    </a:cubicBezTo>
                    <a:cubicBezTo>
                      <a:pt x="608286" y="3507371"/>
                      <a:pt x="603689" y="3508622"/>
                      <a:pt x="599028" y="3508476"/>
                    </a:cubicBezTo>
                    <a:cubicBezTo>
                      <a:pt x="588965" y="3508716"/>
                      <a:pt x="579251" y="3504782"/>
                      <a:pt x="572203" y="3497592"/>
                    </a:cubicBezTo>
                    <a:cubicBezTo>
                      <a:pt x="567483" y="3499769"/>
                      <a:pt x="562313" y="3500797"/>
                      <a:pt x="557119" y="3500591"/>
                    </a:cubicBezTo>
                    <a:cubicBezTo>
                      <a:pt x="546834" y="3500591"/>
                      <a:pt x="539978" y="3494935"/>
                      <a:pt x="526608" y="3484822"/>
                    </a:cubicBezTo>
                    <a:cubicBezTo>
                      <a:pt x="519580" y="3479337"/>
                      <a:pt x="510924" y="3472566"/>
                      <a:pt x="498840" y="3464253"/>
                    </a:cubicBezTo>
                    <a:cubicBezTo>
                      <a:pt x="473643" y="3447112"/>
                      <a:pt x="465415" y="3422086"/>
                      <a:pt x="458044" y="3400146"/>
                    </a:cubicBezTo>
                    <a:cubicBezTo>
                      <a:pt x="455273" y="3390941"/>
                      <a:pt x="451776" y="3381977"/>
                      <a:pt x="447589" y="3373321"/>
                    </a:cubicBezTo>
                    <a:cubicBezTo>
                      <a:pt x="441398" y="3362179"/>
                      <a:pt x="433171" y="3352289"/>
                      <a:pt x="423334" y="3344181"/>
                    </a:cubicBezTo>
                    <a:cubicBezTo>
                      <a:pt x="411367" y="3333802"/>
                      <a:pt x="401050" y="3321667"/>
                      <a:pt x="392738" y="3308185"/>
                    </a:cubicBezTo>
                    <a:cubicBezTo>
                      <a:pt x="373711" y="3276389"/>
                      <a:pt x="380139" y="3243136"/>
                      <a:pt x="387510" y="3204740"/>
                    </a:cubicBezTo>
                    <a:lnTo>
                      <a:pt x="389481" y="3194456"/>
                    </a:lnTo>
                    <a:cubicBezTo>
                      <a:pt x="397023" y="3154003"/>
                      <a:pt x="392824" y="3134463"/>
                      <a:pt x="380225" y="3076698"/>
                    </a:cubicBezTo>
                    <a:lnTo>
                      <a:pt x="380225" y="3075241"/>
                    </a:lnTo>
                    <a:cubicBezTo>
                      <a:pt x="365570" y="3007877"/>
                      <a:pt x="322889" y="2799873"/>
                      <a:pt x="319032" y="2729938"/>
                    </a:cubicBezTo>
                    <a:cubicBezTo>
                      <a:pt x="314490" y="2646891"/>
                      <a:pt x="333088" y="2573014"/>
                      <a:pt x="349457" y="2507707"/>
                    </a:cubicBezTo>
                    <a:cubicBezTo>
                      <a:pt x="352142" y="2497080"/>
                      <a:pt x="354713" y="2486710"/>
                      <a:pt x="357171" y="2476597"/>
                    </a:cubicBezTo>
                    <a:cubicBezTo>
                      <a:pt x="368226" y="2430402"/>
                      <a:pt x="356399" y="2376066"/>
                      <a:pt x="340030" y="2300817"/>
                    </a:cubicBezTo>
                    <a:cubicBezTo>
                      <a:pt x="331459" y="2261308"/>
                      <a:pt x="321689" y="2216484"/>
                      <a:pt x="313633" y="2164976"/>
                    </a:cubicBezTo>
                    <a:cubicBezTo>
                      <a:pt x="297006" y="2058103"/>
                      <a:pt x="291350" y="1965371"/>
                      <a:pt x="285950" y="1875638"/>
                    </a:cubicBezTo>
                    <a:cubicBezTo>
                      <a:pt x="283808" y="1840928"/>
                      <a:pt x="281665" y="1804932"/>
                      <a:pt x="278837" y="1769194"/>
                    </a:cubicBezTo>
                    <a:cubicBezTo>
                      <a:pt x="268295" y="1633866"/>
                      <a:pt x="291093" y="1549105"/>
                      <a:pt x="328460" y="1463572"/>
                    </a:cubicBezTo>
                    <a:cubicBezTo>
                      <a:pt x="340030" y="1437175"/>
                      <a:pt x="350057" y="1417549"/>
                      <a:pt x="358028" y="1401779"/>
                    </a:cubicBezTo>
                    <a:cubicBezTo>
                      <a:pt x="378597" y="1361498"/>
                      <a:pt x="387081" y="1344872"/>
                      <a:pt x="383053" y="1294563"/>
                    </a:cubicBezTo>
                    <a:cubicBezTo>
                      <a:pt x="378254" y="1234570"/>
                      <a:pt x="333259" y="1056048"/>
                      <a:pt x="318432" y="998284"/>
                    </a:cubicBezTo>
                    <a:lnTo>
                      <a:pt x="200160" y="1364412"/>
                    </a:lnTo>
                    <a:cubicBezTo>
                      <a:pt x="201017" y="1385667"/>
                      <a:pt x="215416" y="1740568"/>
                      <a:pt x="222529" y="1774250"/>
                    </a:cubicBezTo>
                    <a:cubicBezTo>
                      <a:pt x="227561" y="1800956"/>
                      <a:pt x="238097" y="1826315"/>
                      <a:pt x="253468" y="1848727"/>
                    </a:cubicBezTo>
                    <a:cubicBezTo>
                      <a:pt x="268858" y="1872707"/>
                      <a:pt x="278696" y="1899824"/>
                      <a:pt x="282265" y="1928089"/>
                    </a:cubicBezTo>
                    <a:cubicBezTo>
                      <a:pt x="284493" y="1944373"/>
                      <a:pt x="286550" y="1971884"/>
                      <a:pt x="288179" y="1993910"/>
                    </a:cubicBezTo>
                    <a:cubicBezTo>
                      <a:pt x="289378" y="2010194"/>
                      <a:pt x="290664" y="2027078"/>
                      <a:pt x="291350" y="2029820"/>
                    </a:cubicBezTo>
                    <a:cubicBezTo>
                      <a:pt x="293611" y="2039693"/>
                      <a:pt x="287439" y="2049532"/>
                      <a:pt x="277565" y="2051795"/>
                    </a:cubicBezTo>
                    <a:cubicBezTo>
                      <a:pt x="271450" y="2053192"/>
                      <a:pt x="265044" y="2051366"/>
                      <a:pt x="260582" y="2046961"/>
                    </a:cubicBezTo>
                    <a:cubicBezTo>
                      <a:pt x="242584" y="2034534"/>
                      <a:pt x="238213" y="2015336"/>
                      <a:pt x="232128" y="1982426"/>
                    </a:cubicBezTo>
                    <a:cubicBezTo>
                      <a:pt x="231442" y="1978569"/>
                      <a:pt x="230757" y="1974712"/>
                      <a:pt x="230157" y="1971113"/>
                    </a:cubicBezTo>
                    <a:cubicBezTo>
                      <a:pt x="229214" y="1965285"/>
                      <a:pt x="228014" y="1958000"/>
                      <a:pt x="226729" y="1953458"/>
                    </a:cubicBezTo>
                    <a:cubicBezTo>
                      <a:pt x="224158" y="1959029"/>
                      <a:pt x="223815" y="1969742"/>
                      <a:pt x="223815" y="1998881"/>
                    </a:cubicBezTo>
                    <a:lnTo>
                      <a:pt x="223815" y="2016022"/>
                    </a:lnTo>
                    <a:cubicBezTo>
                      <a:pt x="223815" y="2043962"/>
                      <a:pt x="223815" y="2078757"/>
                      <a:pt x="222701" y="2120581"/>
                    </a:cubicBezTo>
                    <a:cubicBezTo>
                      <a:pt x="221586" y="2160177"/>
                      <a:pt x="207959" y="2169090"/>
                      <a:pt x="194161" y="2172689"/>
                    </a:cubicBezTo>
                    <a:cubicBezTo>
                      <a:pt x="192077" y="2188245"/>
                      <a:pt x="180016" y="2200586"/>
                      <a:pt x="164507" y="2203029"/>
                    </a:cubicBezTo>
                    <a:cubicBezTo>
                      <a:pt x="151137" y="2203800"/>
                      <a:pt x="147366" y="2193944"/>
                      <a:pt x="145395" y="2175175"/>
                    </a:cubicBezTo>
                    <a:cubicBezTo>
                      <a:pt x="138708" y="2178132"/>
                      <a:pt x="131114" y="2178286"/>
                      <a:pt x="124312" y="2175603"/>
                    </a:cubicBezTo>
                    <a:cubicBezTo>
                      <a:pt x="118656" y="2172432"/>
                      <a:pt x="114799" y="2163262"/>
                      <a:pt x="111199" y="2127180"/>
                    </a:cubicBezTo>
                    <a:cubicBezTo>
                      <a:pt x="107849" y="2131971"/>
                      <a:pt x="102607" y="2135091"/>
                      <a:pt x="96801" y="2135751"/>
                    </a:cubicBezTo>
                    <a:cubicBezTo>
                      <a:pt x="90039" y="2135494"/>
                      <a:pt x="84492" y="2130309"/>
                      <a:pt x="83774" y="2123581"/>
                    </a:cubicBezTo>
                    <a:cubicBezTo>
                      <a:pt x="79058" y="2098521"/>
                      <a:pt x="75683" y="2073238"/>
                      <a:pt x="73661" y="2047818"/>
                    </a:cubicBezTo>
                    <a:cubicBezTo>
                      <a:pt x="72204" y="2032563"/>
                      <a:pt x="70318" y="2014393"/>
                      <a:pt x="67747" y="1991168"/>
                    </a:cubicBezTo>
                    <a:cubicBezTo>
                      <a:pt x="62628" y="1956689"/>
                      <a:pt x="62455" y="1921653"/>
                      <a:pt x="67233" y="1887123"/>
                    </a:cubicBezTo>
                    <a:cubicBezTo>
                      <a:pt x="68176" y="1879495"/>
                      <a:pt x="69118" y="1871439"/>
                      <a:pt x="70061" y="1861411"/>
                    </a:cubicBezTo>
                    <a:cubicBezTo>
                      <a:pt x="74604" y="1811103"/>
                      <a:pt x="74689" y="1795590"/>
                      <a:pt x="65005" y="1730969"/>
                    </a:cubicBezTo>
                    <a:cubicBezTo>
                      <a:pt x="60719" y="1702344"/>
                      <a:pt x="53177" y="1664720"/>
                      <a:pt x="44436" y="1621182"/>
                    </a:cubicBezTo>
                    <a:cubicBezTo>
                      <a:pt x="32951" y="1563760"/>
                      <a:pt x="19838" y="1498625"/>
                      <a:pt x="10154" y="1432633"/>
                    </a:cubicBezTo>
                    <a:cubicBezTo>
                      <a:pt x="-4759" y="1333387"/>
                      <a:pt x="-4330" y="1323360"/>
                      <a:pt x="18724" y="1252654"/>
                    </a:cubicBezTo>
                    <a:cubicBezTo>
                      <a:pt x="28238" y="1223257"/>
                      <a:pt x="44436" y="1169521"/>
                      <a:pt x="61576" y="1112699"/>
                    </a:cubicBezTo>
                    <a:cubicBezTo>
                      <a:pt x="85059" y="1035565"/>
                      <a:pt x="111628" y="947632"/>
                      <a:pt x="128083" y="898438"/>
                    </a:cubicBezTo>
                    <a:cubicBezTo>
                      <a:pt x="135454" y="876412"/>
                      <a:pt x="141024" y="856786"/>
                      <a:pt x="146424" y="837845"/>
                    </a:cubicBezTo>
                    <a:cubicBezTo>
                      <a:pt x="161593" y="784194"/>
                      <a:pt x="173678" y="741856"/>
                      <a:pt x="213273" y="694290"/>
                    </a:cubicBezTo>
                    <a:cubicBezTo>
                      <a:pt x="258696" y="639611"/>
                      <a:pt x="300092" y="632755"/>
                      <a:pt x="340201" y="625727"/>
                    </a:cubicBezTo>
                    <a:cubicBezTo>
                      <a:pt x="360291" y="623139"/>
                      <a:pt x="380000" y="618159"/>
                      <a:pt x="398909" y="610900"/>
                    </a:cubicBezTo>
                    <a:cubicBezTo>
                      <a:pt x="453588" y="587931"/>
                      <a:pt x="487270" y="562391"/>
                      <a:pt x="493183" y="538994"/>
                    </a:cubicBezTo>
                    <a:cubicBezTo>
                      <a:pt x="497726" y="522282"/>
                      <a:pt x="496354" y="493914"/>
                      <a:pt x="494469" y="458089"/>
                    </a:cubicBezTo>
                    <a:cubicBezTo>
                      <a:pt x="494469" y="448919"/>
                      <a:pt x="493526" y="439234"/>
                      <a:pt x="493098" y="429121"/>
                    </a:cubicBezTo>
                    <a:cubicBezTo>
                      <a:pt x="358885" y="331333"/>
                      <a:pt x="392738" y="182122"/>
                      <a:pt x="397023" y="165324"/>
                    </a:cubicBezTo>
                    <a:cubicBezTo>
                      <a:pt x="428477" y="43709"/>
                      <a:pt x="530379" y="0"/>
                      <a:pt x="608456" y="0"/>
                    </a:cubicBezTo>
                    <a:cubicBezTo>
                      <a:pt x="686532" y="0"/>
                      <a:pt x="751839" y="34282"/>
                      <a:pt x="788435" y="93332"/>
                    </a:cubicBezTo>
                    <a:cubicBezTo>
                      <a:pt x="818860" y="143212"/>
                      <a:pt x="821002" y="170466"/>
                      <a:pt x="812003" y="226602"/>
                    </a:cubicBezTo>
                    <a:cubicBezTo>
                      <a:pt x="808232" y="250342"/>
                      <a:pt x="811575" y="257456"/>
                      <a:pt x="815860" y="266540"/>
                    </a:cubicBezTo>
                    <a:cubicBezTo>
                      <a:pt x="821002" y="277682"/>
                      <a:pt x="827430" y="291480"/>
                      <a:pt x="824430" y="333818"/>
                    </a:cubicBezTo>
                    <a:cubicBezTo>
                      <a:pt x="819031" y="413266"/>
                      <a:pt x="800433" y="461175"/>
                      <a:pt x="792634" y="478058"/>
                    </a:cubicBezTo>
                    <a:cubicBezTo>
                      <a:pt x="779864" y="505998"/>
                      <a:pt x="748668" y="509683"/>
                      <a:pt x="729984" y="511912"/>
                    </a:cubicBezTo>
                    <a:lnTo>
                      <a:pt x="726470" y="512340"/>
                    </a:lnTo>
                    <a:cubicBezTo>
                      <a:pt x="725528" y="540623"/>
                      <a:pt x="725442" y="553650"/>
                      <a:pt x="752953" y="562563"/>
                    </a:cubicBezTo>
                    <a:cubicBezTo>
                      <a:pt x="765500" y="566342"/>
                      <a:pt x="778304" y="569214"/>
                      <a:pt x="791263" y="571133"/>
                    </a:cubicBezTo>
                    <a:cubicBezTo>
                      <a:pt x="819537" y="575170"/>
                      <a:pt x="847236" y="582506"/>
                      <a:pt x="873796" y="592988"/>
                    </a:cubicBezTo>
                    <a:cubicBezTo>
                      <a:pt x="926676" y="613985"/>
                      <a:pt x="930361" y="668065"/>
                      <a:pt x="933789" y="720344"/>
                    </a:cubicBezTo>
                    <a:cubicBezTo>
                      <a:pt x="934303" y="727029"/>
                      <a:pt x="934732" y="733800"/>
                      <a:pt x="935332" y="740399"/>
                    </a:cubicBezTo>
                    <a:cubicBezTo>
                      <a:pt x="939617" y="790708"/>
                      <a:pt x="939360" y="835360"/>
                      <a:pt x="939274" y="844273"/>
                    </a:cubicBezTo>
                    <a:cubicBezTo>
                      <a:pt x="942617" y="849844"/>
                      <a:pt x="955815" y="871784"/>
                      <a:pt x="973556" y="905380"/>
                    </a:cubicBezTo>
                    <a:cubicBezTo>
                      <a:pt x="992068" y="940347"/>
                      <a:pt x="1007323" y="975400"/>
                      <a:pt x="991297" y="1019538"/>
                    </a:cubicBezTo>
                    <a:cubicBezTo>
                      <a:pt x="971156" y="1075332"/>
                      <a:pt x="931304" y="1092815"/>
                      <a:pt x="917334" y="1097443"/>
                    </a:cubicBezTo>
                    <a:cubicBezTo>
                      <a:pt x="919271" y="1127097"/>
                      <a:pt x="919271" y="1156836"/>
                      <a:pt x="917334" y="1186490"/>
                    </a:cubicBezTo>
                    <a:cubicBezTo>
                      <a:pt x="916562" y="1205516"/>
                      <a:pt x="915791" y="1225143"/>
                      <a:pt x="915448" y="1244340"/>
                    </a:cubicBezTo>
                    <a:cubicBezTo>
                      <a:pt x="914325" y="1280122"/>
                      <a:pt x="916760" y="1315921"/>
                      <a:pt x="922733" y="1351214"/>
                    </a:cubicBezTo>
                    <a:cubicBezTo>
                      <a:pt x="924019" y="1360213"/>
                      <a:pt x="925390" y="1370497"/>
                      <a:pt x="927018" y="1382496"/>
                    </a:cubicBezTo>
                    <a:cubicBezTo>
                      <a:pt x="932846" y="1426548"/>
                      <a:pt x="934132" y="1458944"/>
                      <a:pt x="934303" y="1463143"/>
                    </a:cubicBezTo>
                    <a:cubicBezTo>
                      <a:pt x="942874" y="1506510"/>
                      <a:pt x="970556" y="1677404"/>
                      <a:pt x="963614" y="1744254"/>
                    </a:cubicBezTo>
                    <a:cubicBezTo>
                      <a:pt x="961643" y="1763194"/>
                      <a:pt x="959843" y="1781449"/>
                      <a:pt x="958043" y="1799447"/>
                    </a:cubicBezTo>
                    <a:cubicBezTo>
                      <a:pt x="949430" y="1896944"/>
                      <a:pt x="935726" y="1993919"/>
                      <a:pt x="916991" y="2089985"/>
                    </a:cubicBezTo>
                    <a:cubicBezTo>
                      <a:pt x="911763" y="2117753"/>
                      <a:pt x="902164" y="2155634"/>
                      <a:pt x="890165" y="2203543"/>
                    </a:cubicBezTo>
                    <a:cubicBezTo>
                      <a:pt x="871653" y="2276906"/>
                      <a:pt x="848685" y="2368181"/>
                      <a:pt x="828630" y="2471797"/>
                    </a:cubicBezTo>
                    <a:cubicBezTo>
                      <a:pt x="824516" y="2493052"/>
                      <a:pt x="819459" y="2513193"/>
                      <a:pt x="813974" y="2534619"/>
                    </a:cubicBezTo>
                    <a:cubicBezTo>
                      <a:pt x="803261" y="2574557"/>
                      <a:pt x="794674" y="2615035"/>
                      <a:pt x="788263" y="2655890"/>
                    </a:cubicBezTo>
                    <a:cubicBezTo>
                      <a:pt x="776436" y="2734138"/>
                      <a:pt x="739926" y="2993051"/>
                      <a:pt x="738469" y="3034274"/>
                    </a:cubicBezTo>
                    <a:cubicBezTo>
                      <a:pt x="737012" y="3075498"/>
                      <a:pt x="740526" y="3085269"/>
                      <a:pt x="752096" y="3111408"/>
                    </a:cubicBezTo>
                    <a:cubicBezTo>
                      <a:pt x="764609" y="3139948"/>
                      <a:pt x="824002" y="3187000"/>
                      <a:pt x="848942" y="3205683"/>
                    </a:cubicBezTo>
                    <a:cubicBezTo>
                      <a:pt x="865903" y="3218367"/>
                      <a:pt x="883746" y="3229826"/>
                      <a:pt x="902335" y="3239965"/>
                    </a:cubicBezTo>
                    <a:cubicBezTo>
                      <a:pt x="910906" y="3244935"/>
                      <a:pt x="919476" y="3249649"/>
                      <a:pt x="928047" y="3255220"/>
                    </a:cubicBezTo>
                    <a:cubicBezTo>
                      <a:pt x="951101" y="3270304"/>
                      <a:pt x="955986" y="3275703"/>
                      <a:pt x="960015" y="3286588"/>
                    </a:cubicBezTo>
                    <a:cubicBezTo>
                      <a:pt x="968165" y="3295338"/>
                      <a:pt x="972133" y="3307182"/>
                      <a:pt x="970899" y="3319070"/>
                    </a:cubicBezTo>
                    <a:cubicBezTo>
                      <a:pt x="975544" y="3329311"/>
                      <a:pt x="974327" y="3341250"/>
                      <a:pt x="967728" y="3350352"/>
                    </a:cubicBezTo>
                    <a:cubicBezTo>
                      <a:pt x="970059" y="3360362"/>
                      <a:pt x="966057" y="3370792"/>
                      <a:pt x="957615" y="3376663"/>
                    </a:cubicBezTo>
                    <a:cubicBezTo>
                      <a:pt x="954658" y="3378574"/>
                      <a:pt x="951324" y="3379826"/>
                      <a:pt x="947845" y="3380348"/>
                    </a:cubicBezTo>
                    <a:cubicBezTo>
                      <a:pt x="948462" y="3384308"/>
                      <a:pt x="948016" y="3388362"/>
                      <a:pt x="946559" y="3392090"/>
                    </a:cubicBezTo>
                    <a:cubicBezTo>
                      <a:pt x="942342" y="3401252"/>
                      <a:pt x="933815" y="3407688"/>
                      <a:pt x="923847" y="3409231"/>
                    </a:cubicBezTo>
                    <a:cubicBezTo>
                      <a:pt x="900107" y="3415144"/>
                      <a:pt x="880052" y="3401774"/>
                      <a:pt x="863169" y="3388747"/>
                    </a:cubicBezTo>
                    <a:cubicBezTo>
                      <a:pt x="854401" y="3383005"/>
                      <a:pt x="844631" y="3378968"/>
                      <a:pt x="834372" y="3376834"/>
                    </a:cubicBezTo>
                    <a:cubicBezTo>
                      <a:pt x="818740" y="3372806"/>
                      <a:pt x="803656" y="3366884"/>
                      <a:pt x="789463" y="3359179"/>
                    </a:cubicBezTo>
                    <a:cubicBezTo>
                      <a:pt x="769040" y="3346169"/>
                      <a:pt x="751530" y="3329072"/>
                      <a:pt x="738040" y="3308957"/>
                    </a:cubicBezTo>
                    <a:cubicBezTo>
                      <a:pt x="732247" y="3301123"/>
                      <a:pt x="726008" y="3293624"/>
                      <a:pt x="719357" y="3286502"/>
                    </a:cubicBezTo>
                    <a:cubicBezTo>
                      <a:pt x="705473" y="3272704"/>
                      <a:pt x="669563" y="3263876"/>
                      <a:pt x="640766" y="3256848"/>
                    </a:cubicBezTo>
                    <a:cubicBezTo>
                      <a:pt x="631253" y="3254449"/>
                      <a:pt x="622254" y="3252306"/>
                      <a:pt x="615055" y="3250078"/>
                    </a:cubicBezTo>
                    <a:cubicBezTo>
                      <a:pt x="582659" y="3240650"/>
                      <a:pt x="554119" y="3206026"/>
                      <a:pt x="564318" y="3166516"/>
                    </a:cubicBezTo>
                    <a:cubicBezTo>
                      <a:pt x="567950" y="3153266"/>
                      <a:pt x="572299" y="3140213"/>
                      <a:pt x="577345" y="3127435"/>
                    </a:cubicBezTo>
                    <a:cubicBezTo>
                      <a:pt x="584807" y="3110389"/>
                      <a:pt x="589605" y="3092288"/>
                      <a:pt x="591572" y="3073784"/>
                    </a:cubicBezTo>
                    <a:cubicBezTo>
                      <a:pt x="592857" y="3042845"/>
                      <a:pt x="584116" y="2963140"/>
                      <a:pt x="573317" y="2869894"/>
                    </a:cubicBezTo>
                    <a:cubicBezTo>
                      <a:pt x="572374" y="2861323"/>
                      <a:pt x="571088" y="2851467"/>
                      <a:pt x="569546" y="2840154"/>
                    </a:cubicBezTo>
                    <a:cubicBezTo>
                      <a:pt x="567060" y="2820785"/>
                      <a:pt x="564146" y="2797988"/>
                      <a:pt x="561832" y="2775790"/>
                    </a:cubicBezTo>
                    <a:cubicBezTo>
                      <a:pt x="549834" y="2880521"/>
                      <a:pt x="531322" y="3079012"/>
                      <a:pt x="541520" y="3131634"/>
                    </a:cubicBezTo>
                    <a:cubicBezTo>
                      <a:pt x="543492" y="3141662"/>
                      <a:pt x="545120" y="3150318"/>
                      <a:pt x="546491" y="3158031"/>
                    </a:cubicBezTo>
                    <a:cubicBezTo>
                      <a:pt x="554033" y="3198912"/>
                      <a:pt x="556347" y="3211254"/>
                      <a:pt x="579830" y="3243307"/>
                    </a:cubicBezTo>
                    <a:cubicBezTo>
                      <a:pt x="608456" y="3282388"/>
                      <a:pt x="695531" y="3375892"/>
                      <a:pt x="724499" y="3403574"/>
                    </a:cubicBezTo>
                    <a:cubicBezTo>
                      <a:pt x="735812" y="3414373"/>
                      <a:pt x="744640" y="3421572"/>
                      <a:pt x="751839" y="3427314"/>
                    </a:cubicBezTo>
                    <a:cubicBezTo>
                      <a:pt x="763066" y="3436399"/>
                      <a:pt x="769837" y="3441884"/>
                      <a:pt x="771808" y="3450797"/>
                    </a:cubicBezTo>
                    <a:cubicBezTo>
                      <a:pt x="772828" y="3457431"/>
                      <a:pt x="770737" y="3464159"/>
                      <a:pt x="766151" y="3469052"/>
                    </a:cubicBezTo>
                    <a:cubicBezTo>
                      <a:pt x="758515" y="3478583"/>
                      <a:pt x="747296" y="3484565"/>
                      <a:pt x="735126" y="3485593"/>
                    </a:cubicBezTo>
                    <a:cubicBezTo>
                      <a:pt x="725905" y="3486185"/>
                      <a:pt x="716657" y="3485019"/>
                      <a:pt x="707872" y="3482165"/>
                    </a:cubicBezTo>
                    <a:cubicBezTo>
                      <a:pt x="709758" y="3488044"/>
                      <a:pt x="709758" y="3494369"/>
                      <a:pt x="707872" y="3500249"/>
                    </a:cubicBezTo>
                    <a:cubicBezTo>
                      <a:pt x="706021" y="3504911"/>
                      <a:pt x="702027" y="3508391"/>
                      <a:pt x="697159" y="3509590"/>
                    </a:cubicBezTo>
                    <a:cubicBezTo>
                      <a:pt x="686789" y="3512470"/>
                      <a:pt x="675725" y="3511562"/>
                      <a:pt x="665963" y="3507019"/>
                    </a:cubicBezTo>
                    <a:cubicBezTo>
                      <a:pt x="661035" y="3513636"/>
                      <a:pt x="653005" y="3517184"/>
                      <a:pt x="644794" y="3516361"/>
                    </a:cubicBezTo>
                    <a:close/>
                    <a:moveTo>
                      <a:pt x="612055" y="3492449"/>
                    </a:moveTo>
                    <a:cubicBezTo>
                      <a:pt x="613397" y="3492424"/>
                      <a:pt x="614703" y="3492887"/>
                      <a:pt x="615740" y="3493735"/>
                    </a:cubicBezTo>
                    <a:cubicBezTo>
                      <a:pt x="623873" y="3500737"/>
                      <a:pt x="634083" y="3504859"/>
                      <a:pt x="644794" y="3505477"/>
                    </a:cubicBezTo>
                    <a:cubicBezTo>
                      <a:pt x="656878" y="3505477"/>
                      <a:pt x="657650" y="3499649"/>
                      <a:pt x="657650" y="3498963"/>
                    </a:cubicBezTo>
                    <a:cubicBezTo>
                      <a:pt x="657821" y="3496949"/>
                      <a:pt x="659021" y="3495166"/>
                      <a:pt x="660821" y="3494249"/>
                    </a:cubicBezTo>
                    <a:cubicBezTo>
                      <a:pt x="662595" y="3493401"/>
                      <a:pt x="664686" y="3493564"/>
                      <a:pt x="666306" y="3494678"/>
                    </a:cubicBezTo>
                    <a:cubicBezTo>
                      <a:pt x="674594" y="3500077"/>
                      <a:pt x="684784" y="3501697"/>
                      <a:pt x="694331" y="3499134"/>
                    </a:cubicBezTo>
                    <a:cubicBezTo>
                      <a:pt x="695951" y="3498843"/>
                      <a:pt x="697314" y="3497746"/>
                      <a:pt x="697931" y="3496220"/>
                    </a:cubicBezTo>
                    <a:cubicBezTo>
                      <a:pt x="700245" y="3490478"/>
                      <a:pt x="695360" y="3477708"/>
                      <a:pt x="691160" y="3470509"/>
                    </a:cubicBezTo>
                    <a:cubicBezTo>
                      <a:pt x="689737" y="3468161"/>
                      <a:pt x="690329" y="3465118"/>
                      <a:pt x="692531" y="3463481"/>
                    </a:cubicBezTo>
                    <a:cubicBezTo>
                      <a:pt x="694700" y="3461802"/>
                      <a:pt x="697776" y="3461990"/>
                      <a:pt x="699731" y="3463910"/>
                    </a:cubicBezTo>
                    <a:cubicBezTo>
                      <a:pt x="710529" y="3474794"/>
                      <a:pt x="720814" y="3474794"/>
                      <a:pt x="735126" y="3474794"/>
                    </a:cubicBezTo>
                    <a:cubicBezTo>
                      <a:pt x="744005" y="3473775"/>
                      <a:pt x="752113" y="3469275"/>
                      <a:pt x="757667" y="3462282"/>
                    </a:cubicBezTo>
                    <a:cubicBezTo>
                      <a:pt x="760015" y="3459882"/>
                      <a:pt x="761283" y="3456634"/>
                      <a:pt x="761181" y="3453283"/>
                    </a:cubicBezTo>
                    <a:cubicBezTo>
                      <a:pt x="760066" y="3448226"/>
                      <a:pt x="755438" y="3444284"/>
                      <a:pt x="744982" y="3436142"/>
                    </a:cubicBezTo>
                    <a:cubicBezTo>
                      <a:pt x="738040" y="3430571"/>
                      <a:pt x="728527" y="3422858"/>
                      <a:pt x="716957" y="3411802"/>
                    </a:cubicBezTo>
                    <a:cubicBezTo>
                      <a:pt x="687732" y="3383948"/>
                      <a:pt x="599971" y="3289588"/>
                      <a:pt x="571260" y="3250078"/>
                    </a:cubicBezTo>
                    <a:cubicBezTo>
                      <a:pt x="546320" y="3215796"/>
                      <a:pt x="543749" y="3201998"/>
                      <a:pt x="536035" y="3160345"/>
                    </a:cubicBezTo>
                    <a:cubicBezTo>
                      <a:pt x="534664" y="3152718"/>
                      <a:pt x="533036" y="3144062"/>
                      <a:pt x="531065" y="3134120"/>
                    </a:cubicBezTo>
                    <a:cubicBezTo>
                      <a:pt x="516323" y="3059900"/>
                      <a:pt x="555490" y="2723339"/>
                      <a:pt x="557033" y="2709112"/>
                    </a:cubicBezTo>
                    <a:cubicBezTo>
                      <a:pt x="557499" y="2706267"/>
                      <a:pt x="559977" y="2704193"/>
                      <a:pt x="562861" y="2704227"/>
                    </a:cubicBezTo>
                    <a:cubicBezTo>
                      <a:pt x="565768" y="2704493"/>
                      <a:pt x="567975" y="2706961"/>
                      <a:pt x="567917" y="2709884"/>
                    </a:cubicBezTo>
                    <a:cubicBezTo>
                      <a:pt x="566889" y="2743223"/>
                      <a:pt x="574088" y="2798588"/>
                      <a:pt x="579316" y="2839040"/>
                    </a:cubicBezTo>
                    <a:cubicBezTo>
                      <a:pt x="580773" y="2850353"/>
                      <a:pt x="582144" y="2860638"/>
                      <a:pt x="583087" y="2868865"/>
                    </a:cubicBezTo>
                    <a:cubicBezTo>
                      <a:pt x="595857" y="2980281"/>
                      <a:pt x="602628" y="3045673"/>
                      <a:pt x="601342" y="3074556"/>
                    </a:cubicBezTo>
                    <a:cubicBezTo>
                      <a:pt x="599338" y="3094208"/>
                      <a:pt x="594308" y="3113431"/>
                      <a:pt x="586430" y="3131549"/>
                    </a:cubicBezTo>
                    <a:cubicBezTo>
                      <a:pt x="581709" y="3143993"/>
                      <a:pt x="577618" y="3156660"/>
                      <a:pt x="574174" y="3169516"/>
                    </a:cubicBezTo>
                    <a:cubicBezTo>
                      <a:pt x="565603" y="3202683"/>
                      <a:pt x="589943" y="3231823"/>
                      <a:pt x="617454" y="3239879"/>
                    </a:cubicBezTo>
                    <a:cubicBezTo>
                      <a:pt x="624739" y="3242022"/>
                      <a:pt x="633653" y="3244164"/>
                      <a:pt x="643166" y="3246478"/>
                    </a:cubicBezTo>
                    <a:cubicBezTo>
                      <a:pt x="674876" y="3254277"/>
                      <a:pt x="710872" y="3263105"/>
                      <a:pt x="726899" y="3279046"/>
                    </a:cubicBezTo>
                    <a:cubicBezTo>
                      <a:pt x="733918" y="3286493"/>
                      <a:pt x="740474" y="3294361"/>
                      <a:pt x="746525" y="3302615"/>
                    </a:cubicBezTo>
                    <a:cubicBezTo>
                      <a:pt x="759252" y="3321461"/>
                      <a:pt x="775665" y="3337522"/>
                      <a:pt x="794777" y="3349838"/>
                    </a:cubicBezTo>
                    <a:cubicBezTo>
                      <a:pt x="808301" y="3357182"/>
                      <a:pt x="822699" y="3362796"/>
                      <a:pt x="837629" y="3366550"/>
                    </a:cubicBezTo>
                    <a:cubicBezTo>
                      <a:pt x="849182" y="3369053"/>
                      <a:pt x="860143" y="3373732"/>
                      <a:pt x="869939" y="3380348"/>
                    </a:cubicBezTo>
                    <a:cubicBezTo>
                      <a:pt x="888966" y="3395004"/>
                      <a:pt x="904221" y="3403231"/>
                      <a:pt x="921362" y="3398946"/>
                    </a:cubicBezTo>
                    <a:cubicBezTo>
                      <a:pt x="927781" y="3398098"/>
                      <a:pt x="933421" y="3394292"/>
                      <a:pt x="936617" y="3388662"/>
                    </a:cubicBezTo>
                    <a:cubicBezTo>
                      <a:pt x="937971" y="3384779"/>
                      <a:pt x="937397" y="3380485"/>
                      <a:pt x="935075" y="3377092"/>
                    </a:cubicBezTo>
                    <a:cubicBezTo>
                      <a:pt x="933369" y="3374640"/>
                      <a:pt x="933977" y="3371281"/>
                      <a:pt x="936429" y="3369575"/>
                    </a:cubicBezTo>
                    <a:cubicBezTo>
                      <a:pt x="938357" y="3368238"/>
                      <a:pt x="940928" y="3368298"/>
                      <a:pt x="942788" y="3369721"/>
                    </a:cubicBezTo>
                    <a:cubicBezTo>
                      <a:pt x="942788" y="3369721"/>
                      <a:pt x="946302" y="3371606"/>
                      <a:pt x="951958" y="3368007"/>
                    </a:cubicBezTo>
                    <a:cubicBezTo>
                      <a:pt x="956766" y="3364390"/>
                      <a:pt x="958755" y="3358134"/>
                      <a:pt x="956929" y="3352409"/>
                    </a:cubicBezTo>
                    <a:cubicBezTo>
                      <a:pt x="955764" y="3350266"/>
                      <a:pt x="956149" y="3347618"/>
                      <a:pt x="957872" y="3345895"/>
                    </a:cubicBezTo>
                    <a:cubicBezTo>
                      <a:pt x="963254" y="3339956"/>
                      <a:pt x="964514" y="3331351"/>
                      <a:pt x="961043" y="3324126"/>
                    </a:cubicBezTo>
                    <a:cubicBezTo>
                      <a:pt x="960452" y="3323235"/>
                      <a:pt x="960126" y="3322198"/>
                      <a:pt x="960100" y="3321127"/>
                    </a:cubicBezTo>
                    <a:cubicBezTo>
                      <a:pt x="960100" y="3307928"/>
                      <a:pt x="959415" y="3302186"/>
                      <a:pt x="951530" y="3293787"/>
                    </a:cubicBezTo>
                    <a:cubicBezTo>
                      <a:pt x="950981" y="3293230"/>
                      <a:pt x="950570" y="3292553"/>
                      <a:pt x="950330" y="3291816"/>
                    </a:cubicBezTo>
                    <a:cubicBezTo>
                      <a:pt x="947673" y="3284188"/>
                      <a:pt x="946387" y="3280674"/>
                      <a:pt x="922390" y="3264990"/>
                    </a:cubicBezTo>
                    <a:cubicBezTo>
                      <a:pt x="913820" y="3259505"/>
                      <a:pt x="906021" y="3254963"/>
                      <a:pt x="897450" y="3250078"/>
                    </a:cubicBezTo>
                    <a:cubicBezTo>
                      <a:pt x="878458" y="3239579"/>
                      <a:pt x="860220" y="3227778"/>
                      <a:pt x="842857" y="3214768"/>
                    </a:cubicBezTo>
                    <a:cubicBezTo>
                      <a:pt x="811060" y="3190599"/>
                      <a:pt x="755695" y="3145776"/>
                      <a:pt x="742583" y="3115951"/>
                    </a:cubicBezTo>
                    <a:cubicBezTo>
                      <a:pt x="729470" y="3086125"/>
                      <a:pt x="726556" y="3074641"/>
                      <a:pt x="728013" y="3033846"/>
                    </a:cubicBezTo>
                    <a:cubicBezTo>
                      <a:pt x="729470" y="2993051"/>
                      <a:pt x="766151" y="2732681"/>
                      <a:pt x="778064" y="2654262"/>
                    </a:cubicBezTo>
                    <a:cubicBezTo>
                      <a:pt x="784415" y="2613029"/>
                      <a:pt x="792994" y="2572174"/>
                      <a:pt x="803776" y="2531876"/>
                    </a:cubicBezTo>
                    <a:cubicBezTo>
                      <a:pt x="809175" y="2510707"/>
                      <a:pt x="814232" y="2490652"/>
                      <a:pt x="818260" y="2469740"/>
                    </a:cubicBezTo>
                    <a:cubicBezTo>
                      <a:pt x="838314" y="2365867"/>
                      <a:pt x="861112" y="2274334"/>
                      <a:pt x="879881" y="2200886"/>
                    </a:cubicBezTo>
                    <a:cubicBezTo>
                      <a:pt x="891880" y="2153149"/>
                      <a:pt x="901393" y="2115182"/>
                      <a:pt x="906621" y="2087928"/>
                    </a:cubicBezTo>
                    <a:cubicBezTo>
                      <a:pt x="925047" y="1992128"/>
                      <a:pt x="938460" y="1895436"/>
                      <a:pt x="946816" y="1798247"/>
                    </a:cubicBezTo>
                    <a:cubicBezTo>
                      <a:pt x="948616" y="1780164"/>
                      <a:pt x="950416" y="1761909"/>
                      <a:pt x="952387" y="1742968"/>
                    </a:cubicBezTo>
                    <a:cubicBezTo>
                      <a:pt x="959157" y="1677833"/>
                      <a:pt x="931218" y="1505224"/>
                      <a:pt x="923162" y="1464686"/>
                    </a:cubicBezTo>
                    <a:cubicBezTo>
                      <a:pt x="923119" y="1464403"/>
                      <a:pt x="923119" y="1464112"/>
                      <a:pt x="923162" y="1463829"/>
                    </a:cubicBezTo>
                    <a:cubicBezTo>
                      <a:pt x="923162" y="1463829"/>
                      <a:pt x="922133" y="1430233"/>
                      <a:pt x="915963" y="1383781"/>
                    </a:cubicBezTo>
                    <a:cubicBezTo>
                      <a:pt x="914334" y="1371783"/>
                      <a:pt x="912963" y="1361498"/>
                      <a:pt x="911677" y="1352499"/>
                    </a:cubicBezTo>
                    <a:cubicBezTo>
                      <a:pt x="905635" y="1316666"/>
                      <a:pt x="903167" y="1280319"/>
                      <a:pt x="904307" y="1243998"/>
                    </a:cubicBezTo>
                    <a:cubicBezTo>
                      <a:pt x="904307" y="1224628"/>
                      <a:pt x="905421" y="1204917"/>
                      <a:pt x="906192" y="1185890"/>
                    </a:cubicBezTo>
                    <a:cubicBezTo>
                      <a:pt x="907649" y="1147923"/>
                      <a:pt x="909106" y="1112013"/>
                      <a:pt x="906192" y="1094272"/>
                    </a:cubicBezTo>
                    <a:cubicBezTo>
                      <a:pt x="905704" y="1091384"/>
                      <a:pt x="907538" y="1088607"/>
                      <a:pt x="910392" y="1087930"/>
                    </a:cubicBezTo>
                    <a:cubicBezTo>
                      <a:pt x="912363" y="1087502"/>
                      <a:pt x="959329" y="1076789"/>
                      <a:pt x="981441" y="1015681"/>
                    </a:cubicBezTo>
                    <a:cubicBezTo>
                      <a:pt x="995839" y="975658"/>
                      <a:pt x="981441" y="943004"/>
                      <a:pt x="964300" y="910351"/>
                    </a:cubicBezTo>
                    <a:cubicBezTo>
                      <a:pt x="943988" y="871784"/>
                      <a:pt x="930018" y="848729"/>
                      <a:pt x="929504" y="848472"/>
                    </a:cubicBezTo>
                    <a:cubicBezTo>
                      <a:pt x="928989" y="847555"/>
                      <a:pt x="928724" y="846527"/>
                      <a:pt x="928732" y="845473"/>
                    </a:cubicBezTo>
                    <a:cubicBezTo>
                      <a:pt x="928732" y="844959"/>
                      <a:pt x="929589" y="796536"/>
                      <a:pt x="924876" y="741171"/>
                    </a:cubicBezTo>
                    <a:cubicBezTo>
                      <a:pt x="924276" y="734486"/>
                      <a:pt x="923847" y="727715"/>
                      <a:pt x="923333" y="720859"/>
                    </a:cubicBezTo>
                    <a:cubicBezTo>
                      <a:pt x="919819" y="669436"/>
                      <a:pt x="916477" y="621356"/>
                      <a:pt x="870025" y="602930"/>
                    </a:cubicBezTo>
                    <a:cubicBezTo>
                      <a:pt x="844168" y="592774"/>
                      <a:pt x="817214" y="585643"/>
                      <a:pt x="789720" y="581675"/>
                    </a:cubicBezTo>
                    <a:cubicBezTo>
                      <a:pt x="776239" y="579815"/>
                      <a:pt x="762920" y="576953"/>
                      <a:pt x="749868" y="573105"/>
                    </a:cubicBezTo>
                    <a:cubicBezTo>
                      <a:pt x="714215" y="561620"/>
                      <a:pt x="714900" y="540365"/>
                      <a:pt x="715586" y="511055"/>
                    </a:cubicBezTo>
                    <a:lnTo>
                      <a:pt x="715586" y="507541"/>
                    </a:lnTo>
                    <a:cubicBezTo>
                      <a:pt x="715672" y="504944"/>
                      <a:pt x="717566" y="502758"/>
                      <a:pt x="720128" y="502313"/>
                    </a:cubicBezTo>
                    <a:lnTo>
                      <a:pt x="728699" y="501199"/>
                    </a:lnTo>
                    <a:cubicBezTo>
                      <a:pt x="747211" y="499056"/>
                      <a:pt x="772494" y="496056"/>
                      <a:pt x="782692" y="473688"/>
                    </a:cubicBezTo>
                    <a:cubicBezTo>
                      <a:pt x="790234" y="457318"/>
                      <a:pt x="808404" y="410866"/>
                      <a:pt x="813546" y="333218"/>
                    </a:cubicBezTo>
                    <a:cubicBezTo>
                      <a:pt x="816288" y="293709"/>
                      <a:pt x="810718" y="281796"/>
                      <a:pt x="805832" y="271340"/>
                    </a:cubicBezTo>
                    <a:cubicBezTo>
                      <a:pt x="800947" y="260884"/>
                      <a:pt x="797262" y="252056"/>
                      <a:pt x="801204" y="225145"/>
                    </a:cubicBezTo>
                    <a:cubicBezTo>
                      <a:pt x="809775" y="170894"/>
                      <a:pt x="807889" y="146469"/>
                      <a:pt x="779007" y="99160"/>
                    </a:cubicBezTo>
                    <a:cubicBezTo>
                      <a:pt x="744725" y="43195"/>
                      <a:pt x="682847" y="11056"/>
                      <a:pt x="608798" y="11056"/>
                    </a:cubicBezTo>
                    <a:cubicBezTo>
                      <a:pt x="534750" y="11056"/>
                      <a:pt x="437561" y="52280"/>
                      <a:pt x="407650" y="168066"/>
                    </a:cubicBezTo>
                    <a:cubicBezTo>
                      <a:pt x="403451" y="184178"/>
                      <a:pt x="370798" y="328333"/>
                      <a:pt x="501925" y="422351"/>
                    </a:cubicBezTo>
                    <a:cubicBezTo>
                      <a:pt x="503288" y="423322"/>
                      <a:pt x="504113" y="424877"/>
                      <a:pt x="504153" y="426550"/>
                    </a:cubicBezTo>
                    <a:cubicBezTo>
                      <a:pt x="504153" y="437520"/>
                      <a:pt x="505182" y="448062"/>
                      <a:pt x="505610" y="458004"/>
                    </a:cubicBezTo>
                    <a:cubicBezTo>
                      <a:pt x="507496" y="494857"/>
                      <a:pt x="509039" y="523996"/>
                      <a:pt x="503982" y="542422"/>
                    </a:cubicBezTo>
                    <a:cubicBezTo>
                      <a:pt x="496611" y="569505"/>
                      <a:pt x="461644" y="596845"/>
                      <a:pt x="402937" y="621442"/>
                    </a:cubicBezTo>
                    <a:cubicBezTo>
                      <a:pt x="383271" y="629087"/>
                      <a:pt x="362752" y="634323"/>
                      <a:pt x="341829" y="637040"/>
                    </a:cubicBezTo>
                    <a:cubicBezTo>
                      <a:pt x="301977" y="643725"/>
                      <a:pt x="264696" y="649981"/>
                      <a:pt x="221843" y="701490"/>
                    </a:cubicBezTo>
                    <a:cubicBezTo>
                      <a:pt x="183362" y="747341"/>
                      <a:pt x="171364" y="788736"/>
                      <a:pt x="156708" y="840759"/>
                    </a:cubicBezTo>
                    <a:cubicBezTo>
                      <a:pt x="151309" y="859871"/>
                      <a:pt x="145652" y="879583"/>
                      <a:pt x="138282" y="901866"/>
                    </a:cubicBezTo>
                    <a:cubicBezTo>
                      <a:pt x="121827" y="951060"/>
                      <a:pt x="95430" y="1038993"/>
                      <a:pt x="71861" y="1116127"/>
                    </a:cubicBezTo>
                    <a:cubicBezTo>
                      <a:pt x="54720" y="1173035"/>
                      <a:pt x="38265" y="1226771"/>
                      <a:pt x="29009" y="1256253"/>
                    </a:cubicBezTo>
                    <a:cubicBezTo>
                      <a:pt x="6640" y="1325245"/>
                      <a:pt x="6297" y="1333387"/>
                      <a:pt x="21038" y="1431261"/>
                    </a:cubicBezTo>
                    <a:cubicBezTo>
                      <a:pt x="30980" y="1497082"/>
                      <a:pt x="44007" y="1562046"/>
                      <a:pt x="55320" y="1619811"/>
                    </a:cubicBezTo>
                    <a:cubicBezTo>
                      <a:pt x="63890" y="1663434"/>
                      <a:pt x="71604" y="1701230"/>
                      <a:pt x="75975" y="1730198"/>
                    </a:cubicBezTo>
                    <a:cubicBezTo>
                      <a:pt x="85831" y="1795933"/>
                      <a:pt x="85745" y="1811788"/>
                      <a:pt x="81031" y="1863211"/>
                    </a:cubicBezTo>
                    <a:cubicBezTo>
                      <a:pt x="80174" y="1872896"/>
                      <a:pt x="79232" y="1881038"/>
                      <a:pt x="78289" y="1888922"/>
                    </a:cubicBezTo>
                    <a:cubicBezTo>
                      <a:pt x="73567" y="1922621"/>
                      <a:pt x="73741" y="1956826"/>
                      <a:pt x="78803" y="1990482"/>
                    </a:cubicBezTo>
                    <a:cubicBezTo>
                      <a:pt x="81374" y="2013793"/>
                      <a:pt x="83174" y="2031963"/>
                      <a:pt x="84717" y="2047218"/>
                    </a:cubicBezTo>
                    <a:cubicBezTo>
                      <a:pt x="86545" y="2072141"/>
                      <a:pt x="89720" y="2096944"/>
                      <a:pt x="94230" y="2121524"/>
                    </a:cubicBezTo>
                    <a:cubicBezTo>
                      <a:pt x="94230" y="2122124"/>
                      <a:pt x="95001" y="2124866"/>
                      <a:pt x="96115" y="2124866"/>
                    </a:cubicBezTo>
                    <a:lnTo>
                      <a:pt x="96115" y="2124866"/>
                    </a:lnTo>
                    <a:cubicBezTo>
                      <a:pt x="99629" y="2124866"/>
                      <a:pt x="107171" y="2116896"/>
                      <a:pt x="108971" y="2102326"/>
                    </a:cubicBezTo>
                    <a:cubicBezTo>
                      <a:pt x="109357" y="2099601"/>
                      <a:pt x="111704" y="2097587"/>
                      <a:pt x="114456" y="2097612"/>
                    </a:cubicBezTo>
                    <a:lnTo>
                      <a:pt x="114456" y="2097612"/>
                    </a:lnTo>
                    <a:cubicBezTo>
                      <a:pt x="117293" y="2097612"/>
                      <a:pt x="119633" y="2099832"/>
                      <a:pt x="119770" y="2102669"/>
                    </a:cubicBezTo>
                    <a:cubicBezTo>
                      <a:pt x="123369" y="2150920"/>
                      <a:pt x="127055" y="2163776"/>
                      <a:pt x="129540" y="2166004"/>
                    </a:cubicBezTo>
                    <a:cubicBezTo>
                      <a:pt x="132897" y="2166793"/>
                      <a:pt x="136413" y="2166587"/>
                      <a:pt x="139653" y="2165404"/>
                    </a:cubicBezTo>
                    <a:cubicBezTo>
                      <a:pt x="142824" y="2164290"/>
                      <a:pt x="143938" y="2163091"/>
                      <a:pt x="144024" y="2162748"/>
                    </a:cubicBezTo>
                    <a:cubicBezTo>
                      <a:pt x="144866" y="2159834"/>
                      <a:pt x="147908" y="2158162"/>
                      <a:pt x="150818" y="2159002"/>
                    </a:cubicBezTo>
                    <a:cubicBezTo>
                      <a:pt x="152928" y="2159611"/>
                      <a:pt x="154470" y="2161428"/>
                      <a:pt x="154737" y="2163605"/>
                    </a:cubicBezTo>
                    <a:cubicBezTo>
                      <a:pt x="157908" y="2192316"/>
                      <a:pt x="159622" y="2192230"/>
                      <a:pt x="163307" y="2191973"/>
                    </a:cubicBezTo>
                    <a:cubicBezTo>
                      <a:pt x="174741" y="2189505"/>
                      <a:pt x="182976" y="2179503"/>
                      <a:pt x="183191" y="2167804"/>
                    </a:cubicBezTo>
                    <a:cubicBezTo>
                      <a:pt x="183296" y="2165293"/>
                      <a:pt x="185098" y="2163168"/>
                      <a:pt x="187562" y="2162662"/>
                    </a:cubicBezTo>
                    <a:cubicBezTo>
                      <a:pt x="197846" y="2160605"/>
                      <a:pt x="210273" y="2158120"/>
                      <a:pt x="211388" y="2119810"/>
                    </a:cubicBezTo>
                    <a:cubicBezTo>
                      <a:pt x="212587" y="2078243"/>
                      <a:pt x="212502" y="2043533"/>
                      <a:pt x="212416" y="2015593"/>
                    </a:cubicBezTo>
                    <a:lnTo>
                      <a:pt x="212416" y="1998452"/>
                    </a:lnTo>
                    <a:cubicBezTo>
                      <a:pt x="212416" y="1961514"/>
                      <a:pt x="212416" y="1950372"/>
                      <a:pt x="220986" y="1941888"/>
                    </a:cubicBezTo>
                    <a:cubicBezTo>
                      <a:pt x="223068" y="1939385"/>
                      <a:pt x="226460" y="1938408"/>
                      <a:pt x="229557" y="1939402"/>
                    </a:cubicBezTo>
                    <a:cubicBezTo>
                      <a:pt x="236070" y="1941459"/>
                      <a:pt x="238127" y="1951229"/>
                      <a:pt x="240698" y="1968885"/>
                    </a:cubicBezTo>
                    <a:cubicBezTo>
                      <a:pt x="241298" y="1972484"/>
                      <a:pt x="241898" y="1976169"/>
                      <a:pt x="242584" y="1979940"/>
                    </a:cubicBezTo>
                    <a:cubicBezTo>
                      <a:pt x="248326" y="2010880"/>
                      <a:pt x="252011" y="2027506"/>
                      <a:pt x="266581" y="2037534"/>
                    </a:cubicBezTo>
                    <a:cubicBezTo>
                      <a:pt x="269666" y="2039676"/>
                      <a:pt x="274123" y="2041819"/>
                      <a:pt x="277294" y="2039591"/>
                    </a:cubicBezTo>
                    <a:cubicBezTo>
                      <a:pt x="279539" y="2037825"/>
                      <a:pt x="280760" y="2035065"/>
                      <a:pt x="280551" y="2032220"/>
                    </a:cubicBezTo>
                    <a:cubicBezTo>
                      <a:pt x="279608" y="2028706"/>
                      <a:pt x="278665" y="2016793"/>
                      <a:pt x="277037" y="1994424"/>
                    </a:cubicBezTo>
                    <a:cubicBezTo>
                      <a:pt x="275409" y="1972056"/>
                      <a:pt x="273352" y="1945230"/>
                      <a:pt x="271123" y="1929289"/>
                    </a:cubicBezTo>
                    <a:cubicBezTo>
                      <a:pt x="267802" y="1902481"/>
                      <a:pt x="258486" y="1876761"/>
                      <a:pt x="243869" y="1854041"/>
                    </a:cubicBezTo>
                    <a:cubicBezTo>
                      <a:pt x="227892" y="1830558"/>
                      <a:pt x="216923" y="1804041"/>
                      <a:pt x="211645" y="1776136"/>
                    </a:cubicBezTo>
                    <a:cubicBezTo>
                      <a:pt x="204103" y="1740740"/>
                      <a:pt x="189533" y="1378896"/>
                      <a:pt x="188933" y="1363555"/>
                    </a:cubicBezTo>
                    <a:cubicBezTo>
                      <a:pt x="188844" y="1362930"/>
                      <a:pt x="188844" y="1362295"/>
                      <a:pt x="188933" y="1361670"/>
                    </a:cubicBezTo>
                    <a:lnTo>
                      <a:pt x="312947" y="976772"/>
                    </a:lnTo>
                    <a:cubicBezTo>
                      <a:pt x="313652" y="974398"/>
                      <a:pt x="315876" y="972812"/>
                      <a:pt x="318347" y="972915"/>
                    </a:cubicBezTo>
                    <a:cubicBezTo>
                      <a:pt x="320764" y="973044"/>
                      <a:pt x="322832" y="974698"/>
                      <a:pt x="323489" y="977029"/>
                    </a:cubicBezTo>
                    <a:cubicBezTo>
                      <a:pt x="326060" y="986970"/>
                      <a:pt x="387338" y="1221457"/>
                      <a:pt x="393081" y="1293449"/>
                    </a:cubicBezTo>
                    <a:cubicBezTo>
                      <a:pt x="397366" y="1346843"/>
                      <a:pt x="387853" y="1365526"/>
                      <a:pt x="366941" y="1406493"/>
                    </a:cubicBezTo>
                    <a:cubicBezTo>
                      <a:pt x="358970" y="1422091"/>
                      <a:pt x="349029" y="1441546"/>
                      <a:pt x="337630" y="1467686"/>
                    </a:cubicBezTo>
                    <a:cubicBezTo>
                      <a:pt x="300863" y="1551762"/>
                      <a:pt x="278494" y="1634981"/>
                      <a:pt x="288864" y="1768079"/>
                    </a:cubicBezTo>
                    <a:cubicBezTo>
                      <a:pt x="291692" y="1803904"/>
                      <a:pt x="293835" y="1839899"/>
                      <a:pt x="295978" y="1874781"/>
                    </a:cubicBezTo>
                    <a:cubicBezTo>
                      <a:pt x="301377" y="1964171"/>
                      <a:pt x="306948" y="2056646"/>
                      <a:pt x="323574" y="2163091"/>
                    </a:cubicBezTo>
                    <a:cubicBezTo>
                      <a:pt x="331545" y="2214513"/>
                      <a:pt x="341230" y="2258908"/>
                      <a:pt x="349800" y="2298246"/>
                    </a:cubicBezTo>
                    <a:cubicBezTo>
                      <a:pt x="366941" y="2374866"/>
                      <a:pt x="378511" y="2430316"/>
                      <a:pt x="366941" y="2478825"/>
                    </a:cubicBezTo>
                    <a:cubicBezTo>
                      <a:pt x="364541" y="2489024"/>
                      <a:pt x="361884" y="2499480"/>
                      <a:pt x="359227" y="2510107"/>
                    </a:cubicBezTo>
                    <a:cubicBezTo>
                      <a:pt x="343029" y="2574642"/>
                      <a:pt x="324946" y="2647748"/>
                      <a:pt x="329145" y="2729081"/>
                    </a:cubicBezTo>
                    <a:cubicBezTo>
                      <a:pt x="333002" y="2798331"/>
                      <a:pt x="375511" y="3005478"/>
                      <a:pt x="390167" y="3072584"/>
                    </a:cubicBezTo>
                    <a:lnTo>
                      <a:pt x="390167" y="3074127"/>
                    </a:lnTo>
                    <a:cubicBezTo>
                      <a:pt x="402680" y="3131892"/>
                      <a:pt x="407308" y="3153575"/>
                      <a:pt x="399423" y="3196170"/>
                    </a:cubicBezTo>
                    <a:lnTo>
                      <a:pt x="397452" y="3206540"/>
                    </a:lnTo>
                    <a:cubicBezTo>
                      <a:pt x="390510" y="3242793"/>
                      <a:pt x="384425" y="3274075"/>
                      <a:pt x="401394" y="3302272"/>
                    </a:cubicBezTo>
                    <a:cubicBezTo>
                      <a:pt x="409153" y="3314896"/>
                      <a:pt x="418807" y="3326260"/>
                      <a:pt x="430019" y="3335954"/>
                    </a:cubicBezTo>
                    <a:cubicBezTo>
                      <a:pt x="440736" y="3344927"/>
                      <a:pt x="449712" y="3355794"/>
                      <a:pt x="456502" y="3368007"/>
                    </a:cubicBezTo>
                    <a:cubicBezTo>
                      <a:pt x="460985" y="3377169"/>
                      <a:pt x="464711" y="3386690"/>
                      <a:pt x="467643" y="3396461"/>
                    </a:cubicBezTo>
                    <a:cubicBezTo>
                      <a:pt x="474757" y="3417715"/>
                      <a:pt x="482127" y="3439741"/>
                      <a:pt x="504239" y="3454997"/>
                    </a:cubicBezTo>
                    <a:cubicBezTo>
                      <a:pt x="516581" y="3463567"/>
                      <a:pt x="525408" y="3470423"/>
                      <a:pt x="532522" y="3475909"/>
                    </a:cubicBezTo>
                    <a:cubicBezTo>
                      <a:pt x="544434" y="3485165"/>
                      <a:pt x="549662" y="3489364"/>
                      <a:pt x="556347" y="3489364"/>
                    </a:cubicBezTo>
                    <a:cubicBezTo>
                      <a:pt x="565432" y="3489364"/>
                      <a:pt x="567832" y="3486707"/>
                      <a:pt x="567917" y="3486622"/>
                    </a:cubicBezTo>
                    <a:cubicBezTo>
                      <a:pt x="568846" y="3485011"/>
                      <a:pt x="570600" y="3484051"/>
                      <a:pt x="572460" y="3484136"/>
                    </a:cubicBezTo>
                    <a:lnTo>
                      <a:pt x="572460" y="3484136"/>
                    </a:lnTo>
                    <a:cubicBezTo>
                      <a:pt x="574411" y="3484213"/>
                      <a:pt x="576174" y="3485327"/>
                      <a:pt x="577088" y="3487050"/>
                    </a:cubicBezTo>
                    <a:cubicBezTo>
                      <a:pt x="582017" y="3494207"/>
                      <a:pt x="590363" y="3498217"/>
                      <a:pt x="599028" y="3497592"/>
                    </a:cubicBezTo>
                    <a:cubicBezTo>
                      <a:pt x="602203" y="3497900"/>
                      <a:pt x="605350" y="3496769"/>
                      <a:pt x="607598" y="3494507"/>
                    </a:cubicBezTo>
                    <a:cubicBezTo>
                      <a:pt x="608583" y="3493315"/>
                      <a:pt x="610004" y="3492578"/>
                      <a:pt x="611541" y="3492449"/>
                    </a:cubicBezTo>
                    <a:close/>
                  </a:path>
                </a:pathLst>
              </a:custGeom>
              <a:solidFill>
                <a:srgbClr val="E0E0E0"/>
              </a:solidFill>
              <a:ln w="8553" cap="flat">
                <a:noFill/>
                <a:prstDash val="solid"/>
                <a:miter/>
              </a:ln>
            </p:spPr>
            <p:txBody>
              <a:bodyPr rtlCol="0" anchor="ctr"/>
              <a:lstStyle/>
              <a:p>
                <a:endParaRPr lang="en-US" dirty="0"/>
              </a:p>
            </p:txBody>
          </p:sp>
          <p:sp>
            <p:nvSpPr>
              <p:cNvPr id="229" name="Freeform: Shape 142">
                <a:extLst>
                  <a:ext uri="{FF2B5EF4-FFF2-40B4-BE49-F238E27FC236}">
                    <a16:creationId xmlns:a16="http://schemas.microsoft.com/office/drawing/2014/main" id="{A6C6B235-F7EC-DB2B-1698-8904A1EC2EE8}"/>
                  </a:ext>
                </a:extLst>
              </p:cNvPr>
              <p:cNvSpPr/>
              <p:nvPr/>
            </p:nvSpPr>
            <p:spPr>
              <a:xfrm>
                <a:off x="4286784" y="4191943"/>
                <a:ext cx="5828" cy="119985"/>
              </a:xfrm>
              <a:custGeom>
                <a:avLst/>
                <a:gdLst>
                  <a:gd name="connsiteX0" fmla="*/ 1541 w 5828"/>
                  <a:gd name="connsiteY0" fmla="*/ 0 h 119985"/>
                  <a:gd name="connsiteX1" fmla="*/ 5569 w 5828"/>
                  <a:gd name="connsiteY1" fmla="*/ 59993 h 119985"/>
                  <a:gd name="connsiteX2" fmla="*/ 4283 w 5828"/>
                  <a:gd name="connsiteY2" fmla="*/ 119986 h 119985"/>
                  <a:gd name="connsiteX3" fmla="*/ 1541 w 5828"/>
                  <a:gd name="connsiteY3" fmla="*/ 0 h 119985"/>
                </a:gdLst>
                <a:ahLst/>
                <a:cxnLst>
                  <a:cxn ang="0">
                    <a:pos x="connsiteX0" y="connsiteY0"/>
                  </a:cxn>
                  <a:cxn ang="0">
                    <a:pos x="connsiteX1" y="connsiteY1"/>
                  </a:cxn>
                  <a:cxn ang="0">
                    <a:pos x="connsiteX2" y="connsiteY2"/>
                  </a:cxn>
                  <a:cxn ang="0">
                    <a:pos x="connsiteX3" y="connsiteY3"/>
                  </a:cxn>
                </a:cxnLst>
                <a:rect l="l" t="t" r="r" b="b"/>
                <a:pathLst>
                  <a:path w="5828" h="119985">
                    <a:moveTo>
                      <a:pt x="1541" y="0"/>
                    </a:moveTo>
                    <a:cubicBezTo>
                      <a:pt x="3906" y="19918"/>
                      <a:pt x="5251" y="39938"/>
                      <a:pt x="5569" y="59993"/>
                    </a:cubicBezTo>
                    <a:cubicBezTo>
                      <a:pt x="6165" y="79997"/>
                      <a:pt x="5737" y="100026"/>
                      <a:pt x="4283" y="119986"/>
                    </a:cubicBezTo>
                    <a:cubicBezTo>
                      <a:pt x="-282" y="80159"/>
                      <a:pt x="-1200" y="39998"/>
                      <a:pt x="1541" y="0"/>
                    </a:cubicBezTo>
                    <a:close/>
                  </a:path>
                </a:pathLst>
              </a:custGeom>
              <a:solidFill>
                <a:srgbClr val="E0E0E0"/>
              </a:solidFill>
              <a:ln w="8553" cap="flat">
                <a:noFill/>
                <a:prstDash val="solid"/>
                <a:miter/>
              </a:ln>
            </p:spPr>
            <p:txBody>
              <a:bodyPr rtlCol="0" anchor="ctr"/>
              <a:lstStyle/>
              <a:p>
                <a:endParaRPr lang="en-US" dirty="0"/>
              </a:p>
            </p:txBody>
          </p:sp>
          <p:sp>
            <p:nvSpPr>
              <p:cNvPr id="230" name="Freeform: Shape 143">
                <a:extLst>
                  <a:ext uri="{FF2B5EF4-FFF2-40B4-BE49-F238E27FC236}">
                    <a16:creationId xmlns:a16="http://schemas.microsoft.com/office/drawing/2014/main" id="{7BD70DCD-FEE8-9D74-46E3-E803CC2C2AF4}"/>
                  </a:ext>
                </a:extLst>
              </p:cNvPr>
              <p:cNvSpPr/>
              <p:nvPr/>
            </p:nvSpPr>
            <p:spPr>
              <a:xfrm>
                <a:off x="4313908" y="4214055"/>
                <a:ext cx="12041" cy="159238"/>
              </a:xfrm>
              <a:custGeom>
                <a:avLst/>
                <a:gdLst>
                  <a:gd name="connsiteX0" fmla="*/ 12041 w 12041"/>
                  <a:gd name="connsiteY0" fmla="*/ 159238 h 159238"/>
                  <a:gd name="connsiteX1" fmla="*/ 3471 w 12041"/>
                  <a:gd name="connsiteY1" fmla="*/ 79791 h 159238"/>
                  <a:gd name="connsiteX2" fmla="*/ 728 w 12041"/>
                  <a:gd name="connsiteY2" fmla="*/ 39938 h 159238"/>
                  <a:gd name="connsiteX3" fmla="*/ 214 w 12041"/>
                  <a:gd name="connsiteY3" fmla="*/ 0 h 159238"/>
                  <a:gd name="connsiteX4" fmla="*/ 5442 w 12041"/>
                  <a:gd name="connsiteY4" fmla="*/ 39595 h 159238"/>
                  <a:gd name="connsiteX5" fmla="*/ 8613 w 12041"/>
                  <a:gd name="connsiteY5" fmla="*/ 79362 h 159238"/>
                  <a:gd name="connsiteX6" fmla="*/ 12041 w 12041"/>
                  <a:gd name="connsiteY6" fmla="*/ 159238 h 15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 h="159238">
                    <a:moveTo>
                      <a:pt x="12041" y="159238"/>
                    </a:moveTo>
                    <a:cubicBezTo>
                      <a:pt x="8270" y="132842"/>
                      <a:pt x="5528" y="106359"/>
                      <a:pt x="3471" y="79791"/>
                    </a:cubicBezTo>
                    <a:cubicBezTo>
                      <a:pt x="2100" y="66592"/>
                      <a:pt x="1585" y="53222"/>
                      <a:pt x="728" y="39938"/>
                    </a:cubicBezTo>
                    <a:cubicBezTo>
                      <a:pt x="-129" y="26654"/>
                      <a:pt x="-129" y="13370"/>
                      <a:pt x="214" y="0"/>
                    </a:cubicBezTo>
                    <a:cubicBezTo>
                      <a:pt x="2442" y="13199"/>
                      <a:pt x="3985" y="26397"/>
                      <a:pt x="5442" y="39595"/>
                    </a:cubicBezTo>
                    <a:cubicBezTo>
                      <a:pt x="6899" y="52794"/>
                      <a:pt x="7928" y="66078"/>
                      <a:pt x="8613" y="79362"/>
                    </a:cubicBezTo>
                    <a:cubicBezTo>
                      <a:pt x="10327" y="105930"/>
                      <a:pt x="11784" y="132499"/>
                      <a:pt x="12041" y="159238"/>
                    </a:cubicBezTo>
                    <a:close/>
                  </a:path>
                </a:pathLst>
              </a:custGeom>
              <a:solidFill>
                <a:srgbClr val="E0E0E0"/>
              </a:solidFill>
              <a:ln w="8553" cap="flat">
                <a:noFill/>
                <a:prstDash val="solid"/>
                <a:miter/>
              </a:ln>
            </p:spPr>
            <p:txBody>
              <a:bodyPr rtlCol="0" anchor="ctr"/>
              <a:lstStyle/>
              <a:p>
                <a:endParaRPr lang="en-US" dirty="0"/>
              </a:p>
            </p:txBody>
          </p:sp>
          <p:sp>
            <p:nvSpPr>
              <p:cNvPr id="231" name="Freeform: Shape 144">
                <a:extLst>
                  <a:ext uri="{FF2B5EF4-FFF2-40B4-BE49-F238E27FC236}">
                    <a16:creationId xmlns:a16="http://schemas.microsoft.com/office/drawing/2014/main" id="{CDA949D0-C989-3DC5-9301-97EB88EE1C54}"/>
                  </a:ext>
                </a:extLst>
              </p:cNvPr>
              <p:cNvSpPr/>
              <p:nvPr/>
            </p:nvSpPr>
            <p:spPr>
              <a:xfrm>
                <a:off x="4349087" y="4218940"/>
                <a:ext cx="16371" cy="158038"/>
              </a:xfrm>
              <a:custGeom>
                <a:avLst/>
                <a:gdLst>
                  <a:gd name="connsiteX0" fmla="*/ 16372 w 16371"/>
                  <a:gd name="connsiteY0" fmla="*/ 158038 h 158038"/>
                  <a:gd name="connsiteX1" fmla="*/ 10115 w 16371"/>
                  <a:gd name="connsiteY1" fmla="*/ 150497 h 158038"/>
                  <a:gd name="connsiteX2" fmla="*/ 7115 w 16371"/>
                  <a:gd name="connsiteY2" fmla="*/ 140812 h 158038"/>
                  <a:gd name="connsiteX3" fmla="*/ 3687 w 16371"/>
                  <a:gd name="connsiteY3" fmla="*/ 120843 h 158038"/>
                  <a:gd name="connsiteX4" fmla="*/ 516 w 16371"/>
                  <a:gd name="connsiteY4" fmla="*/ 80562 h 158038"/>
                  <a:gd name="connsiteX5" fmla="*/ 516 w 16371"/>
                  <a:gd name="connsiteY5" fmla="*/ 40195 h 158038"/>
                  <a:gd name="connsiteX6" fmla="*/ 2659 w 16371"/>
                  <a:gd name="connsiteY6" fmla="*/ 0 h 158038"/>
                  <a:gd name="connsiteX7" fmla="*/ 4716 w 16371"/>
                  <a:gd name="connsiteY7" fmla="*/ 40195 h 158038"/>
                  <a:gd name="connsiteX8" fmla="*/ 6344 w 16371"/>
                  <a:gd name="connsiteY8" fmla="*/ 80305 h 158038"/>
                  <a:gd name="connsiteX9" fmla="*/ 8230 w 16371"/>
                  <a:gd name="connsiteY9" fmla="*/ 120414 h 158038"/>
                  <a:gd name="connsiteX10" fmla="*/ 10115 w 16371"/>
                  <a:gd name="connsiteY10" fmla="*/ 140298 h 158038"/>
                  <a:gd name="connsiteX11" fmla="*/ 11829 w 16371"/>
                  <a:gd name="connsiteY11" fmla="*/ 150068 h 158038"/>
                  <a:gd name="connsiteX12" fmla="*/ 16372 w 16371"/>
                  <a:gd name="connsiteY12" fmla="*/ 158038 h 15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1" h="158038">
                    <a:moveTo>
                      <a:pt x="16372" y="158038"/>
                    </a:moveTo>
                    <a:cubicBezTo>
                      <a:pt x="12772" y="157524"/>
                      <a:pt x="11401" y="153411"/>
                      <a:pt x="10115" y="150497"/>
                    </a:cubicBezTo>
                    <a:cubicBezTo>
                      <a:pt x="8908" y="147334"/>
                      <a:pt x="7907" y="144103"/>
                      <a:pt x="7115" y="140812"/>
                    </a:cubicBezTo>
                    <a:cubicBezTo>
                      <a:pt x="5658" y="134127"/>
                      <a:pt x="4630" y="127442"/>
                      <a:pt x="3687" y="120843"/>
                    </a:cubicBezTo>
                    <a:cubicBezTo>
                      <a:pt x="1973" y="107387"/>
                      <a:pt x="1288" y="93932"/>
                      <a:pt x="516" y="80562"/>
                    </a:cubicBezTo>
                    <a:cubicBezTo>
                      <a:pt x="-255" y="67192"/>
                      <a:pt x="-84" y="53651"/>
                      <a:pt x="516" y="40195"/>
                    </a:cubicBezTo>
                    <a:cubicBezTo>
                      <a:pt x="1116" y="26740"/>
                      <a:pt x="1373" y="13370"/>
                      <a:pt x="2659" y="0"/>
                    </a:cubicBezTo>
                    <a:cubicBezTo>
                      <a:pt x="3602" y="13370"/>
                      <a:pt x="4116" y="26825"/>
                      <a:pt x="4716" y="40195"/>
                    </a:cubicBezTo>
                    <a:lnTo>
                      <a:pt x="6344" y="80305"/>
                    </a:lnTo>
                    <a:cubicBezTo>
                      <a:pt x="6344" y="93675"/>
                      <a:pt x="7373" y="107045"/>
                      <a:pt x="8230" y="120414"/>
                    </a:cubicBezTo>
                    <a:cubicBezTo>
                      <a:pt x="8230" y="127014"/>
                      <a:pt x="9172" y="133698"/>
                      <a:pt x="10115" y="140298"/>
                    </a:cubicBezTo>
                    <a:cubicBezTo>
                      <a:pt x="10429" y="143597"/>
                      <a:pt x="11002" y="146863"/>
                      <a:pt x="11829" y="150068"/>
                    </a:cubicBezTo>
                    <a:cubicBezTo>
                      <a:pt x="12429" y="153068"/>
                      <a:pt x="13029" y="156925"/>
                      <a:pt x="16372" y="158038"/>
                    </a:cubicBezTo>
                    <a:close/>
                  </a:path>
                </a:pathLst>
              </a:custGeom>
              <a:solidFill>
                <a:srgbClr val="E0E0E0"/>
              </a:solidFill>
              <a:ln w="8553" cap="flat">
                <a:noFill/>
                <a:prstDash val="solid"/>
                <a:miter/>
              </a:ln>
            </p:spPr>
            <p:txBody>
              <a:bodyPr rtlCol="0" anchor="ctr"/>
              <a:lstStyle/>
              <a:p>
                <a:endParaRPr lang="en-US" dirty="0"/>
              </a:p>
            </p:txBody>
          </p:sp>
          <p:sp>
            <p:nvSpPr>
              <p:cNvPr id="232" name="Freeform: Shape 145">
                <a:extLst>
                  <a:ext uri="{FF2B5EF4-FFF2-40B4-BE49-F238E27FC236}">
                    <a16:creationId xmlns:a16="http://schemas.microsoft.com/office/drawing/2014/main" id="{0B4D7D0F-9EF6-ECEB-9DE1-542B2B6D0E47}"/>
                  </a:ext>
                </a:extLst>
              </p:cNvPr>
              <p:cNvSpPr/>
              <p:nvPr/>
            </p:nvSpPr>
            <p:spPr>
              <a:xfrm>
                <a:off x="4263910" y="3999352"/>
                <a:ext cx="185807" cy="384911"/>
              </a:xfrm>
              <a:custGeom>
                <a:avLst/>
                <a:gdLst>
                  <a:gd name="connsiteX0" fmla="*/ 180483 w 185807"/>
                  <a:gd name="connsiteY0" fmla="*/ 193534 h 384911"/>
                  <a:gd name="connsiteX1" fmla="*/ 174226 w 185807"/>
                  <a:gd name="connsiteY1" fmla="*/ 146739 h 384911"/>
                  <a:gd name="connsiteX2" fmla="*/ 165656 w 185807"/>
                  <a:gd name="connsiteY2" fmla="*/ 104744 h 384911"/>
                  <a:gd name="connsiteX3" fmla="*/ 149972 w 185807"/>
                  <a:gd name="connsiteY3" fmla="*/ 74919 h 384911"/>
                  <a:gd name="connsiteX4" fmla="*/ 92893 w 185807"/>
                  <a:gd name="connsiteY4" fmla="*/ 9269 h 384911"/>
                  <a:gd name="connsiteX5" fmla="*/ 40699 w 185807"/>
                  <a:gd name="connsiteY5" fmla="*/ 5241 h 384911"/>
                  <a:gd name="connsiteX6" fmla="*/ 24672 w 185807"/>
                  <a:gd name="connsiteY6" fmla="*/ 28296 h 384911"/>
                  <a:gd name="connsiteX7" fmla="*/ 5817 w 185807"/>
                  <a:gd name="connsiteY7" fmla="*/ 93174 h 384911"/>
                  <a:gd name="connsiteX8" fmla="*/ 1532 w 185807"/>
                  <a:gd name="connsiteY8" fmla="*/ 153167 h 384911"/>
                  <a:gd name="connsiteX9" fmla="*/ 332 w 185807"/>
                  <a:gd name="connsiteY9" fmla="*/ 209732 h 384911"/>
                  <a:gd name="connsiteX10" fmla="*/ 9417 w 185807"/>
                  <a:gd name="connsiteY10" fmla="*/ 315748 h 384911"/>
                  <a:gd name="connsiteX11" fmla="*/ 11388 w 185807"/>
                  <a:gd name="connsiteY11" fmla="*/ 315748 h 384911"/>
                  <a:gd name="connsiteX12" fmla="*/ 11988 w 185807"/>
                  <a:gd name="connsiteY12" fmla="*/ 260897 h 384911"/>
                  <a:gd name="connsiteX13" fmla="*/ 14302 w 185807"/>
                  <a:gd name="connsiteY13" fmla="*/ 210332 h 384911"/>
                  <a:gd name="connsiteX14" fmla="*/ 17816 w 185807"/>
                  <a:gd name="connsiteY14" fmla="*/ 185049 h 384911"/>
                  <a:gd name="connsiteX15" fmla="*/ 21673 w 185807"/>
                  <a:gd name="connsiteY15" fmla="*/ 164223 h 384911"/>
                  <a:gd name="connsiteX16" fmla="*/ 24415 w 185807"/>
                  <a:gd name="connsiteY16" fmla="*/ 160194 h 384911"/>
                  <a:gd name="connsiteX17" fmla="*/ 28872 w 185807"/>
                  <a:gd name="connsiteY17" fmla="*/ 158738 h 384911"/>
                  <a:gd name="connsiteX18" fmla="*/ 32300 w 185807"/>
                  <a:gd name="connsiteY18" fmla="*/ 161823 h 384911"/>
                  <a:gd name="connsiteX19" fmla="*/ 33243 w 185807"/>
                  <a:gd name="connsiteY19" fmla="*/ 185392 h 384911"/>
                  <a:gd name="connsiteX20" fmla="*/ 33843 w 185807"/>
                  <a:gd name="connsiteY20" fmla="*/ 241356 h 384911"/>
                  <a:gd name="connsiteX21" fmla="*/ 37614 w 185807"/>
                  <a:gd name="connsiteY21" fmla="*/ 299635 h 384911"/>
                  <a:gd name="connsiteX22" fmla="*/ 40013 w 185807"/>
                  <a:gd name="connsiteY22" fmla="*/ 328861 h 384911"/>
                  <a:gd name="connsiteX23" fmla="*/ 45927 w 185807"/>
                  <a:gd name="connsiteY23" fmla="*/ 357400 h 384911"/>
                  <a:gd name="connsiteX24" fmla="*/ 46955 w 185807"/>
                  <a:gd name="connsiteY24" fmla="*/ 357400 h 384911"/>
                  <a:gd name="connsiteX25" fmla="*/ 49012 w 185807"/>
                  <a:gd name="connsiteY25" fmla="*/ 340259 h 384911"/>
                  <a:gd name="connsiteX26" fmla="*/ 47041 w 185807"/>
                  <a:gd name="connsiteY26" fmla="*/ 309149 h 384911"/>
                  <a:gd name="connsiteX27" fmla="*/ 44299 w 185807"/>
                  <a:gd name="connsiteY27" fmla="*/ 248041 h 384911"/>
                  <a:gd name="connsiteX28" fmla="*/ 44299 w 185807"/>
                  <a:gd name="connsiteY28" fmla="*/ 206218 h 384911"/>
                  <a:gd name="connsiteX29" fmla="*/ 47641 w 185807"/>
                  <a:gd name="connsiteY29" fmla="*/ 167822 h 384911"/>
                  <a:gd name="connsiteX30" fmla="*/ 59211 w 185807"/>
                  <a:gd name="connsiteY30" fmla="*/ 175278 h 384911"/>
                  <a:gd name="connsiteX31" fmla="*/ 61440 w 185807"/>
                  <a:gd name="connsiteY31" fmla="*/ 256783 h 384911"/>
                  <a:gd name="connsiteX32" fmla="*/ 67953 w 185807"/>
                  <a:gd name="connsiteY32" fmla="*/ 324747 h 384911"/>
                  <a:gd name="connsiteX33" fmla="*/ 73181 w 185807"/>
                  <a:gd name="connsiteY33" fmla="*/ 361600 h 384911"/>
                  <a:gd name="connsiteX34" fmla="*/ 75409 w 185807"/>
                  <a:gd name="connsiteY34" fmla="*/ 377112 h 384911"/>
                  <a:gd name="connsiteX35" fmla="*/ 78409 w 185807"/>
                  <a:gd name="connsiteY35" fmla="*/ 384911 h 384911"/>
                  <a:gd name="connsiteX36" fmla="*/ 79952 w 185807"/>
                  <a:gd name="connsiteY36" fmla="*/ 376341 h 384911"/>
                  <a:gd name="connsiteX37" fmla="*/ 79266 w 185807"/>
                  <a:gd name="connsiteY37" fmla="*/ 357400 h 384911"/>
                  <a:gd name="connsiteX38" fmla="*/ 77895 w 185807"/>
                  <a:gd name="connsiteY38" fmla="*/ 325518 h 384911"/>
                  <a:gd name="connsiteX39" fmla="*/ 73695 w 185807"/>
                  <a:gd name="connsiteY39" fmla="*/ 256955 h 384911"/>
                  <a:gd name="connsiteX40" fmla="*/ 72410 w 185807"/>
                  <a:gd name="connsiteY40" fmla="*/ 208532 h 384911"/>
                  <a:gd name="connsiteX41" fmla="*/ 79352 w 185807"/>
                  <a:gd name="connsiteY41" fmla="*/ 165680 h 384911"/>
                  <a:gd name="connsiteX42" fmla="*/ 82266 w 185807"/>
                  <a:gd name="connsiteY42" fmla="*/ 161309 h 384911"/>
                  <a:gd name="connsiteX43" fmla="*/ 87065 w 185807"/>
                  <a:gd name="connsiteY43" fmla="*/ 159595 h 384911"/>
                  <a:gd name="connsiteX44" fmla="*/ 91950 w 185807"/>
                  <a:gd name="connsiteY44" fmla="*/ 165165 h 384911"/>
                  <a:gd name="connsiteX45" fmla="*/ 94521 w 185807"/>
                  <a:gd name="connsiteY45" fmla="*/ 193705 h 384911"/>
                  <a:gd name="connsiteX46" fmla="*/ 95207 w 185807"/>
                  <a:gd name="connsiteY46" fmla="*/ 229615 h 384911"/>
                  <a:gd name="connsiteX47" fmla="*/ 98721 w 185807"/>
                  <a:gd name="connsiteY47" fmla="*/ 291151 h 384911"/>
                  <a:gd name="connsiteX48" fmla="*/ 102492 w 185807"/>
                  <a:gd name="connsiteY48" fmla="*/ 321490 h 384911"/>
                  <a:gd name="connsiteX49" fmla="*/ 108234 w 185807"/>
                  <a:gd name="connsiteY49" fmla="*/ 350801 h 384911"/>
                  <a:gd name="connsiteX50" fmla="*/ 109005 w 185807"/>
                  <a:gd name="connsiteY50" fmla="*/ 350801 h 384911"/>
                  <a:gd name="connsiteX51" fmla="*/ 109691 w 185807"/>
                  <a:gd name="connsiteY51" fmla="*/ 325947 h 384911"/>
                  <a:gd name="connsiteX52" fmla="*/ 109177 w 185807"/>
                  <a:gd name="connsiteY52" fmla="*/ 294922 h 384911"/>
                  <a:gd name="connsiteX53" fmla="*/ 107891 w 185807"/>
                  <a:gd name="connsiteY53" fmla="*/ 234500 h 384911"/>
                  <a:gd name="connsiteX54" fmla="*/ 113805 w 185807"/>
                  <a:gd name="connsiteY54" fmla="*/ 163194 h 384911"/>
                  <a:gd name="connsiteX55" fmla="*/ 119718 w 185807"/>
                  <a:gd name="connsiteY55" fmla="*/ 149824 h 384911"/>
                  <a:gd name="connsiteX56" fmla="*/ 133003 w 185807"/>
                  <a:gd name="connsiteY56" fmla="*/ 124113 h 384911"/>
                  <a:gd name="connsiteX57" fmla="*/ 140545 w 185807"/>
                  <a:gd name="connsiteY57" fmla="*/ 117514 h 384911"/>
                  <a:gd name="connsiteX58" fmla="*/ 152715 w 185807"/>
                  <a:gd name="connsiteY58" fmla="*/ 144425 h 384911"/>
                  <a:gd name="connsiteX59" fmla="*/ 162056 w 185807"/>
                  <a:gd name="connsiteY59" fmla="*/ 188905 h 384911"/>
                  <a:gd name="connsiteX60" fmla="*/ 169427 w 185807"/>
                  <a:gd name="connsiteY60" fmla="*/ 215131 h 384911"/>
                  <a:gd name="connsiteX61" fmla="*/ 182111 w 185807"/>
                  <a:gd name="connsiteY61" fmla="*/ 235786 h 384911"/>
                  <a:gd name="connsiteX62" fmla="*/ 185711 w 185807"/>
                  <a:gd name="connsiteY62" fmla="*/ 235786 h 384911"/>
                  <a:gd name="connsiteX63" fmla="*/ 185711 w 185807"/>
                  <a:gd name="connsiteY63" fmla="*/ 234414 h 384911"/>
                  <a:gd name="connsiteX64" fmla="*/ 180483 w 185807"/>
                  <a:gd name="connsiteY64" fmla="*/ 193534 h 38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5807" h="384911">
                    <a:moveTo>
                      <a:pt x="180483" y="193534"/>
                    </a:moveTo>
                    <a:cubicBezTo>
                      <a:pt x="178426" y="177935"/>
                      <a:pt x="176341" y="162337"/>
                      <a:pt x="174226" y="146739"/>
                    </a:cubicBezTo>
                    <a:cubicBezTo>
                      <a:pt x="172834" y="132478"/>
                      <a:pt x="169963" y="118405"/>
                      <a:pt x="165656" y="104744"/>
                    </a:cubicBezTo>
                    <a:cubicBezTo>
                      <a:pt x="161827" y="94125"/>
                      <a:pt x="156549" y="84089"/>
                      <a:pt x="149972" y="74919"/>
                    </a:cubicBezTo>
                    <a:cubicBezTo>
                      <a:pt x="133774" y="52121"/>
                      <a:pt x="116976" y="24268"/>
                      <a:pt x="92893" y="9269"/>
                    </a:cubicBezTo>
                    <a:cubicBezTo>
                      <a:pt x="79952" y="1127"/>
                      <a:pt x="53898" y="-4701"/>
                      <a:pt x="40699" y="5241"/>
                    </a:cubicBezTo>
                    <a:cubicBezTo>
                      <a:pt x="33496" y="11446"/>
                      <a:pt x="27982" y="19382"/>
                      <a:pt x="24672" y="28296"/>
                    </a:cubicBezTo>
                    <a:cubicBezTo>
                      <a:pt x="15410" y="48942"/>
                      <a:pt x="9065" y="70779"/>
                      <a:pt x="5817" y="93174"/>
                    </a:cubicBezTo>
                    <a:cubicBezTo>
                      <a:pt x="2903" y="113057"/>
                      <a:pt x="2475" y="133283"/>
                      <a:pt x="1532" y="153167"/>
                    </a:cubicBezTo>
                    <a:cubicBezTo>
                      <a:pt x="675" y="171850"/>
                      <a:pt x="589" y="190962"/>
                      <a:pt x="332" y="209732"/>
                    </a:cubicBezTo>
                    <a:cubicBezTo>
                      <a:pt x="-1072" y="245307"/>
                      <a:pt x="1980" y="280926"/>
                      <a:pt x="9417" y="315748"/>
                    </a:cubicBezTo>
                    <a:cubicBezTo>
                      <a:pt x="9846" y="317462"/>
                      <a:pt x="11217" y="316862"/>
                      <a:pt x="11388" y="315748"/>
                    </a:cubicBezTo>
                    <a:cubicBezTo>
                      <a:pt x="12759" y="297493"/>
                      <a:pt x="11902" y="279152"/>
                      <a:pt x="11988" y="260897"/>
                    </a:cubicBezTo>
                    <a:cubicBezTo>
                      <a:pt x="11988" y="243756"/>
                      <a:pt x="12674" y="227129"/>
                      <a:pt x="14302" y="210332"/>
                    </a:cubicBezTo>
                    <a:cubicBezTo>
                      <a:pt x="15159" y="201761"/>
                      <a:pt x="17473" y="193191"/>
                      <a:pt x="17816" y="185049"/>
                    </a:cubicBezTo>
                    <a:cubicBezTo>
                      <a:pt x="17555" y="177910"/>
                      <a:pt x="18872" y="170796"/>
                      <a:pt x="21673" y="164223"/>
                    </a:cubicBezTo>
                    <a:cubicBezTo>
                      <a:pt x="22302" y="162706"/>
                      <a:pt x="23235" y="161334"/>
                      <a:pt x="24415" y="160194"/>
                    </a:cubicBezTo>
                    <a:cubicBezTo>
                      <a:pt x="25580" y="159020"/>
                      <a:pt x="27238" y="158481"/>
                      <a:pt x="28872" y="158738"/>
                    </a:cubicBezTo>
                    <a:cubicBezTo>
                      <a:pt x="30425" y="159192"/>
                      <a:pt x="31686" y="160323"/>
                      <a:pt x="32300" y="161823"/>
                    </a:cubicBezTo>
                    <a:cubicBezTo>
                      <a:pt x="34414" y="169502"/>
                      <a:pt x="34737" y="177567"/>
                      <a:pt x="33243" y="185392"/>
                    </a:cubicBezTo>
                    <a:cubicBezTo>
                      <a:pt x="33243" y="204075"/>
                      <a:pt x="33843" y="222673"/>
                      <a:pt x="33843" y="241356"/>
                    </a:cubicBezTo>
                    <a:cubicBezTo>
                      <a:pt x="33843" y="260040"/>
                      <a:pt x="36071" y="280180"/>
                      <a:pt x="37614" y="299635"/>
                    </a:cubicBezTo>
                    <a:cubicBezTo>
                      <a:pt x="38385" y="309320"/>
                      <a:pt x="39156" y="319090"/>
                      <a:pt x="40013" y="328861"/>
                    </a:cubicBezTo>
                    <a:cubicBezTo>
                      <a:pt x="40198" y="338656"/>
                      <a:pt x="42203" y="348332"/>
                      <a:pt x="45927" y="357400"/>
                    </a:cubicBezTo>
                    <a:cubicBezTo>
                      <a:pt x="45927" y="357914"/>
                      <a:pt x="46698" y="357400"/>
                      <a:pt x="46955" y="357400"/>
                    </a:cubicBezTo>
                    <a:cubicBezTo>
                      <a:pt x="49263" y="352001"/>
                      <a:pt x="49977" y="346053"/>
                      <a:pt x="49012" y="340259"/>
                    </a:cubicBezTo>
                    <a:cubicBezTo>
                      <a:pt x="48584" y="329889"/>
                      <a:pt x="47727" y="319519"/>
                      <a:pt x="47041" y="309149"/>
                    </a:cubicBezTo>
                    <a:cubicBezTo>
                      <a:pt x="45756" y="288837"/>
                      <a:pt x="44727" y="268439"/>
                      <a:pt x="44299" y="248041"/>
                    </a:cubicBezTo>
                    <a:cubicBezTo>
                      <a:pt x="44299" y="234157"/>
                      <a:pt x="44299" y="220187"/>
                      <a:pt x="44299" y="206218"/>
                    </a:cubicBezTo>
                    <a:cubicBezTo>
                      <a:pt x="43607" y="193328"/>
                      <a:pt x="44731" y="180404"/>
                      <a:pt x="47641" y="167822"/>
                    </a:cubicBezTo>
                    <a:cubicBezTo>
                      <a:pt x="51584" y="155138"/>
                      <a:pt x="59040" y="167822"/>
                      <a:pt x="59211" y="175278"/>
                    </a:cubicBezTo>
                    <a:cubicBezTo>
                      <a:pt x="59211" y="202532"/>
                      <a:pt x="59725" y="229529"/>
                      <a:pt x="61440" y="256783"/>
                    </a:cubicBezTo>
                    <a:cubicBezTo>
                      <a:pt x="62982" y="279495"/>
                      <a:pt x="65296" y="302121"/>
                      <a:pt x="67953" y="324747"/>
                    </a:cubicBezTo>
                    <a:cubicBezTo>
                      <a:pt x="69410" y="337088"/>
                      <a:pt x="71381" y="349344"/>
                      <a:pt x="73181" y="361600"/>
                    </a:cubicBezTo>
                    <a:cubicBezTo>
                      <a:pt x="73952" y="366828"/>
                      <a:pt x="74552" y="371970"/>
                      <a:pt x="75409" y="377112"/>
                    </a:cubicBezTo>
                    <a:cubicBezTo>
                      <a:pt x="75350" y="380000"/>
                      <a:pt x="76427" y="382803"/>
                      <a:pt x="78409" y="384911"/>
                    </a:cubicBezTo>
                    <a:cubicBezTo>
                      <a:pt x="81066" y="382940"/>
                      <a:pt x="80037" y="379169"/>
                      <a:pt x="79952" y="376341"/>
                    </a:cubicBezTo>
                    <a:cubicBezTo>
                      <a:pt x="79952" y="369999"/>
                      <a:pt x="79952" y="363742"/>
                      <a:pt x="79266" y="357400"/>
                    </a:cubicBezTo>
                    <a:cubicBezTo>
                      <a:pt x="79266" y="346773"/>
                      <a:pt x="78580" y="336145"/>
                      <a:pt x="77895" y="325518"/>
                    </a:cubicBezTo>
                    <a:cubicBezTo>
                      <a:pt x="76352" y="302635"/>
                      <a:pt x="74895" y="279752"/>
                      <a:pt x="73695" y="256955"/>
                    </a:cubicBezTo>
                    <a:cubicBezTo>
                      <a:pt x="72838" y="240842"/>
                      <a:pt x="72410" y="224644"/>
                      <a:pt x="72410" y="208532"/>
                    </a:cubicBezTo>
                    <a:cubicBezTo>
                      <a:pt x="71541" y="193911"/>
                      <a:pt x="73912" y="179281"/>
                      <a:pt x="79352" y="165680"/>
                    </a:cubicBezTo>
                    <a:cubicBezTo>
                      <a:pt x="80038" y="164051"/>
                      <a:pt x="81026" y="162569"/>
                      <a:pt x="82266" y="161309"/>
                    </a:cubicBezTo>
                    <a:cubicBezTo>
                      <a:pt x="83487" y="159980"/>
                      <a:pt x="85281" y="159346"/>
                      <a:pt x="87065" y="159595"/>
                    </a:cubicBezTo>
                    <a:cubicBezTo>
                      <a:pt x="89556" y="160469"/>
                      <a:pt x="91409" y="162577"/>
                      <a:pt x="91950" y="165165"/>
                    </a:cubicBezTo>
                    <a:cubicBezTo>
                      <a:pt x="94309" y="174482"/>
                      <a:pt x="95177" y="184115"/>
                      <a:pt x="94521" y="193705"/>
                    </a:cubicBezTo>
                    <a:cubicBezTo>
                      <a:pt x="94521" y="205703"/>
                      <a:pt x="94521" y="217616"/>
                      <a:pt x="95207" y="229615"/>
                    </a:cubicBezTo>
                    <a:cubicBezTo>
                      <a:pt x="95807" y="250098"/>
                      <a:pt x="96921" y="270667"/>
                      <a:pt x="98721" y="291151"/>
                    </a:cubicBezTo>
                    <a:cubicBezTo>
                      <a:pt x="99664" y="301349"/>
                      <a:pt x="101035" y="311463"/>
                      <a:pt x="102492" y="321490"/>
                    </a:cubicBezTo>
                    <a:cubicBezTo>
                      <a:pt x="103095" y="331475"/>
                      <a:pt x="105026" y="341331"/>
                      <a:pt x="108234" y="350801"/>
                    </a:cubicBezTo>
                    <a:cubicBezTo>
                      <a:pt x="108234" y="351315"/>
                      <a:pt x="108920" y="350801"/>
                      <a:pt x="109005" y="350801"/>
                    </a:cubicBezTo>
                    <a:cubicBezTo>
                      <a:pt x="110441" y="342590"/>
                      <a:pt x="110671" y="334217"/>
                      <a:pt x="109691" y="325947"/>
                    </a:cubicBezTo>
                    <a:cubicBezTo>
                      <a:pt x="109691" y="315576"/>
                      <a:pt x="109691" y="305292"/>
                      <a:pt x="109177" y="294922"/>
                    </a:cubicBezTo>
                    <a:cubicBezTo>
                      <a:pt x="108663" y="274781"/>
                      <a:pt x="108063" y="254641"/>
                      <a:pt x="107891" y="234500"/>
                    </a:cubicBezTo>
                    <a:cubicBezTo>
                      <a:pt x="107891" y="211103"/>
                      <a:pt x="105749" y="185649"/>
                      <a:pt x="113805" y="163194"/>
                    </a:cubicBezTo>
                    <a:cubicBezTo>
                      <a:pt x="115512" y="158626"/>
                      <a:pt x="117487" y="154161"/>
                      <a:pt x="119718" y="149824"/>
                    </a:cubicBezTo>
                    <a:cubicBezTo>
                      <a:pt x="124004" y="141254"/>
                      <a:pt x="128289" y="132683"/>
                      <a:pt x="133003" y="124113"/>
                    </a:cubicBezTo>
                    <a:cubicBezTo>
                      <a:pt x="134717" y="121028"/>
                      <a:pt x="137031" y="117599"/>
                      <a:pt x="140545" y="117514"/>
                    </a:cubicBezTo>
                    <a:cubicBezTo>
                      <a:pt x="150229" y="117085"/>
                      <a:pt x="151429" y="138340"/>
                      <a:pt x="152715" y="144425"/>
                    </a:cubicBezTo>
                    <a:cubicBezTo>
                      <a:pt x="155714" y="159338"/>
                      <a:pt x="159828" y="173993"/>
                      <a:pt x="162056" y="188905"/>
                    </a:cubicBezTo>
                    <a:cubicBezTo>
                      <a:pt x="163318" y="197939"/>
                      <a:pt x="165797" y="206758"/>
                      <a:pt x="169427" y="215131"/>
                    </a:cubicBezTo>
                    <a:cubicBezTo>
                      <a:pt x="171873" y="222964"/>
                      <a:pt x="176232" y="230061"/>
                      <a:pt x="182111" y="235786"/>
                    </a:cubicBezTo>
                    <a:cubicBezTo>
                      <a:pt x="183225" y="236557"/>
                      <a:pt x="185196" y="237071"/>
                      <a:pt x="185711" y="235786"/>
                    </a:cubicBezTo>
                    <a:cubicBezTo>
                      <a:pt x="185839" y="235340"/>
                      <a:pt x="185839" y="234860"/>
                      <a:pt x="185711" y="234414"/>
                    </a:cubicBezTo>
                    <a:cubicBezTo>
                      <a:pt x="184168" y="220787"/>
                      <a:pt x="182283" y="207418"/>
                      <a:pt x="180483" y="193534"/>
                    </a:cubicBezTo>
                    <a:close/>
                  </a:path>
                </a:pathLst>
              </a:custGeom>
              <a:solidFill>
                <a:srgbClr val="455A64"/>
              </a:solidFill>
              <a:ln w="8553" cap="flat">
                <a:noFill/>
                <a:prstDash val="solid"/>
                <a:miter/>
              </a:ln>
            </p:spPr>
            <p:txBody>
              <a:bodyPr rtlCol="0" anchor="ctr"/>
              <a:lstStyle/>
              <a:p>
                <a:endParaRPr lang="en-US" dirty="0"/>
              </a:p>
            </p:txBody>
          </p:sp>
          <p:sp>
            <p:nvSpPr>
              <p:cNvPr id="233" name="Freeform: Shape 146">
                <a:extLst>
                  <a:ext uri="{FF2B5EF4-FFF2-40B4-BE49-F238E27FC236}">
                    <a16:creationId xmlns:a16="http://schemas.microsoft.com/office/drawing/2014/main" id="{39B98915-2E4B-0CA9-AEEC-4D62DF98DDCB}"/>
                  </a:ext>
                </a:extLst>
              </p:cNvPr>
              <p:cNvSpPr/>
              <p:nvPr/>
            </p:nvSpPr>
            <p:spPr>
              <a:xfrm>
                <a:off x="4699877" y="2577062"/>
                <a:ext cx="124422" cy="282696"/>
              </a:xfrm>
              <a:custGeom>
                <a:avLst/>
                <a:gdLst>
                  <a:gd name="connsiteX0" fmla="*/ 89218 w 124422"/>
                  <a:gd name="connsiteY0" fmla="*/ 177278 h 282696"/>
                  <a:gd name="connsiteX1" fmla="*/ 82448 w 124422"/>
                  <a:gd name="connsiteY1" fmla="*/ 178220 h 282696"/>
                  <a:gd name="connsiteX2" fmla="*/ 80305 w 124422"/>
                  <a:gd name="connsiteY2" fmla="*/ 180877 h 282696"/>
                  <a:gd name="connsiteX3" fmla="*/ 82276 w 124422"/>
                  <a:gd name="connsiteY3" fmla="*/ 195704 h 282696"/>
                  <a:gd name="connsiteX4" fmla="*/ 94360 w 124422"/>
                  <a:gd name="connsiteY4" fmla="*/ 204274 h 282696"/>
                  <a:gd name="connsiteX5" fmla="*/ 92175 w 124422"/>
                  <a:gd name="connsiteY5" fmla="*/ 219881 h 282696"/>
                  <a:gd name="connsiteX6" fmla="*/ 91704 w 124422"/>
                  <a:gd name="connsiteY6" fmla="*/ 220215 h 282696"/>
                  <a:gd name="connsiteX7" fmla="*/ 78334 w 124422"/>
                  <a:gd name="connsiteY7" fmla="*/ 220215 h 282696"/>
                  <a:gd name="connsiteX8" fmla="*/ 73191 w 124422"/>
                  <a:gd name="connsiteY8" fmla="*/ 234871 h 282696"/>
                  <a:gd name="connsiteX9" fmla="*/ 81762 w 124422"/>
                  <a:gd name="connsiteY9" fmla="*/ 241213 h 282696"/>
                  <a:gd name="connsiteX10" fmla="*/ 86990 w 124422"/>
                  <a:gd name="connsiteY10" fmla="*/ 249783 h 282696"/>
                  <a:gd name="connsiteX11" fmla="*/ 86047 w 124422"/>
                  <a:gd name="connsiteY11" fmla="*/ 256983 h 282696"/>
                  <a:gd name="connsiteX12" fmla="*/ 82705 w 124422"/>
                  <a:gd name="connsiteY12" fmla="*/ 257754 h 282696"/>
                  <a:gd name="connsiteX13" fmla="*/ 74134 w 124422"/>
                  <a:gd name="connsiteY13" fmla="*/ 257754 h 282696"/>
                  <a:gd name="connsiteX14" fmla="*/ 71992 w 124422"/>
                  <a:gd name="connsiteY14" fmla="*/ 257754 h 282696"/>
                  <a:gd name="connsiteX15" fmla="*/ 70106 w 124422"/>
                  <a:gd name="connsiteY15" fmla="*/ 261096 h 282696"/>
                  <a:gd name="connsiteX16" fmla="*/ 71477 w 124422"/>
                  <a:gd name="connsiteY16" fmla="*/ 277380 h 282696"/>
                  <a:gd name="connsiteX17" fmla="*/ 59822 w 124422"/>
                  <a:gd name="connsiteY17" fmla="*/ 282351 h 282696"/>
                  <a:gd name="connsiteX18" fmla="*/ 19026 w 124422"/>
                  <a:gd name="connsiteY18" fmla="*/ 278494 h 282696"/>
                  <a:gd name="connsiteX19" fmla="*/ 11913 w 124422"/>
                  <a:gd name="connsiteY19" fmla="*/ 269924 h 282696"/>
                  <a:gd name="connsiteX20" fmla="*/ 15684 w 124422"/>
                  <a:gd name="connsiteY20" fmla="*/ 266667 h 282696"/>
                  <a:gd name="connsiteX21" fmla="*/ 17755 w 124422"/>
                  <a:gd name="connsiteY21" fmla="*/ 248361 h 282696"/>
                  <a:gd name="connsiteX22" fmla="*/ 16455 w 124422"/>
                  <a:gd name="connsiteY22" fmla="*/ 246955 h 282696"/>
                  <a:gd name="connsiteX23" fmla="*/ 6256 w 124422"/>
                  <a:gd name="connsiteY23" fmla="*/ 241727 h 282696"/>
                  <a:gd name="connsiteX24" fmla="*/ 0 w 124422"/>
                  <a:gd name="connsiteY24" fmla="*/ 233157 h 282696"/>
                  <a:gd name="connsiteX25" fmla="*/ 8570 w 124422"/>
                  <a:gd name="connsiteY25" fmla="*/ 223901 h 282696"/>
                  <a:gd name="connsiteX26" fmla="*/ 5057 w 124422"/>
                  <a:gd name="connsiteY26" fmla="*/ 200503 h 282696"/>
                  <a:gd name="connsiteX27" fmla="*/ 2314 w 124422"/>
                  <a:gd name="connsiteY27" fmla="*/ 187819 h 282696"/>
                  <a:gd name="connsiteX28" fmla="*/ 7971 w 124422"/>
                  <a:gd name="connsiteY28" fmla="*/ 175478 h 282696"/>
                  <a:gd name="connsiteX29" fmla="*/ 33682 w 124422"/>
                  <a:gd name="connsiteY29" fmla="*/ 177963 h 282696"/>
                  <a:gd name="connsiteX30" fmla="*/ 26654 w 124422"/>
                  <a:gd name="connsiteY30" fmla="*/ 162022 h 282696"/>
                  <a:gd name="connsiteX31" fmla="*/ 9513 w 124422"/>
                  <a:gd name="connsiteY31" fmla="*/ 152423 h 282696"/>
                  <a:gd name="connsiteX32" fmla="*/ 14709 w 124422"/>
                  <a:gd name="connsiteY32" fmla="*/ 135505 h 282696"/>
                  <a:gd name="connsiteX33" fmla="*/ 22283 w 124422"/>
                  <a:gd name="connsiteY33" fmla="*/ 134168 h 282696"/>
                  <a:gd name="connsiteX34" fmla="*/ 31368 w 124422"/>
                  <a:gd name="connsiteY34" fmla="*/ 138282 h 282696"/>
                  <a:gd name="connsiteX35" fmla="*/ 43109 w 124422"/>
                  <a:gd name="connsiteY35" fmla="*/ 135540 h 282696"/>
                  <a:gd name="connsiteX36" fmla="*/ 43109 w 124422"/>
                  <a:gd name="connsiteY36" fmla="*/ 124055 h 282696"/>
                  <a:gd name="connsiteX37" fmla="*/ 29225 w 124422"/>
                  <a:gd name="connsiteY37" fmla="*/ 119256 h 282696"/>
                  <a:gd name="connsiteX38" fmla="*/ 23820 w 124422"/>
                  <a:gd name="connsiteY38" fmla="*/ 96998 h 282696"/>
                  <a:gd name="connsiteX39" fmla="*/ 28711 w 124422"/>
                  <a:gd name="connsiteY39" fmla="*/ 91916 h 282696"/>
                  <a:gd name="connsiteX40" fmla="*/ 36596 w 124422"/>
                  <a:gd name="connsiteY40" fmla="*/ 92516 h 282696"/>
                  <a:gd name="connsiteX41" fmla="*/ 44481 w 124422"/>
                  <a:gd name="connsiteY41" fmla="*/ 94059 h 282696"/>
                  <a:gd name="connsiteX42" fmla="*/ 51765 w 124422"/>
                  <a:gd name="connsiteY42" fmla="*/ 74947 h 282696"/>
                  <a:gd name="connsiteX43" fmla="*/ 42509 w 124422"/>
                  <a:gd name="connsiteY43" fmla="*/ 73147 h 282696"/>
                  <a:gd name="connsiteX44" fmla="*/ 33677 w 124422"/>
                  <a:gd name="connsiteY44" fmla="*/ 58659 h 282696"/>
                  <a:gd name="connsiteX45" fmla="*/ 44995 w 124422"/>
                  <a:gd name="connsiteY45" fmla="*/ 49493 h 282696"/>
                  <a:gd name="connsiteX46" fmla="*/ 67021 w 124422"/>
                  <a:gd name="connsiteY46" fmla="*/ 50521 h 282696"/>
                  <a:gd name="connsiteX47" fmla="*/ 64541 w 124422"/>
                  <a:gd name="connsiteY47" fmla="*/ 38038 h 282696"/>
                  <a:gd name="connsiteX48" fmla="*/ 64364 w 124422"/>
                  <a:gd name="connsiteY48" fmla="*/ 37922 h 282696"/>
                  <a:gd name="connsiteX49" fmla="*/ 50566 w 124422"/>
                  <a:gd name="connsiteY49" fmla="*/ 35608 h 282696"/>
                  <a:gd name="connsiteX50" fmla="*/ 50566 w 124422"/>
                  <a:gd name="connsiteY50" fmla="*/ 20953 h 282696"/>
                  <a:gd name="connsiteX51" fmla="*/ 61707 w 124422"/>
                  <a:gd name="connsiteY51" fmla="*/ 13154 h 282696"/>
                  <a:gd name="connsiteX52" fmla="*/ 71392 w 124422"/>
                  <a:gd name="connsiteY52" fmla="*/ 17782 h 282696"/>
                  <a:gd name="connsiteX53" fmla="*/ 81716 w 124422"/>
                  <a:gd name="connsiteY53" fmla="*/ 10135 h 282696"/>
                  <a:gd name="connsiteX54" fmla="*/ 79962 w 124422"/>
                  <a:gd name="connsiteY54" fmla="*/ 3298 h 282696"/>
                  <a:gd name="connsiteX55" fmla="*/ 92818 w 124422"/>
                  <a:gd name="connsiteY55" fmla="*/ 2098 h 282696"/>
                  <a:gd name="connsiteX56" fmla="*/ 109359 w 124422"/>
                  <a:gd name="connsiteY56" fmla="*/ 10668 h 282696"/>
                  <a:gd name="connsiteX57" fmla="*/ 114501 w 124422"/>
                  <a:gd name="connsiteY57" fmla="*/ 20439 h 282696"/>
                  <a:gd name="connsiteX58" fmla="*/ 110987 w 124422"/>
                  <a:gd name="connsiteY58" fmla="*/ 25324 h 282696"/>
                  <a:gd name="connsiteX59" fmla="*/ 114244 w 124422"/>
                  <a:gd name="connsiteY59" fmla="*/ 35009 h 282696"/>
                  <a:gd name="connsiteX60" fmla="*/ 122814 w 124422"/>
                  <a:gd name="connsiteY60" fmla="*/ 42293 h 282696"/>
                  <a:gd name="connsiteX61" fmla="*/ 120929 w 124422"/>
                  <a:gd name="connsiteY61" fmla="*/ 55920 h 282696"/>
                  <a:gd name="connsiteX62" fmla="*/ 105588 w 124422"/>
                  <a:gd name="connsiteY62" fmla="*/ 61063 h 282696"/>
                  <a:gd name="connsiteX63" fmla="*/ 99246 w 124422"/>
                  <a:gd name="connsiteY63" fmla="*/ 73404 h 282696"/>
                  <a:gd name="connsiteX64" fmla="*/ 114141 w 124422"/>
                  <a:gd name="connsiteY64" fmla="*/ 85823 h 282696"/>
                  <a:gd name="connsiteX65" fmla="*/ 103274 w 124422"/>
                  <a:gd name="connsiteY65" fmla="*/ 100487 h 282696"/>
                  <a:gd name="connsiteX66" fmla="*/ 91104 w 124422"/>
                  <a:gd name="connsiteY66" fmla="*/ 101429 h 282696"/>
                  <a:gd name="connsiteX67" fmla="*/ 91104 w 124422"/>
                  <a:gd name="connsiteY67" fmla="*/ 111628 h 282696"/>
                  <a:gd name="connsiteX68" fmla="*/ 102074 w 124422"/>
                  <a:gd name="connsiteY68" fmla="*/ 117456 h 282696"/>
                  <a:gd name="connsiteX69" fmla="*/ 110644 w 124422"/>
                  <a:gd name="connsiteY69" fmla="*/ 126027 h 282696"/>
                  <a:gd name="connsiteX70" fmla="*/ 107816 w 124422"/>
                  <a:gd name="connsiteY70" fmla="*/ 134168 h 282696"/>
                  <a:gd name="connsiteX71" fmla="*/ 90675 w 124422"/>
                  <a:gd name="connsiteY71" fmla="*/ 137254 h 282696"/>
                  <a:gd name="connsiteX72" fmla="*/ 87333 w 124422"/>
                  <a:gd name="connsiteY72" fmla="*/ 136054 h 282696"/>
                  <a:gd name="connsiteX73" fmla="*/ 83305 w 124422"/>
                  <a:gd name="connsiteY73" fmla="*/ 139568 h 282696"/>
                  <a:gd name="connsiteX74" fmla="*/ 85276 w 124422"/>
                  <a:gd name="connsiteY74" fmla="*/ 151138 h 282696"/>
                  <a:gd name="connsiteX75" fmla="*/ 106016 w 124422"/>
                  <a:gd name="connsiteY75" fmla="*/ 163479 h 282696"/>
                  <a:gd name="connsiteX76" fmla="*/ 106702 w 124422"/>
                  <a:gd name="connsiteY76" fmla="*/ 173849 h 282696"/>
                  <a:gd name="connsiteX77" fmla="*/ 98131 w 124422"/>
                  <a:gd name="connsiteY77" fmla="*/ 179506 h 282696"/>
                  <a:gd name="connsiteX78" fmla="*/ 89218 w 124422"/>
                  <a:gd name="connsiteY78" fmla="*/ 177278 h 28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4422" h="282696">
                    <a:moveTo>
                      <a:pt x="89218" y="177278"/>
                    </a:moveTo>
                    <a:cubicBezTo>
                      <a:pt x="86924" y="176703"/>
                      <a:pt x="84498" y="177046"/>
                      <a:pt x="82448" y="178220"/>
                    </a:cubicBezTo>
                    <a:cubicBezTo>
                      <a:pt x="81530" y="178923"/>
                      <a:pt x="80796" y="179832"/>
                      <a:pt x="80305" y="180877"/>
                    </a:cubicBezTo>
                    <a:cubicBezTo>
                      <a:pt x="77668" y="185720"/>
                      <a:pt x="78465" y="191719"/>
                      <a:pt x="82276" y="195704"/>
                    </a:cubicBezTo>
                    <a:cubicBezTo>
                      <a:pt x="85790" y="199218"/>
                      <a:pt x="90847" y="200418"/>
                      <a:pt x="94360" y="204274"/>
                    </a:cubicBezTo>
                    <a:cubicBezTo>
                      <a:pt x="98066" y="209185"/>
                      <a:pt x="97088" y="216170"/>
                      <a:pt x="92175" y="219881"/>
                    </a:cubicBezTo>
                    <a:cubicBezTo>
                      <a:pt x="92021" y="219993"/>
                      <a:pt x="91864" y="220104"/>
                      <a:pt x="91704" y="220215"/>
                    </a:cubicBezTo>
                    <a:cubicBezTo>
                      <a:pt x="87525" y="222444"/>
                      <a:pt x="82513" y="222444"/>
                      <a:pt x="78334" y="220215"/>
                    </a:cubicBezTo>
                    <a:cubicBezTo>
                      <a:pt x="70363" y="216359"/>
                      <a:pt x="68135" y="230329"/>
                      <a:pt x="73191" y="234871"/>
                    </a:cubicBezTo>
                    <a:cubicBezTo>
                      <a:pt x="75763" y="237271"/>
                      <a:pt x="79019" y="238728"/>
                      <a:pt x="81762" y="241213"/>
                    </a:cubicBezTo>
                    <a:cubicBezTo>
                      <a:pt x="84141" y="243630"/>
                      <a:pt x="85931" y="246561"/>
                      <a:pt x="86990" y="249783"/>
                    </a:cubicBezTo>
                    <a:cubicBezTo>
                      <a:pt x="87847" y="252269"/>
                      <a:pt x="88275" y="255526"/>
                      <a:pt x="86047" y="256983"/>
                    </a:cubicBezTo>
                    <a:cubicBezTo>
                      <a:pt x="85026" y="257548"/>
                      <a:pt x="83869" y="257814"/>
                      <a:pt x="82705" y="257754"/>
                    </a:cubicBezTo>
                    <a:lnTo>
                      <a:pt x="74134" y="257754"/>
                    </a:lnTo>
                    <a:cubicBezTo>
                      <a:pt x="73430" y="257591"/>
                      <a:pt x="72696" y="257591"/>
                      <a:pt x="71992" y="257754"/>
                    </a:cubicBezTo>
                    <a:cubicBezTo>
                      <a:pt x="70839" y="258474"/>
                      <a:pt x="70129" y="259734"/>
                      <a:pt x="70106" y="261096"/>
                    </a:cubicBezTo>
                    <a:cubicBezTo>
                      <a:pt x="69678" y="266753"/>
                      <a:pt x="75248" y="271981"/>
                      <a:pt x="71477" y="277380"/>
                    </a:cubicBezTo>
                    <a:cubicBezTo>
                      <a:pt x="68619" y="280817"/>
                      <a:pt x="64281" y="282668"/>
                      <a:pt x="59822" y="282351"/>
                    </a:cubicBezTo>
                    <a:cubicBezTo>
                      <a:pt x="46103" y="283388"/>
                      <a:pt x="32307" y="282085"/>
                      <a:pt x="19026" y="278494"/>
                    </a:cubicBezTo>
                    <a:cubicBezTo>
                      <a:pt x="14913" y="277380"/>
                      <a:pt x="9942" y="273866"/>
                      <a:pt x="11913" y="269924"/>
                    </a:cubicBezTo>
                    <a:cubicBezTo>
                      <a:pt x="12873" y="268536"/>
                      <a:pt x="14171" y="267413"/>
                      <a:pt x="15684" y="266667"/>
                    </a:cubicBezTo>
                    <a:cubicBezTo>
                      <a:pt x="21311" y="262185"/>
                      <a:pt x="22239" y="253992"/>
                      <a:pt x="17755" y="248361"/>
                    </a:cubicBezTo>
                    <a:cubicBezTo>
                      <a:pt x="17357" y="247864"/>
                      <a:pt x="16922" y="247392"/>
                      <a:pt x="16455" y="246955"/>
                    </a:cubicBezTo>
                    <a:cubicBezTo>
                      <a:pt x="13268" y="244830"/>
                      <a:pt x="9846" y="243073"/>
                      <a:pt x="6256" y="241727"/>
                    </a:cubicBezTo>
                    <a:cubicBezTo>
                      <a:pt x="2707" y="240296"/>
                      <a:pt x="279" y="236971"/>
                      <a:pt x="0" y="233157"/>
                    </a:cubicBezTo>
                    <a:cubicBezTo>
                      <a:pt x="0" y="228700"/>
                      <a:pt x="5228" y="226300"/>
                      <a:pt x="8570" y="223901"/>
                    </a:cubicBezTo>
                    <a:cubicBezTo>
                      <a:pt x="22197" y="215330"/>
                      <a:pt x="11227" y="206760"/>
                      <a:pt x="5057" y="200503"/>
                    </a:cubicBezTo>
                    <a:cubicBezTo>
                      <a:pt x="2375" y="196861"/>
                      <a:pt x="1376" y="192242"/>
                      <a:pt x="2314" y="187819"/>
                    </a:cubicBezTo>
                    <a:cubicBezTo>
                      <a:pt x="2314" y="183106"/>
                      <a:pt x="3685" y="177449"/>
                      <a:pt x="7971" y="175478"/>
                    </a:cubicBezTo>
                    <a:cubicBezTo>
                      <a:pt x="16541" y="171707"/>
                      <a:pt x="27940" y="185248"/>
                      <a:pt x="33682" y="177963"/>
                    </a:cubicBezTo>
                    <a:cubicBezTo>
                      <a:pt x="38138" y="172907"/>
                      <a:pt x="32739" y="164936"/>
                      <a:pt x="26654" y="162022"/>
                    </a:cubicBezTo>
                    <a:cubicBezTo>
                      <a:pt x="20569" y="159108"/>
                      <a:pt x="13113" y="157908"/>
                      <a:pt x="9513" y="152423"/>
                    </a:cubicBezTo>
                    <a:cubicBezTo>
                      <a:pt x="6277" y="146321"/>
                      <a:pt x="8603" y="138745"/>
                      <a:pt x="14709" y="135505"/>
                    </a:cubicBezTo>
                    <a:cubicBezTo>
                      <a:pt x="17030" y="134280"/>
                      <a:pt x="19680" y="133808"/>
                      <a:pt x="22283" y="134168"/>
                    </a:cubicBezTo>
                    <a:cubicBezTo>
                      <a:pt x="25540" y="135025"/>
                      <a:pt x="28197" y="137254"/>
                      <a:pt x="31368" y="138282"/>
                    </a:cubicBezTo>
                    <a:cubicBezTo>
                      <a:pt x="35487" y="139645"/>
                      <a:pt x="40019" y="138582"/>
                      <a:pt x="43109" y="135540"/>
                    </a:cubicBezTo>
                    <a:cubicBezTo>
                      <a:pt x="46053" y="132274"/>
                      <a:pt x="46053" y="127321"/>
                      <a:pt x="43109" y="124055"/>
                    </a:cubicBezTo>
                    <a:cubicBezTo>
                      <a:pt x="39595" y="120541"/>
                      <a:pt x="33682" y="121398"/>
                      <a:pt x="29225" y="119256"/>
                    </a:cubicBezTo>
                    <a:cubicBezTo>
                      <a:pt x="21585" y="114602"/>
                      <a:pt x="19165" y="104635"/>
                      <a:pt x="23820" y="96998"/>
                    </a:cubicBezTo>
                    <a:cubicBezTo>
                      <a:pt x="25057" y="94964"/>
                      <a:pt x="26727" y="93229"/>
                      <a:pt x="28711" y="91916"/>
                    </a:cubicBezTo>
                    <a:cubicBezTo>
                      <a:pt x="31318" y="91094"/>
                      <a:pt x="34142" y="91309"/>
                      <a:pt x="36596" y="92516"/>
                    </a:cubicBezTo>
                    <a:cubicBezTo>
                      <a:pt x="39006" y="93821"/>
                      <a:pt x="41757" y="94360"/>
                      <a:pt x="44481" y="94059"/>
                    </a:cubicBezTo>
                    <a:cubicBezTo>
                      <a:pt x="50823" y="92602"/>
                      <a:pt x="59907" y="79832"/>
                      <a:pt x="51765" y="74947"/>
                    </a:cubicBezTo>
                    <a:cubicBezTo>
                      <a:pt x="48794" y="73864"/>
                      <a:pt x="45670" y="73257"/>
                      <a:pt x="42509" y="73147"/>
                    </a:cubicBezTo>
                    <a:cubicBezTo>
                      <a:pt x="36070" y="71585"/>
                      <a:pt x="32114" y="65098"/>
                      <a:pt x="33677" y="58659"/>
                    </a:cubicBezTo>
                    <a:cubicBezTo>
                      <a:pt x="34951" y="53401"/>
                      <a:pt x="39587" y="49647"/>
                      <a:pt x="44995" y="49493"/>
                    </a:cubicBezTo>
                    <a:cubicBezTo>
                      <a:pt x="52708" y="49493"/>
                      <a:pt x="62136" y="56178"/>
                      <a:pt x="67021" y="50521"/>
                    </a:cubicBezTo>
                    <a:cubicBezTo>
                      <a:pt x="69783" y="46389"/>
                      <a:pt x="68673" y="40800"/>
                      <a:pt x="64541" y="38038"/>
                    </a:cubicBezTo>
                    <a:cubicBezTo>
                      <a:pt x="64483" y="37999"/>
                      <a:pt x="64424" y="37960"/>
                      <a:pt x="64364" y="37922"/>
                    </a:cubicBezTo>
                    <a:cubicBezTo>
                      <a:pt x="60057" y="35920"/>
                      <a:pt x="55290" y="35120"/>
                      <a:pt x="50566" y="35608"/>
                    </a:cubicBezTo>
                    <a:cubicBezTo>
                      <a:pt x="49409" y="30792"/>
                      <a:pt x="49409" y="25770"/>
                      <a:pt x="50566" y="20953"/>
                    </a:cubicBezTo>
                    <a:cubicBezTo>
                      <a:pt x="51912" y="16006"/>
                      <a:pt x="56598" y="12726"/>
                      <a:pt x="61707" y="13154"/>
                    </a:cubicBezTo>
                    <a:cubicBezTo>
                      <a:pt x="65221" y="13840"/>
                      <a:pt x="67878" y="16839"/>
                      <a:pt x="71392" y="17782"/>
                    </a:cubicBezTo>
                    <a:cubicBezTo>
                      <a:pt x="76354" y="18522"/>
                      <a:pt x="80977" y="15098"/>
                      <a:pt x="81716" y="10135"/>
                    </a:cubicBezTo>
                    <a:cubicBezTo>
                      <a:pt x="82077" y="7713"/>
                      <a:pt x="81445" y="5248"/>
                      <a:pt x="79962" y="3298"/>
                    </a:cubicBezTo>
                    <a:cubicBezTo>
                      <a:pt x="80391" y="-2958"/>
                      <a:pt x="86561" y="1498"/>
                      <a:pt x="92818" y="2098"/>
                    </a:cubicBezTo>
                    <a:cubicBezTo>
                      <a:pt x="99029" y="3338"/>
                      <a:pt x="104763" y="6310"/>
                      <a:pt x="109359" y="10668"/>
                    </a:cubicBezTo>
                    <a:cubicBezTo>
                      <a:pt x="112530" y="13068"/>
                      <a:pt x="116044" y="16754"/>
                      <a:pt x="114501" y="20439"/>
                    </a:cubicBezTo>
                    <a:cubicBezTo>
                      <a:pt x="113815" y="22324"/>
                      <a:pt x="111844" y="23524"/>
                      <a:pt x="110987" y="25324"/>
                    </a:cubicBezTo>
                    <a:cubicBezTo>
                      <a:pt x="109819" y="28918"/>
                      <a:pt x="111141" y="32851"/>
                      <a:pt x="114244" y="35009"/>
                    </a:cubicBezTo>
                    <a:cubicBezTo>
                      <a:pt x="117441" y="37010"/>
                      <a:pt x="120320" y="39463"/>
                      <a:pt x="122814" y="42293"/>
                    </a:cubicBezTo>
                    <a:cubicBezTo>
                      <a:pt x="125531" y="46700"/>
                      <a:pt x="124743" y="52418"/>
                      <a:pt x="120929" y="55920"/>
                    </a:cubicBezTo>
                    <a:cubicBezTo>
                      <a:pt x="116901" y="59520"/>
                      <a:pt x="110816" y="59349"/>
                      <a:pt x="105588" y="61063"/>
                    </a:cubicBezTo>
                    <a:cubicBezTo>
                      <a:pt x="100360" y="62777"/>
                      <a:pt x="95732" y="69633"/>
                      <a:pt x="99246" y="73404"/>
                    </a:cubicBezTo>
                    <a:cubicBezTo>
                      <a:pt x="106788" y="72720"/>
                      <a:pt x="113455" y="78280"/>
                      <a:pt x="114141" y="85823"/>
                    </a:cubicBezTo>
                    <a:cubicBezTo>
                      <a:pt x="114767" y="92761"/>
                      <a:pt x="110096" y="99072"/>
                      <a:pt x="103274" y="100487"/>
                    </a:cubicBezTo>
                    <a:cubicBezTo>
                      <a:pt x="100103" y="100487"/>
                      <a:pt x="93846" y="99630"/>
                      <a:pt x="91104" y="101429"/>
                    </a:cubicBezTo>
                    <a:cubicBezTo>
                      <a:pt x="88361" y="103229"/>
                      <a:pt x="88790" y="109057"/>
                      <a:pt x="91104" y="111628"/>
                    </a:cubicBezTo>
                    <a:cubicBezTo>
                      <a:pt x="94304" y="114328"/>
                      <a:pt x="98044" y="116316"/>
                      <a:pt x="102074" y="117456"/>
                    </a:cubicBezTo>
                    <a:cubicBezTo>
                      <a:pt x="106216" y="118647"/>
                      <a:pt x="109454" y="121887"/>
                      <a:pt x="110644" y="126027"/>
                    </a:cubicBezTo>
                    <a:cubicBezTo>
                      <a:pt x="110961" y="129026"/>
                      <a:pt x="109926" y="132009"/>
                      <a:pt x="107816" y="134168"/>
                    </a:cubicBezTo>
                    <a:cubicBezTo>
                      <a:pt x="103333" y="138728"/>
                      <a:pt x="96465" y="139962"/>
                      <a:pt x="90675" y="137254"/>
                    </a:cubicBezTo>
                    <a:cubicBezTo>
                      <a:pt x="89705" y="136534"/>
                      <a:pt x="88541" y="136114"/>
                      <a:pt x="87333" y="136054"/>
                    </a:cubicBezTo>
                    <a:cubicBezTo>
                      <a:pt x="85402" y="136302"/>
                      <a:pt x="83810" y="137691"/>
                      <a:pt x="83305" y="139568"/>
                    </a:cubicBezTo>
                    <a:cubicBezTo>
                      <a:pt x="81812" y="143493"/>
                      <a:pt x="82566" y="147924"/>
                      <a:pt x="85276" y="151138"/>
                    </a:cubicBezTo>
                    <a:cubicBezTo>
                      <a:pt x="90675" y="157309"/>
                      <a:pt x="101388" y="156709"/>
                      <a:pt x="106016" y="163479"/>
                    </a:cubicBezTo>
                    <a:cubicBezTo>
                      <a:pt x="108068" y="166573"/>
                      <a:pt x="108329" y="170516"/>
                      <a:pt x="106702" y="173849"/>
                    </a:cubicBezTo>
                    <a:cubicBezTo>
                      <a:pt x="105019" y="177089"/>
                      <a:pt x="101776" y="179232"/>
                      <a:pt x="98131" y="179506"/>
                    </a:cubicBezTo>
                    <a:cubicBezTo>
                      <a:pt x="95089" y="179086"/>
                      <a:pt x="92101" y="178340"/>
                      <a:pt x="89218" y="177278"/>
                    </a:cubicBezTo>
                    <a:close/>
                  </a:path>
                </a:pathLst>
              </a:custGeom>
              <a:solidFill>
                <a:srgbClr val="263238"/>
              </a:solidFill>
              <a:ln w="8553" cap="flat">
                <a:noFill/>
                <a:prstDash val="solid"/>
                <a:miter/>
              </a:ln>
            </p:spPr>
            <p:txBody>
              <a:bodyPr rtlCol="0" anchor="ctr"/>
              <a:lstStyle/>
              <a:p>
                <a:endParaRPr lang="en-US" dirty="0"/>
              </a:p>
            </p:txBody>
          </p:sp>
          <p:sp>
            <p:nvSpPr>
              <p:cNvPr id="234" name="Freeform: Shape 147">
                <a:extLst>
                  <a:ext uri="{FF2B5EF4-FFF2-40B4-BE49-F238E27FC236}">
                    <a16:creationId xmlns:a16="http://schemas.microsoft.com/office/drawing/2014/main" id="{41EEFE4D-B21A-8EDC-DB66-E8C938B23CE6}"/>
                  </a:ext>
                </a:extLst>
              </p:cNvPr>
              <p:cNvSpPr/>
              <p:nvPr/>
            </p:nvSpPr>
            <p:spPr>
              <a:xfrm>
                <a:off x="4408954" y="2808021"/>
                <a:ext cx="262842" cy="351670"/>
              </a:xfrm>
              <a:custGeom>
                <a:avLst/>
                <a:gdLst>
                  <a:gd name="connsiteX0" fmla="*/ 1157 w 262842"/>
                  <a:gd name="connsiteY0" fmla="*/ 168035 h 351670"/>
                  <a:gd name="connsiteX1" fmla="*/ 43409 w 262842"/>
                  <a:gd name="connsiteY1" fmla="*/ 81388 h 351670"/>
                  <a:gd name="connsiteX2" fmla="*/ 93117 w 262842"/>
                  <a:gd name="connsiteY2" fmla="*/ 67075 h 351670"/>
                  <a:gd name="connsiteX3" fmla="*/ 211818 w 262842"/>
                  <a:gd name="connsiteY3" fmla="*/ 18910 h 351670"/>
                  <a:gd name="connsiteX4" fmla="*/ 257070 w 262842"/>
                  <a:gd name="connsiteY4" fmla="*/ 4254 h 351670"/>
                  <a:gd name="connsiteX5" fmla="*/ 252099 w 262842"/>
                  <a:gd name="connsiteY5" fmla="*/ 61847 h 351670"/>
                  <a:gd name="connsiteX6" fmla="*/ 187564 w 262842"/>
                  <a:gd name="connsiteY6" fmla="*/ 194175 h 351670"/>
                  <a:gd name="connsiteX7" fmla="*/ 153282 w 262842"/>
                  <a:gd name="connsiteY7" fmla="*/ 321103 h 351670"/>
                  <a:gd name="connsiteX8" fmla="*/ 136912 w 262842"/>
                  <a:gd name="connsiteY8" fmla="*/ 345186 h 351670"/>
                  <a:gd name="connsiteX9" fmla="*/ 109487 w 262842"/>
                  <a:gd name="connsiteY9" fmla="*/ 349642 h 351670"/>
                  <a:gd name="connsiteX10" fmla="*/ 94746 w 262842"/>
                  <a:gd name="connsiteY10" fmla="*/ 333187 h 351670"/>
                  <a:gd name="connsiteX11" fmla="*/ 43323 w 262842"/>
                  <a:gd name="connsiteY11" fmla="*/ 248597 h 351670"/>
                  <a:gd name="connsiteX12" fmla="*/ 1157 w 262842"/>
                  <a:gd name="connsiteY12" fmla="*/ 168035 h 35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842" h="351670">
                    <a:moveTo>
                      <a:pt x="1157" y="168035"/>
                    </a:moveTo>
                    <a:cubicBezTo>
                      <a:pt x="-4733" y="133093"/>
                      <a:pt x="12248" y="98263"/>
                      <a:pt x="43409" y="81388"/>
                    </a:cubicBezTo>
                    <a:cubicBezTo>
                      <a:pt x="59311" y="74540"/>
                      <a:pt x="76012" y="69732"/>
                      <a:pt x="93117" y="67075"/>
                    </a:cubicBezTo>
                    <a:cubicBezTo>
                      <a:pt x="135185" y="58051"/>
                      <a:pt x="175354" y="41750"/>
                      <a:pt x="211818" y="18910"/>
                    </a:cubicBezTo>
                    <a:cubicBezTo>
                      <a:pt x="222788" y="11882"/>
                      <a:pt x="243700" y="-8859"/>
                      <a:pt x="257070" y="4254"/>
                    </a:cubicBezTo>
                    <a:cubicBezTo>
                      <a:pt x="270440" y="17367"/>
                      <a:pt x="257070" y="48649"/>
                      <a:pt x="252099" y="61847"/>
                    </a:cubicBezTo>
                    <a:cubicBezTo>
                      <a:pt x="233587" y="107356"/>
                      <a:pt x="203590" y="147552"/>
                      <a:pt x="187564" y="194175"/>
                    </a:cubicBezTo>
                    <a:cubicBezTo>
                      <a:pt x="173251" y="235741"/>
                      <a:pt x="170423" y="280822"/>
                      <a:pt x="153282" y="321103"/>
                    </a:cubicBezTo>
                    <a:cubicBezTo>
                      <a:pt x="149843" y="330333"/>
                      <a:pt x="144227" y="338595"/>
                      <a:pt x="136912" y="345186"/>
                    </a:cubicBezTo>
                    <a:cubicBezTo>
                      <a:pt x="129364" y="351768"/>
                      <a:pt x="118732" y="353499"/>
                      <a:pt x="109487" y="349642"/>
                    </a:cubicBezTo>
                    <a:cubicBezTo>
                      <a:pt x="103121" y="345657"/>
                      <a:pt x="98010" y="339949"/>
                      <a:pt x="94746" y="333187"/>
                    </a:cubicBezTo>
                    <a:lnTo>
                      <a:pt x="43323" y="248597"/>
                    </a:lnTo>
                    <a:cubicBezTo>
                      <a:pt x="28154" y="223314"/>
                      <a:pt x="7242" y="197432"/>
                      <a:pt x="1157" y="168035"/>
                    </a:cubicBezTo>
                    <a:close/>
                  </a:path>
                </a:pathLst>
              </a:custGeom>
              <a:solidFill>
                <a:srgbClr val="263238"/>
              </a:solidFill>
              <a:ln w="8553" cap="flat">
                <a:noFill/>
                <a:prstDash val="solid"/>
                <a:miter/>
              </a:ln>
            </p:spPr>
            <p:txBody>
              <a:bodyPr rtlCol="0" anchor="ctr"/>
              <a:lstStyle/>
              <a:p>
                <a:endParaRPr lang="en-US" dirty="0"/>
              </a:p>
            </p:txBody>
          </p:sp>
          <p:sp>
            <p:nvSpPr>
              <p:cNvPr id="235" name="Freeform: Shape 148">
                <a:extLst>
                  <a:ext uri="{FF2B5EF4-FFF2-40B4-BE49-F238E27FC236}">
                    <a16:creationId xmlns:a16="http://schemas.microsoft.com/office/drawing/2014/main" id="{FD63B5F6-39C1-A3EA-B42D-A82F0AB68E95}"/>
                  </a:ext>
                </a:extLst>
              </p:cNvPr>
              <p:cNvSpPr/>
              <p:nvPr/>
            </p:nvSpPr>
            <p:spPr>
              <a:xfrm>
                <a:off x="4491737" y="3670577"/>
                <a:ext cx="377534" cy="379571"/>
              </a:xfrm>
              <a:custGeom>
                <a:avLst/>
                <a:gdLst>
                  <a:gd name="connsiteX0" fmla="*/ 366693 w 377534"/>
                  <a:gd name="connsiteY0" fmla="*/ 151295 h 379571"/>
                  <a:gd name="connsiteX1" fmla="*/ 261619 w 377534"/>
                  <a:gd name="connsiteY1" fmla="*/ 45964 h 379571"/>
                  <a:gd name="connsiteX2" fmla="*/ 94582 w 377534"/>
                  <a:gd name="connsiteY2" fmla="*/ 198 h 379571"/>
                  <a:gd name="connsiteX3" fmla="*/ 75470 w 377534"/>
                  <a:gd name="connsiteY3" fmla="*/ 2341 h 379571"/>
                  <a:gd name="connsiteX4" fmla="*/ 59529 w 377534"/>
                  <a:gd name="connsiteY4" fmla="*/ 15882 h 379571"/>
                  <a:gd name="connsiteX5" fmla="*/ 8106 w 377534"/>
                  <a:gd name="connsiteY5" fmla="*/ 100472 h 379571"/>
                  <a:gd name="connsiteX6" fmla="*/ 907 w 377534"/>
                  <a:gd name="connsiteY6" fmla="*/ 144181 h 379571"/>
                  <a:gd name="connsiteX7" fmla="*/ 16591 w 377534"/>
                  <a:gd name="connsiteY7" fmla="*/ 169893 h 379571"/>
                  <a:gd name="connsiteX8" fmla="*/ 66213 w 377534"/>
                  <a:gd name="connsiteY8" fmla="*/ 214116 h 379571"/>
                  <a:gd name="connsiteX9" fmla="*/ 114036 w 377534"/>
                  <a:gd name="connsiteY9" fmla="*/ 256968 h 379571"/>
                  <a:gd name="connsiteX10" fmla="*/ 121578 w 377534"/>
                  <a:gd name="connsiteY10" fmla="*/ 274109 h 379571"/>
                  <a:gd name="connsiteX11" fmla="*/ 174029 w 377534"/>
                  <a:gd name="connsiteY11" fmla="*/ 302649 h 379571"/>
                  <a:gd name="connsiteX12" fmla="*/ 205654 w 377534"/>
                  <a:gd name="connsiteY12" fmla="*/ 306162 h 379571"/>
                  <a:gd name="connsiteX13" fmla="*/ 228452 w 377534"/>
                  <a:gd name="connsiteY13" fmla="*/ 326303 h 379571"/>
                  <a:gd name="connsiteX14" fmla="*/ 229909 w 377534"/>
                  <a:gd name="connsiteY14" fmla="*/ 345415 h 379571"/>
                  <a:gd name="connsiteX15" fmla="*/ 278932 w 377534"/>
                  <a:gd name="connsiteY15" fmla="*/ 378325 h 379571"/>
                  <a:gd name="connsiteX16" fmla="*/ 322641 w 377534"/>
                  <a:gd name="connsiteY16" fmla="*/ 336159 h 379571"/>
                  <a:gd name="connsiteX17" fmla="*/ 352723 w 377534"/>
                  <a:gd name="connsiteY17" fmla="*/ 288336 h 379571"/>
                  <a:gd name="connsiteX18" fmla="*/ 366693 w 377534"/>
                  <a:gd name="connsiteY18" fmla="*/ 151295 h 379571"/>
                  <a:gd name="connsiteX19" fmla="*/ 296844 w 377534"/>
                  <a:gd name="connsiteY19" fmla="*/ 345501 h 379571"/>
                  <a:gd name="connsiteX20" fmla="*/ 295130 w 377534"/>
                  <a:gd name="connsiteY20" fmla="*/ 349615 h 379571"/>
                  <a:gd name="connsiteX21" fmla="*/ 289045 w 377534"/>
                  <a:gd name="connsiteY21" fmla="*/ 351071 h 379571"/>
                  <a:gd name="connsiteX22" fmla="*/ 270018 w 377534"/>
                  <a:gd name="connsiteY22" fmla="*/ 345758 h 379571"/>
                  <a:gd name="connsiteX23" fmla="*/ 253392 w 377534"/>
                  <a:gd name="connsiteY23" fmla="*/ 335816 h 379571"/>
                  <a:gd name="connsiteX24" fmla="*/ 250392 w 377534"/>
                  <a:gd name="connsiteY24" fmla="*/ 317904 h 379571"/>
                  <a:gd name="connsiteX25" fmla="*/ 286559 w 377534"/>
                  <a:gd name="connsiteY25" fmla="*/ 324160 h 379571"/>
                  <a:gd name="connsiteX26" fmla="*/ 296844 w 377534"/>
                  <a:gd name="connsiteY26" fmla="*/ 345501 h 3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7534" h="379571">
                    <a:moveTo>
                      <a:pt x="366693" y="151295"/>
                    </a:moveTo>
                    <a:cubicBezTo>
                      <a:pt x="352380" y="104329"/>
                      <a:pt x="301472" y="69619"/>
                      <a:pt x="261619" y="45964"/>
                    </a:cubicBezTo>
                    <a:cubicBezTo>
                      <a:pt x="206597" y="13397"/>
                      <a:pt x="157660" y="1826"/>
                      <a:pt x="94582" y="198"/>
                    </a:cubicBezTo>
                    <a:cubicBezTo>
                      <a:pt x="88131" y="-393"/>
                      <a:pt x="81629" y="344"/>
                      <a:pt x="75470" y="2341"/>
                    </a:cubicBezTo>
                    <a:cubicBezTo>
                      <a:pt x="69163" y="5537"/>
                      <a:pt x="63700" y="10174"/>
                      <a:pt x="59529" y="15882"/>
                    </a:cubicBezTo>
                    <a:cubicBezTo>
                      <a:pt x="38412" y="41465"/>
                      <a:pt x="21093" y="69953"/>
                      <a:pt x="8106" y="100472"/>
                    </a:cubicBezTo>
                    <a:cubicBezTo>
                      <a:pt x="992" y="113859"/>
                      <a:pt x="-1537" y="129217"/>
                      <a:pt x="907" y="144181"/>
                    </a:cubicBezTo>
                    <a:cubicBezTo>
                      <a:pt x="4111" y="153832"/>
                      <a:pt x="9475" y="162625"/>
                      <a:pt x="16591" y="169893"/>
                    </a:cubicBezTo>
                    <a:cubicBezTo>
                      <a:pt x="31164" y="186699"/>
                      <a:pt x="47842" y="201569"/>
                      <a:pt x="66213" y="214116"/>
                    </a:cubicBezTo>
                    <a:cubicBezTo>
                      <a:pt x="84040" y="226372"/>
                      <a:pt x="104352" y="237342"/>
                      <a:pt x="114036" y="256968"/>
                    </a:cubicBezTo>
                    <a:cubicBezTo>
                      <a:pt x="116779" y="262453"/>
                      <a:pt x="118579" y="268538"/>
                      <a:pt x="121578" y="274109"/>
                    </a:cubicBezTo>
                    <a:cubicBezTo>
                      <a:pt x="131520" y="292278"/>
                      <a:pt x="153375" y="300763"/>
                      <a:pt x="174029" y="302649"/>
                    </a:cubicBezTo>
                    <a:cubicBezTo>
                      <a:pt x="184658" y="302829"/>
                      <a:pt x="195246" y="304003"/>
                      <a:pt x="205654" y="306162"/>
                    </a:cubicBezTo>
                    <a:cubicBezTo>
                      <a:pt x="216241" y="308451"/>
                      <a:pt x="224877" y="316078"/>
                      <a:pt x="228452" y="326303"/>
                    </a:cubicBezTo>
                    <a:cubicBezTo>
                      <a:pt x="229994" y="332474"/>
                      <a:pt x="228452" y="339073"/>
                      <a:pt x="229909" y="345415"/>
                    </a:cubicBezTo>
                    <a:cubicBezTo>
                      <a:pt x="233508" y="366155"/>
                      <a:pt x="258362" y="374212"/>
                      <a:pt x="278932" y="378325"/>
                    </a:cubicBezTo>
                    <a:cubicBezTo>
                      <a:pt x="313213" y="385010"/>
                      <a:pt x="315442" y="363927"/>
                      <a:pt x="322641" y="336159"/>
                    </a:cubicBezTo>
                    <a:cubicBezTo>
                      <a:pt x="328297" y="314047"/>
                      <a:pt x="337639" y="304106"/>
                      <a:pt x="352723" y="288336"/>
                    </a:cubicBezTo>
                    <a:cubicBezTo>
                      <a:pt x="386490" y="252597"/>
                      <a:pt x="380148" y="194833"/>
                      <a:pt x="366693" y="151295"/>
                    </a:cubicBezTo>
                    <a:close/>
                    <a:moveTo>
                      <a:pt x="296844" y="345501"/>
                    </a:moveTo>
                    <a:cubicBezTo>
                      <a:pt x="296753" y="347026"/>
                      <a:pt x="296149" y="348475"/>
                      <a:pt x="295130" y="349615"/>
                    </a:cubicBezTo>
                    <a:cubicBezTo>
                      <a:pt x="293408" y="350960"/>
                      <a:pt x="291188" y="351491"/>
                      <a:pt x="289045" y="351071"/>
                    </a:cubicBezTo>
                    <a:cubicBezTo>
                      <a:pt x="282477" y="350240"/>
                      <a:pt x="276066" y="348449"/>
                      <a:pt x="270018" y="345758"/>
                    </a:cubicBezTo>
                    <a:cubicBezTo>
                      <a:pt x="263828" y="343675"/>
                      <a:pt x="258158" y="340281"/>
                      <a:pt x="253392" y="335816"/>
                    </a:cubicBezTo>
                    <a:cubicBezTo>
                      <a:pt x="248661" y="331102"/>
                      <a:pt x="247454" y="323903"/>
                      <a:pt x="250392" y="317904"/>
                    </a:cubicBezTo>
                    <a:cubicBezTo>
                      <a:pt x="258020" y="305048"/>
                      <a:pt x="279189" y="317047"/>
                      <a:pt x="286559" y="324160"/>
                    </a:cubicBezTo>
                    <a:cubicBezTo>
                      <a:pt x="292964" y="329414"/>
                      <a:pt x="296726" y="337222"/>
                      <a:pt x="296844" y="345501"/>
                    </a:cubicBezTo>
                    <a:close/>
                  </a:path>
                </a:pathLst>
              </a:custGeom>
              <a:solidFill>
                <a:srgbClr val="263238"/>
              </a:solidFill>
              <a:ln w="8553" cap="flat">
                <a:noFill/>
                <a:prstDash val="solid"/>
                <a:miter/>
              </a:ln>
            </p:spPr>
            <p:txBody>
              <a:bodyPr rtlCol="0" anchor="ctr"/>
              <a:lstStyle/>
              <a:p>
                <a:endParaRPr lang="en-US" dirty="0"/>
              </a:p>
            </p:txBody>
          </p:sp>
          <p:sp>
            <p:nvSpPr>
              <p:cNvPr id="236" name="Freeform: Shape 149">
                <a:extLst>
                  <a:ext uri="{FF2B5EF4-FFF2-40B4-BE49-F238E27FC236}">
                    <a16:creationId xmlns:a16="http://schemas.microsoft.com/office/drawing/2014/main" id="{E89EDD93-6082-A63F-0A6E-6077BC60AB28}"/>
                  </a:ext>
                </a:extLst>
              </p:cNvPr>
              <p:cNvSpPr/>
              <p:nvPr/>
            </p:nvSpPr>
            <p:spPr>
              <a:xfrm>
                <a:off x="4809303" y="3859767"/>
                <a:ext cx="138368" cy="216035"/>
              </a:xfrm>
              <a:custGeom>
                <a:avLst/>
                <a:gdLst>
                  <a:gd name="connsiteX0" fmla="*/ 17159 w 138368"/>
                  <a:gd name="connsiteY0" fmla="*/ 93232 h 216035"/>
                  <a:gd name="connsiteX1" fmla="*/ 18 w 138368"/>
                  <a:gd name="connsiteY1" fmla="*/ 119629 h 216035"/>
                  <a:gd name="connsiteX2" fmla="*/ 5503 w 138368"/>
                  <a:gd name="connsiteY2" fmla="*/ 152454 h 216035"/>
                  <a:gd name="connsiteX3" fmla="*/ 16473 w 138368"/>
                  <a:gd name="connsiteY3" fmla="*/ 188964 h 216035"/>
                  <a:gd name="connsiteX4" fmla="*/ 25044 w 138368"/>
                  <a:gd name="connsiteY4" fmla="*/ 208248 h 216035"/>
                  <a:gd name="connsiteX5" fmla="*/ 43727 w 138368"/>
                  <a:gd name="connsiteY5" fmla="*/ 215704 h 216035"/>
                  <a:gd name="connsiteX6" fmla="*/ 57869 w 138368"/>
                  <a:gd name="connsiteY6" fmla="*/ 187936 h 216035"/>
                  <a:gd name="connsiteX7" fmla="*/ 61554 w 138368"/>
                  <a:gd name="connsiteY7" fmla="*/ 152454 h 216035"/>
                  <a:gd name="connsiteX8" fmla="*/ 98492 w 138368"/>
                  <a:gd name="connsiteY8" fmla="*/ 106002 h 216035"/>
                  <a:gd name="connsiteX9" fmla="*/ 138259 w 138368"/>
                  <a:gd name="connsiteY9" fmla="*/ 10014 h 216035"/>
                  <a:gd name="connsiteX10" fmla="*/ 136459 w 138368"/>
                  <a:gd name="connsiteY10" fmla="*/ 2472 h 216035"/>
                  <a:gd name="connsiteX11" fmla="*/ 129260 w 138368"/>
                  <a:gd name="connsiteY11" fmla="*/ 72 h 216035"/>
                  <a:gd name="connsiteX12" fmla="*/ 39785 w 138368"/>
                  <a:gd name="connsiteY12" fmla="*/ 33325 h 216035"/>
                  <a:gd name="connsiteX13" fmla="*/ 10645 w 138368"/>
                  <a:gd name="connsiteY13" fmla="*/ 54066 h 216035"/>
                  <a:gd name="connsiteX14" fmla="*/ 17159 w 138368"/>
                  <a:gd name="connsiteY14" fmla="*/ 93232 h 21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368" h="216035">
                    <a:moveTo>
                      <a:pt x="17159" y="93232"/>
                    </a:moveTo>
                    <a:cubicBezTo>
                      <a:pt x="6994" y="98178"/>
                      <a:pt x="402" y="108334"/>
                      <a:pt x="18" y="119629"/>
                    </a:cubicBezTo>
                    <a:cubicBezTo>
                      <a:pt x="-206" y="130814"/>
                      <a:pt x="1655" y="141947"/>
                      <a:pt x="5503" y="152454"/>
                    </a:cubicBezTo>
                    <a:cubicBezTo>
                      <a:pt x="9188" y="164624"/>
                      <a:pt x="12788" y="176794"/>
                      <a:pt x="16473" y="188964"/>
                    </a:cubicBezTo>
                    <a:cubicBezTo>
                      <a:pt x="18067" y="195881"/>
                      <a:pt x="20973" y="202428"/>
                      <a:pt x="25044" y="208248"/>
                    </a:cubicBezTo>
                    <a:cubicBezTo>
                      <a:pt x="29286" y="214161"/>
                      <a:pt x="36580" y="217067"/>
                      <a:pt x="43727" y="215704"/>
                    </a:cubicBezTo>
                    <a:cubicBezTo>
                      <a:pt x="54526" y="212790"/>
                      <a:pt x="57526" y="199077"/>
                      <a:pt x="57869" y="187936"/>
                    </a:cubicBezTo>
                    <a:cubicBezTo>
                      <a:pt x="57277" y="175988"/>
                      <a:pt x="58520" y="164024"/>
                      <a:pt x="61554" y="152454"/>
                    </a:cubicBezTo>
                    <a:cubicBezTo>
                      <a:pt x="67896" y="133513"/>
                      <a:pt x="84951" y="120658"/>
                      <a:pt x="98492" y="106002"/>
                    </a:cubicBezTo>
                    <a:cubicBezTo>
                      <a:pt x="122610" y="79666"/>
                      <a:pt x="136691" y="45684"/>
                      <a:pt x="138259" y="10014"/>
                    </a:cubicBezTo>
                    <a:cubicBezTo>
                      <a:pt x="138645" y="7365"/>
                      <a:pt x="138002" y="4666"/>
                      <a:pt x="136459" y="2472"/>
                    </a:cubicBezTo>
                    <a:cubicBezTo>
                      <a:pt x="134488" y="723"/>
                      <a:pt x="131883" y="-142"/>
                      <a:pt x="129260" y="72"/>
                    </a:cubicBezTo>
                    <a:cubicBezTo>
                      <a:pt x="93950" y="-1471"/>
                      <a:pt x="70724" y="22184"/>
                      <a:pt x="39785" y="33325"/>
                    </a:cubicBezTo>
                    <a:cubicBezTo>
                      <a:pt x="27872" y="37610"/>
                      <a:pt x="16988" y="41896"/>
                      <a:pt x="10645" y="54066"/>
                    </a:cubicBezTo>
                    <a:cubicBezTo>
                      <a:pt x="8246" y="58351"/>
                      <a:pt x="1561" y="81834"/>
                      <a:pt x="17159" y="93232"/>
                    </a:cubicBezTo>
                    <a:close/>
                  </a:path>
                </a:pathLst>
              </a:custGeom>
              <a:solidFill>
                <a:srgbClr val="1AA4BE"/>
              </a:solidFill>
              <a:ln w="8553" cap="flat">
                <a:noFill/>
                <a:prstDash val="solid"/>
                <a:miter/>
              </a:ln>
            </p:spPr>
            <p:txBody>
              <a:bodyPr rtlCol="0" anchor="ctr"/>
              <a:lstStyle/>
              <a:p>
                <a:endParaRPr lang="en-US" dirty="0"/>
              </a:p>
            </p:txBody>
          </p:sp>
          <p:sp>
            <p:nvSpPr>
              <p:cNvPr id="237" name="Freeform: Shape 150">
                <a:extLst>
                  <a:ext uri="{FF2B5EF4-FFF2-40B4-BE49-F238E27FC236}">
                    <a16:creationId xmlns:a16="http://schemas.microsoft.com/office/drawing/2014/main" id="{7D40DF6A-2CE7-11F7-B145-6D35E98168B7}"/>
                  </a:ext>
                </a:extLst>
              </p:cNvPr>
              <p:cNvSpPr/>
              <p:nvPr/>
            </p:nvSpPr>
            <p:spPr>
              <a:xfrm>
                <a:off x="4809303" y="3859767"/>
                <a:ext cx="138368" cy="216035"/>
              </a:xfrm>
              <a:custGeom>
                <a:avLst/>
                <a:gdLst>
                  <a:gd name="connsiteX0" fmla="*/ 17159 w 138368"/>
                  <a:gd name="connsiteY0" fmla="*/ 93232 h 216035"/>
                  <a:gd name="connsiteX1" fmla="*/ 18 w 138368"/>
                  <a:gd name="connsiteY1" fmla="*/ 119629 h 216035"/>
                  <a:gd name="connsiteX2" fmla="*/ 5503 w 138368"/>
                  <a:gd name="connsiteY2" fmla="*/ 152454 h 216035"/>
                  <a:gd name="connsiteX3" fmla="*/ 16473 w 138368"/>
                  <a:gd name="connsiteY3" fmla="*/ 188964 h 216035"/>
                  <a:gd name="connsiteX4" fmla="*/ 25044 w 138368"/>
                  <a:gd name="connsiteY4" fmla="*/ 208248 h 216035"/>
                  <a:gd name="connsiteX5" fmla="*/ 43727 w 138368"/>
                  <a:gd name="connsiteY5" fmla="*/ 215704 h 216035"/>
                  <a:gd name="connsiteX6" fmla="*/ 57869 w 138368"/>
                  <a:gd name="connsiteY6" fmla="*/ 187936 h 216035"/>
                  <a:gd name="connsiteX7" fmla="*/ 61554 w 138368"/>
                  <a:gd name="connsiteY7" fmla="*/ 152454 h 216035"/>
                  <a:gd name="connsiteX8" fmla="*/ 98492 w 138368"/>
                  <a:gd name="connsiteY8" fmla="*/ 106002 h 216035"/>
                  <a:gd name="connsiteX9" fmla="*/ 138259 w 138368"/>
                  <a:gd name="connsiteY9" fmla="*/ 10014 h 216035"/>
                  <a:gd name="connsiteX10" fmla="*/ 136459 w 138368"/>
                  <a:gd name="connsiteY10" fmla="*/ 2472 h 216035"/>
                  <a:gd name="connsiteX11" fmla="*/ 129260 w 138368"/>
                  <a:gd name="connsiteY11" fmla="*/ 72 h 216035"/>
                  <a:gd name="connsiteX12" fmla="*/ 39785 w 138368"/>
                  <a:gd name="connsiteY12" fmla="*/ 33325 h 216035"/>
                  <a:gd name="connsiteX13" fmla="*/ 10645 w 138368"/>
                  <a:gd name="connsiteY13" fmla="*/ 54066 h 216035"/>
                  <a:gd name="connsiteX14" fmla="*/ 17159 w 138368"/>
                  <a:gd name="connsiteY14" fmla="*/ 93232 h 21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368" h="216035">
                    <a:moveTo>
                      <a:pt x="17159" y="93232"/>
                    </a:moveTo>
                    <a:cubicBezTo>
                      <a:pt x="6994" y="98178"/>
                      <a:pt x="402" y="108334"/>
                      <a:pt x="18" y="119629"/>
                    </a:cubicBezTo>
                    <a:cubicBezTo>
                      <a:pt x="-206" y="130814"/>
                      <a:pt x="1655" y="141947"/>
                      <a:pt x="5503" y="152454"/>
                    </a:cubicBezTo>
                    <a:cubicBezTo>
                      <a:pt x="9188" y="164624"/>
                      <a:pt x="12788" y="176794"/>
                      <a:pt x="16473" y="188964"/>
                    </a:cubicBezTo>
                    <a:cubicBezTo>
                      <a:pt x="18067" y="195881"/>
                      <a:pt x="20973" y="202428"/>
                      <a:pt x="25044" y="208248"/>
                    </a:cubicBezTo>
                    <a:cubicBezTo>
                      <a:pt x="29286" y="214161"/>
                      <a:pt x="36580" y="217067"/>
                      <a:pt x="43727" y="215704"/>
                    </a:cubicBezTo>
                    <a:cubicBezTo>
                      <a:pt x="54526" y="212790"/>
                      <a:pt x="57526" y="199077"/>
                      <a:pt x="57869" y="187936"/>
                    </a:cubicBezTo>
                    <a:cubicBezTo>
                      <a:pt x="57277" y="175988"/>
                      <a:pt x="58520" y="164024"/>
                      <a:pt x="61554" y="152454"/>
                    </a:cubicBezTo>
                    <a:cubicBezTo>
                      <a:pt x="67896" y="133513"/>
                      <a:pt x="84951" y="120658"/>
                      <a:pt x="98492" y="106002"/>
                    </a:cubicBezTo>
                    <a:cubicBezTo>
                      <a:pt x="122610" y="79666"/>
                      <a:pt x="136691" y="45684"/>
                      <a:pt x="138259" y="10014"/>
                    </a:cubicBezTo>
                    <a:cubicBezTo>
                      <a:pt x="138645" y="7365"/>
                      <a:pt x="138002" y="4666"/>
                      <a:pt x="136459" y="2472"/>
                    </a:cubicBezTo>
                    <a:cubicBezTo>
                      <a:pt x="134488" y="723"/>
                      <a:pt x="131883" y="-142"/>
                      <a:pt x="129260" y="72"/>
                    </a:cubicBezTo>
                    <a:cubicBezTo>
                      <a:pt x="93950" y="-1471"/>
                      <a:pt x="70724" y="22184"/>
                      <a:pt x="39785" y="33325"/>
                    </a:cubicBezTo>
                    <a:cubicBezTo>
                      <a:pt x="27872" y="37610"/>
                      <a:pt x="16988" y="41896"/>
                      <a:pt x="10645" y="54066"/>
                    </a:cubicBezTo>
                    <a:cubicBezTo>
                      <a:pt x="8246" y="58351"/>
                      <a:pt x="1561" y="81834"/>
                      <a:pt x="17159" y="93232"/>
                    </a:cubicBezTo>
                    <a:close/>
                  </a:path>
                </a:pathLst>
              </a:custGeom>
              <a:solidFill>
                <a:srgbClr val="FFFFFF">
                  <a:alpha val="30000"/>
                </a:srgbClr>
              </a:solidFill>
              <a:ln w="8553" cap="flat">
                <a:noFill/>
                <a:prstDash val="solid"/>
                <a:miter/>
              </a:ln>
            </p:spPr>
            <p:txBody>
              <a:bodyPr rtlCol="0" anchor="ctr"/>
              <a:lstStyle/>
              <a:p>
                <a:endParaRPr lang="en-US" dirty="0"/>
              </a:p>
            </p:txBody>
          </p:sp>
          <p:sp>
            <p:nvSpPr>
              <p:cNvPr id="238" name="Freeform: Shape 151">
                <a:extLst>
                  <a:ext uri="{FF2B5EF4-FFF2-40B4-BE49-F238E27FC236}">
                    <a16:creationId xmlns:a16="http://schemas.microsoft.com/office/drawing/2014/main" id="{0A467B75-3951-1559-DD14-80B27BF3E89C}"/>
                  </a:ext>
                </a:extLst>
              </p:cNvPr>
              <p:cNvSpPr/>
              <p:nvPr/>
            </p:nvSpPr>
            <p:spPr>
              <a:xfrm>
                <a:off x="4835087" y="3864637"/>
                <a:ext cx="64970" cy="138076"/>
              </a:xfrm>
              <a:custGeom>
                <a:avLst/>
                <a:gdLst>
                  <a:gd name="connsiteX0" fmla="*/ 61824 w 64970"/>
                  <a:gd name="connsiteY0" fmla="*/ 87 h 138076"/>
                  <a:gd name="connsiteX1" fmla="*/ 39626 w 64970"/>
                  <a:gd name="connsiteY1" fmla="*/ 15343 h 138076"/>
                  <a:gd name="connsiteX2" fmla="*/ 23857 w 64970"/>
                  <a:gd name="connsiteY2" fmla="*/ 37283 h 138076"/>
                  <a:gd name="connsiteX3" fmla="*/ 17086 w 64970"/>
                  <a:gd name="connsiteY3" fmla="*/ 64623 h 138076"/>
                  <a:gd name="connsiteX4" fmla="*/ 18372 w 64970"/>
                  <a:gd name="connsiteY4" fmla="*/ 79278 h 138076"/>
                  <a:gd name="connsiteX5" fmla="*/ 22314 w 64970"/>
                  <a:gd name="connsiteY5" fmla="*/ 90934 h 138076"/>
                  <a:gd name="connsiteX6" fmla="*/ 11087 w 64970"/>
                  <a:gd name="connsiteY6" fmla="*/ 97362 h 138076"/>
                  <a:gd name="connsiteX7" fmla="*/ 1060 w 64970"/>
                  <a:gd name="connsiteY7" fmla="*/ 111589 h 138076"/>
                  <a:gd name="connsiteX8" fmla="*/ 7659 w 64970"/>
                  <a:gd name="connsiteY8" fmla="*/ 137814 h 138076"/>
                  <a:gd name="connsiteX9" fmla="*/ 8859 w 64970"/>
                  <a:gd name="connsiteY9" fmla="*/ 135414 h 138076"/>
                  <a:gd name="connsiteX10" fmla="*/ 26771 w 64970"/>
                  <a:gd name="connsiteY10" fmla="*/ 99333 h 138076"/>
                  <a:gd name="connsiteX11" fmla="*/ 31656 w 64970"/>
                  <a:gd name="connsiteY11" fmla="*/ 90762 h 138076"/>
                  <a:gd name="connsiteX12" fmla="*/ 26428 w 64970"/>
                  <a:gd name="connsiteY12" fmla="*/ 69593 h 138076"/>
                  <a:gd name="connsiteX13" fmla="*/ 38512 w 64970"/>
                  <a:gd name="connsiteY13" fmla="*/ 30941 h 138076"/>
                  <a:gd name="connsiteX14" fmla="*/ 51368 w 64970"/>
                  <a:gd name="connsiteY14" fmla="*/ 16628 h 138076"/>
                  <a:gd name="connsiteX15" fmla="*/ 64481 w 64970"/>
                  <a:gd name="connsiteY15" fmla="*/ 5829 h 138076"/>
                  <a:gd name="connsiteX16" fmla="*/ 61824 w 64970"/>
                  <a:gd name="connsiteY16" fmla="*/ 87 h 1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70" h="138076">
                    <a:moveTo>
                      <a:pt x="61824" y="87"/>
                    </a:moveTo>
                    <a:cubicBezTo>
                      <a:pt x="53271" y="3250"/>
                      <a:pt x="45643" y="8495"/>
                      <a:pt x="39626" y="15343"/>
                    </a:cubicBezTo>
                    <a:cubicBezTo>
                      <a:pt x="33139" y="21685"/>
                      <a:pt x="27799" y="29107"/>
                      <a:pt x="23857" y="37283"/>
                    </a:cubicBezTo>
                    <a:cubicBezTo>
                      <a:pt x="19700" y="45819"/>
                      <a:pt x="17395" y="55135"/>
                      <a:pt x="17086" y="64623"/>
                    </a:cubicBezTo>
                    <a:cubicBezTo>
                      <a:pt x="16915" y="69542"/>
                      <a:pt x="17352" y="74462"/>
                      <a:pt x="18372" y="79278"/>
                    </a:cubicBezTo>
                    <a:cubicBezTo>
                      <a:pt x="19143" y="82878"/>
                      <a:pt x="21714" y="87163"/>
                      <a:pt x="22314" y="90934"/>
                    </a:cubicBezTo>
                    <a:cubicBezTo>
                      <a:pt x="19057" y="93419"/>
                      <a:pt x="14258" y="94791"/>
                      <a:pt x="11087" y="97362"/>
                    </a:cubicBezTo>
                    <a:cubicBezTo>
                      <a:pt x="6322" y="100927"/>
                      <a:pt x="2816" y="105906"/>
                      <a:pt x="1060" y="111589"/>
                    </a:cubicBezTo>
                    <a:cubicBezTo>
                      <a:pt x="-1632" y="120879"/>
                      <a:pt x="888" y="130898"/>
                      <a:pt x="7659" y="137814"/>
                    </a:cubicBezTo>
                    <a:cubicBezTo>
                      <a:pt x="8944" y="138928"/>
                      <a:pt x="9287" y="136186"/>
                      <a:pt x="8859" y="135414"/>
                    </a:cubicBezTo>
                    <a:cubicBezTo>
                      <a:pt x="288" y="119988"/>
                      <a:pt x="13230" y="105418"/>
                      <a:pt x="26771" y="99333"/>
                    </a:cubicBezTo>
                    <a:cubicBezTo>
                      <a:pt x="31056" y="97362"/>
                      <a:pt x="33113" y="95219"/>
                      <a:pt x="31656" y="90762"/>
                    </a:cubicBezTo>
                    <a:cubicBezTo>
                      <a:pt x="29016" y="83958"/>
                      <a:pt x="27259" y="76844"/>
                      <a:pt x="26428" y="69593"/>
                    </a:cubicBezTo>
                    <a:cubicBezTo>
                      <a:pt x="26102" y="55735"/>
                      <a:pt x="30353" y="42151"/>
                      <a:pt x="38512" y="30941"/>
                    </a:cubicBezTo>
                    <a:cubicBezTo>
                      <a:pt x="42240" y="25696"/>
                      <a:pt x="46551" y="20896"/>
                      <a:pt x="51368" y="16628"/>
                    </a:cubicBezTo>
                    <a:cubicBezTo>
                      <a:pt x="56073" y="13449"/>
                      <a:pt x="60461" y="9832"/>
                      <a:pt x="64481" y="5829"/>
                    </a:cubicBezTo>
                    <a:cubicBezTo>
                      <a:pt x="65766" y="3858"/>
                      <a:pt x="64395" y="-684"/>
                      <a:pt x="61824" y="87"/>
                    </a:cubicBezTo>
                    <a:close/>
                  </a:path>
                </a:pathLst>
              </a:custGeom>
              <a:solidFill>
                <a:srgbClr val="1AA4BE">
                  <a:alpha val="60000"/>
                </a:srgbClr>
              </a:solidFill>
              <a:ln w="8553" cap="flat">
                <a:noFill/>
                <a:prstDash val="solid"/>
                <a:miter/>
              </a:ln>
            </p:spPr>
            <p:txBody>
              <a:bodyPr rtlCol="0" anchor="ctr"/>
              <a:lstStyle/>
              <a:p>
                <a:endParaRPr lang="en-US" dirty="0"/>
              </a:p>
            </p:txBody>
          </p:sp>
          <p:sp>
            <p:nvSpPr>
              <p:cNvPr id="239" name="Freeform: Shape 152">
                <a:extLst>
                  <a:ext uri="{FF2B5EF4-FFF2-40B4-BE49-F238E27FC236}">
                    <a16:creationId xmlns:a16="http://schemas.microsoft.com/office/drawing/2014/main" id="{95FF6047-6749-F7C7-26FC-74FFCCAA7DEC}"/>
                  </a:ext>
                </a:extLst>
              </p:cNvPr>
              <p:cNvSpPr/>
              <p:nvPr/>
            </p:nvSpPr>
            <p:spPr>
              <a:xfrm>
                <a:off x="4600626" y="2233257"/>
                <a:ext cx="321436" cy="461662"/>
              </a:xfrm>
              <a:custGeom>
                <a:avLst/>
                <a:gdLst>
                  <a:gd name="connsiteX0" fmla="*/ 316082 w 321436"/>
                  <a:gd name="connsiteY0" fmla="*/ 418837 h 461662"/>
                  <a:gd name="connsiteX1" fmla="*/ 310769 w 321436"/>
                  <a:gd name="connsiteY1" fmla="*/ 454147 h 461662"/>
                  <a:gd name="connsiteX2" fmla="*/ 249061 w 321436"/>
                  <a:gd name="connsiteY2" fmla="*/ 461518 h 461662"/>
                  <a:gd name="connsiteX3" fmla="*/ 148702 w 321436"/>
                  <a:gd name="connsiteY3" fmla="*/ 433664 h 461662"/>
                  <a:gd name="connsiteX4" fmla="*/ 123762 w 321436"/>
                  <a:gd name="connsiteY4" fmla="*/ 383698 h 461662"/>
                  <a:gd name="connsiteX5" fmla="*/ 108335 w 321436"/>
                  <a:gd name="connsiteY5" fmla="*/ 343074 h 461662"/>
                  <a:gd name="connsiteX6" fmla="*/ 98393 w 321436"/>
                  <a:gd name="connsiteY6" fmla="*/ 382155 h 461662"/>
                  <a:gd name="connsiteX7" fmla="*/ 61798 w 321436"/>
                  <a:gd name="connsiteY7" fmla="*/ 359701 h 461662"/>
                  <a:gd name="connsiteX8" fmla="*/ 1376 w 321436"/>
                  <a:gd name="connsiteY8" fmla="*/ 175180 h 461662"/>
                  <a:gd name="connsiteX9" fmla="*/ 202353 w 321436"/>
                  <a:gd name="connsiteY9" fmla="*/ 0 h 461662"/>
                  <a:gd name="connsiteX10" fmla="*/ 315139 w 321436"/>
                  <a:gd name="connsiteY10" fmla="*/ 158296 h 461662"/>
                  <a:gd name="connsiteX11" fmla="*/ 315825 w 321436"/>
                  <a:gd name="connsiteY11" fmla="*/ 269711 h 461662"/>
                  <a:gd name="connsiteX12" fmla="*/ 316082 w 321436"/>
                  <a:gd name="connsiteY12" fmla="*/ 418837 h 46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36" h="461662">
                    <a:moveTo>
                      <a:pt x="316082" y="418837"/>
                    </a:moveTo>
                    <a:cubicBezTo>
                      <a:pt x="316279" y="430820"/>
                      <a:pt x="314480" y="442748"/>
                      <a:pt x="310769" y="454147"/>
                    </a:cubicBezTo>
                    <a:cubicBezTo>
                      <a:pt x="290714" y="459821"/>
                      <a:pt x="269888" y="462315"/>
                      <a:pt x="249061" y="461518"/>
                    </a:cubicBezTo>
                    <a:cubicBezTo>
                      <a:pt x="214137" y="458715"/>
                      <a:pt x="180075" y="449262"/>
                      <a:pt x="148702" y="433664"/>
                    </a:cubicBezTo>
                    <a:cubicBezTo>
                      <a:pt x="119477" y="416523"/>
                      <a:pt x="123762" y="402982"/>
                      <a:pt x="123762" y="383698"/>
                    </a:cubicBezTo>
                    <a:cubicBezTo>
                      <a:pt x="123762" y="364415"/>
                      <a:pt x="116734" y="338960"/>
                      <a:pt x="108335" y="343074"/>
                    </a:cubicBezTo>
                    <a:cubicBezTo>
                      <a:pt x="99936" y="347188"/>
                      <a:pt x="102764" y="375128"/>
                      <a:pt x="98393" y="382155"/>
                    </a:cubicBezTo>
                    <a:cubicBezTo>
                      <a:pt x="94022" y="389183"/>
                      <a:pt x="74225" y="372128"/>
                      <a:pt x="61798" y="359701"/>
                    </a:cubicBezTo>
                    <a:cubicBezTo>
                      <a:pt x="17146" y="314878"/>
                      <a:pt x="-6080" y="255313"/>
                      <a:pt x="1376" y="175180"/>
                    </a:cubicBezTo>
                    <a:cubicBezTo>
                      <a:pt x="8832" y="95046"/>
                      <a:pt x="82967" y="-86"/>
                      <a:pt x="202353" y="0"/>
                    </a:cubicBezTo>
                    <a:cubicBezTo>
                      <a:pt x="270402" y="32911"/>
                      <a:pt x="322339" y="112016"/>
                      <a:pt x="315139" y="158296"/>
                    </a:cubicBezTo>
                    <a:cubicBezTo>
                      <a:pt x="305883" y="217260"/>
                      <a:pt x="304084" y="226859"/>
                      <a:pt x="315825" y="269711"/>
                    </a:cubicBezTo>
                    <a:cubicBezTo>
                      <a:pt x="327567" y="312564"/>
                      <a:pt x="317453" y="356787"/>
                      <a:pt x="316082" y="418837"/>
                    </a:cubicBezTo>
                    <a:close/>
                  </a:path>
                </a:pathLst>
              </a:custGeom>
              <a:solidFill>
                <a:srgbClr val="455A64"/>
              </a:solidFill>
              <a:ln w="8553" cap="flat">
                <a:noFill/>
                <a:prstDash val="solid"/>
                <a:miter/>
              </a:ln>
            </p:spPr>
            <p:txBody>
              <a:bodyPr rtlCol="0" anchor="ctr"/>
              <a:lstStyle/>
              <a:p>
                <a:endParaRPr lang="en-US" dirty="0"/>
              </a:p>
            </p:txBody>
          </p:sp>
          <p:sp>
            <p:nvSpPr>
              <p:cNvPr id="240" name="Freeform: Shape 153">
                <a:extLst>
                  <a:ext uri="{FF2B5EF4-FFF2-40B4-BE49-F238E27FC236}">
                    <a16:creationId xmlns:a16="http://schemas.microsoft.com/office/drawing/2014/main" id="{24A8E56D-A70F-209C-454F-2A77B03F93E3}"/>
                  </a:ext>
                </a:extLst>
              </p:cNvPr>
              <p:cNvSpPr/>
              <p:nvPr/>
            </p:nvSpPr>
            <p:spPr>
              <a:xfrm>
                <a:off x="4788324" y="2572919"/>
                <a:ext cx="131898" cy="65813"/>
              </a:xfrm>
              <a:custGeom>
                <a:avLst/>
                <a:gdLst>
                  <a:gd name="connsiteX0" fmla="*/ 131899 w 131898"/>
                  <a:gd name="connsiteY0" fmla="*/ 18926 h 65813"/>
                  <a:gd name="connsiteX1" fmla="*/ 128899 w 131898"/>
                  <a:gd name="connsiteY1" fmla="*/ 64263 h 65813"/>
                  <a:gd name="connsiteX2" fmla="*/ 89989 w 131898"/>
                  <a:gd name="connsiteY2" fmla="*/ 64263 h 65813"/>
                  <a:gd name="connsiteX3" fmla="*/ 38567 w 131898"/>
                  <a:gd name="connsiteY3" fmla="*/ 55693 h 65813"/>
                  <a:gd name="connsiteX4" fmla="*/ 8999 w 131898"/>
                  <a:gd name="connsiteY4" fmla="*/ 33495 h 65813"/>
                  <a:gd name="connsiteX5" fmla="*/ 0 w 131898"/>
                  <a:gd name="connsiteY5" fmla="*/ 7784 h 65813"/>
                  <a:gd name="connsiteX6" fmla="*/ 19883 w 131898"/>
                  <a:gd name="connsiteY6" fmla="*/ 499 h 65813"/>
                  <a:gd name="connsiteX7" fmla="*/ 45595 w 131898"/>
                  <a:gd name="connsiteY7" fmla="*/ 13441 h 65813"/>
                  <a:gd name="connsiteX8" fmla="*/ 105588 w 131898"/>
                  <a:gd name="connsiteY8" fmla="*/ 18754 h 65813"/>
                  <a:gd name="connsiteX9" fmla="*/ 131899 w 131898"/>
                  <a:gd name="connsiteY9" fmla="*/ 18926 h 6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98" h="65813">
                    <a:moveTo>
                      <a:pt x="131899" y="18926"/>
                    </a:moveTo>
                    <a:lnTo>
                      <a:pt x="128899" y="64263"/>
                    </a:lnTo>
                    <a:cubicBezTo>
                      <a:pt x="116009" y="66330"/>
                      <a:pt x="102879" y="66330"/>
                      <a:pt x="89989" y="64263"/>
                    </a:cubicBezTo>
                    <a:cubicBezTo>
                      <a:pt x="60850" y="61521"/>
                      <a:pt x="47137" y="59892"/>
                      <a:pt x="38567" y="55693"/>
                    </a:cubicBezTo>
                    <a:cubicBezTo>
                      <a:pt x="29996" y="51493"/>
                      <a:pt x="10199" y="38552"/>
                      <a:pt x="8999" y="33495"/>
                    </a:cubicBezTo>
                    <a:cubicBezTo>
                      <a:pt x="7799" y="28439"/>
                      <a:pt x="0" y="7784"/>
                      <a:pt x="0" y="7784"/>
                    </a:cubicBezTo>
                    <a:cubicBezTo>
                      <a:pt x="0" y="7784"/>
                      <a:pt x="11827" y="-2329"/>
                      <a:pt x="19883" y="499"/>
                    </a:cubicBezTo>
                    <a:cubicBezTo>
                      <a:pt x="27940" y="3327"/>
                      <a:pt x="33339" y="10612"/>
                      <a:pt x="45595" y="13441"/>
                    </a:cubicBezTo>
                    <a:cubicBezTo>
                      <a:pt x="65470" y="16423"/>
                      <a:pt x="85499" y="18197"/>
                      <a:pt x="105588" y="18754"/>
                    </a:cubicBezTo>
                    <a:cubicBezTo>
                      <a:pt x="114347" y="19402"/>
                      <a:pt x="123131" y="19460"/>
                      <a:pt x="131899" y="18926"/>
                    </a:cubicBezTo>
                    <a:close/>
                  </a:path>
                </a:pathLst>
              </a:custGeom>
              <a:solidFill>
                <a:srgbClr val="263238"/>
              </a:solidFill>
              <a:ln w="8553" cap="flat">
                <a:noFill/>
                <a:prstDash val="solid"/>
                <a:miter/>
              </a:ln>
            </p:spPr>
            <p:txBody>
              <a:bodyPr rtlCol="0" anchor="ctr"/>
              <a:lstStyle/>
              <a:p>
                <a:endParaRPr lang="en-US" dirty="0"/>
              </a:p>
            </p:txBody>
          </p:sp>
          <p:sp>
            <p:nvSpPr>
              <p:cNvPr id="241" name="Freeform: Shape 154">
                <a:extLst>
                  <a:ext uri="{FF2B5EF4-FFF2-40B4-BE49-F238E27FC236}">
                    <a16:creationId xmlns:a16="http://schemas.microsoft.com/office/drawing/2014/main" id="{9999442D-CB90-CE0C-22F4-CC0AF71E6A5E}"/>
                  </a:ext>
                </a:extLst>
              </p:cNvPr>
              <p:cNvSpPr/>
              <p:nvPr/>
            </p:nvSpPr>
            <p:spPr>
              <a:xfrm>
                <a:off x="4667652" y="2475442"/>
                <a:ext cx="97220" cy="101785"/>
              </a:xfrm>
              <a:custGeom>
                <a:avLst/>
                <a:gdLst>
                  <a:gd name="connsiteX0" fmla="*/ 84762 w 97220"/>
                  <a:gd name="connsiteY0" fmla="*/ 47153 h 101785"/>
                  <a:gd name="connsiteX1" fmla="*/ 77905 w 97220"/>
                  <a:gd name="connsiteY1" fmla="*/ 22214 h 101785"/>
                  <a:gd name="connsiteX2" fmla="*/ 62650 w 97220"/>
                  <a:gd name="connsiteY2" fmla="*/ 102 h 101785"/>
                  <a:gd name="connsiteX3" fmla="*/ 62650 w 97220"/>
                  <a:gd name="connsiteY3" fmla="*/ 2159 h 101785"/>
                  <a:gd name="connsiteX4" fmla="*/ 71220 w 97220"/>
                  <a:gd name="connsiteY4" fmla="*/ 28641 h 101785"/>
                  <a:gd name="connsiteX5" fmla="*/ 77820 w 97220"/>
                  <a:gd name="connsiteY5" fmla="*/ 51524 h 101785"/>
                  <a:gd name="connsiteX6" fmla="*/ 65050 w 97220"/>
                  <a:gd name="connsiteY6" fmla="*/ 67808 h 101785"/>
                  <a:gd name="connsiteX7" fmla="*/ 47909 w 97220"/>
                  <a:gd name="connsiteY7" fmla="*/ 94719 h 101785"/>
                  <a:gd name="connsiteX8" fmla="*/ 35910 w 97220"/>
                  <a:gd name="connsiteY8" fmla="*/ 89663 h 101785"/>
                  <a:gd name="connsiteX9" fmla="*/ 25711 w 97220"/>
                  <a:gd name="connsiteY9" fmla="*/ 79207 h 101785"/>
                  <a:gd name="connsiteX10" fmla="*/ 0 w 97220"/>
                  <a:gd name="connsiteY10" fmla="*/ 75350 h 101785"/>
                  <a:gd name="connsiteX11" fmla="*/ 0 w 97220"/>
                  <a:gd name="connsiteY11" fmla="*/ 76721 h 101785"/>
                  <a:gd name="connsiteX12" fmla="*/ 18598 w 97220"/>
                  <a:gd name="connsiteY12" fmla="*/ 79978 h 101785"/>
                  <a:gd name="connsiteX13" fmla="*/ 28711 w 97220"/>
                  <a:gd name="connsiteY13" fmla="*/ 91291 h 101785"/>
                  <a:gd name="connsiteX14" fmla="*/ 51337 w 97220"/>
                  <a:gd name="connsiteY14" fmla="*/ 101490 h 101785"/>
                  <a:gd name="connsiteX15" fmla="*/ 63935 w 97220"/>
                  <a:gd name="connsiteY15" fmla="*/ 91634 h 101785"/>
                  <a:gd name="connsiteX16" fmla="*/ 92132 w 97220"/>
                  <a:gd name="connsiteY16" fmla="*/ 82464 h 101785"/>
                  <a:gd name="connsiteX17" fmla="*/ 87847 w 97220"/>
                  <a:gd name="connsiteY17" fmla="*/ 51182 h 101785"/>
                  <a:gd name="connsiteX18" fmla="*/ 84762 w 97220"/>
                  <a:gd name="connsiteY18" fmla="*/ 47153 h 10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220" h="101785">
                    <a:moveTo>
                      <a:pt x="84762" y="47153"/>
                    </a:moveTo>
                    <a:cubicBezTo>
                      <a:pt x="81243" y="39229"/>
                      <a:pt x="78931" y="30823"/>
                      <a:pt x="77905" y="22214"/>
                    </a:cubicBezTo>
                    <a:cubicBezTo>
                      <a:pt x="76117" y="13042"/>
                      <a:pt x="70589" y="5030"/>
                      <a:pt x="62650" y="102"/>
                    </a:cubicBezTo>
                    <a:cubicBezTo>
                      <a:pt x="61536" y="-498"/>
                      <a:pt x="61707" y="1730"/>
                      <a:pt x="62650" y="2159"/>
                    </a:cubicBezTo>
                    <a:cubicBezTo>
                      <a:pt x="71220" y="7644"/>
                      <a:pt x="70449" y="19300"/>
                      <a:pt x="71220" y="28641"/>
                    </a:cubicBezTo>
                    <a:cubicBezTo>
                      <a:pt x="71213" y="36740"/>
                      <a:pt x="73502" y="44673"/>
                      <a:pt x="77820" y="51524"/>
                    </a:cubicBezTo>
                    <a:cubicBezTo>
                      <a:pt x="72459" y="55987"/>
                      <a:pt x="68106" y="61538"/>
                      <a:pt x="65050" y="67808"/>
                    </a:cubicBezTo>
                    <a:cubicBezTo>
                      <a:pt x="60850" y="76379"/>
                      <a:pt x="59136" y="91205"/>
                      <a:pt x="47909" y="94719"/>
                    </a:cubicBezTo>
                    <a:cubicBezTo>
                      <a:pt x="42938" y="96348"/>
                      <a:pt x="39338" y="93091"/>
                      <a:pt x="35910" y="89663"/>
                    </a:cubicBezTo>
                    <a:cubicBezTo>
                      <a:pt x="32482" y="86235"/>
                      <a:pt x="29397" y="82378"/>
                      <a:pt x="25711" y="79207"/>
                    </a:cubicBezTo>
                    <a:cubicBezTo>
                      <a:pt x="18741" y="72773"/>
                      <a:pt x="8551" y="71245"/>
                      <a:pt x="0" y="75350"/>
                    </a:cubicBezTo>
                    <a:cubicBezTo>
                      <a:pt x="0" y="75350"/>
                      <a:pt x="0" y="76721"/>
                      <a:pt x="0" y="76721"/>
                    </a:cubicBezTo>
                    <a:cubicBezTo>
                      <a:pt x="6389" y="75624"/>
                      <a:pt x="12962" y="76775"/>
                      <a:pt x="18598" y="79978"/>
                    </a:cubicBezTo>
                    <a:cubicBezTo>
                      <a:pt x="22473" y="83267"/>
                      <a:pt x="25876" y="87074"/>
                      <a:pt x="28711" y="91291"/>
                    </a:cubicBezTo>
                    <a:cubicBezTo>
                      <a:pt x="33518" y="98928"/>
                      <a:pt x="42431" y="102946"/>
                      <a:pt x="51337" y="101490"/>
                    </a:cubicBezTo>
                    <a:cubicBezTo>
                      <a:pt x="56635" y="99922"/>
                      <a:pt x="61139" y="96399"/>
                      <a:pt x="63935" y="91634"/>
                    </a:cubicBezTo>
                    <a:cubicBezTo>
                      <a:pt x="74253" y="93183"/>
                      <a:pt x="84699" y="89785"/>
                      <a:pt x="92132" y="82464"/>
                    </a:cubicBezTo>
                    <a:cubicBezTo>
                      <a:pt x="101388" y="71836"/>
                      <a:pt x="96846" y="59923"/>
                      <a:pt x="87847" y="51182"/>
                    </a:cubicBezTo>
                    <a:cubicBezTo>
                      <a:pt x="86691" y="49941"/>
                      <a:pt x="85658" y="48592"/>
                      <a:pt x="84762" y="47153"/>
                    </a:cubicBezTo>
                    <a:close/>
                  </a:path>
                </a:pathLst>
              </a:custGeom>
              <a:solidFill>
                <a:srgbClr val="263238"/>
              </a:solidFill>
              <a:ln w="8553" cap="flat">
                <a:noFill/>
                <a:prstDash val="solid"/>
                <a:miter/>
              </a:ln>
            </p:spPr>
            <p:txBody>
              <a:bodyPr rtlCol="0" anchor="ctr"/>
              <a:lstStyle/>
              <a:p>
                <a:endParaRPr lang="en-US" dirty="0"/>
              </a:p>
            </p:txBody>
          </p:sp>
          <p:sp>
            <p:nvSpPr>
              <p:cNvPr id="242" name="Freeform: Shape 155">
                <a:extLst>
                  <a:ext uri="{FF2B5EF4-FFF2-40B4-BE49-F238E27FC236}">
                    <a16:creationId xmlns:a16="http://schemas.microsoft.com/office/drawing/2014/main" id="{73FBF685-F90D-17C1-73C9-585343321550}"/>
                  </a:ext>
                </a:extLst>
              </p:cNvPr>
              <p:cNvSpPr/>
              <p:nvPr/>
            </p:nvSpPr>
            <p:spPr>
              <a:xfrm>
                <a:off x="4723976" y="2570306"/>
                <a:ext cx="198303" cy="72027"/>
              </a:xfrm>
              <a:custGeom>
                <a:avLst/>
                <a:gdLst>
                  <a:gd name="connsiteX0" fmla="*/ 190675 w 198303"/>
                  <a:gd name="connsiteY0" fmla="*/ 18539 h 72027"/>
                  <a:gd name="connsiteX1" fmla="*/ 130083 w 198303"/>
                  <a:gd name="connsiteY1" fmla="*/ 16482 h 72027"/>
                  <a:gd name="connsiteX2" fmla="*/ 109085 w 198303"/>
                  <a:gd name="connsiteY2" fmla="*/ 12111 h 72027"/>
                  <a:gd name="connsiteX3" fmla="*/ 90744 w 198303"/>
                  <a:gd name="connsiteY3" fmla="*/ 1912 h 72027"/>
                  <a:gd name="connsiteX4" fmla="*/ 49263 w 198303"/>
                  <a:gd name="connsiteY4" fmla="*/ 15368 h 72027"/>
                  <a:gd name="connsiteX5" fmla="*/ 1183 w 198303"/>
                  <a:gd name="connsiteY5" fmla="*/ 798 h 72027"/>
                  <a:gd name="connsiteX6" fmla="*/ 241 w 198303"/>
                  <a:gd name="connsiteY6" fmla="*/ 2855 h 72027"/>
                  <a:gd name="connsiteX7" fmla="*/ 45321 w 198303"/>
                  <a:gd name="connsiteY7" fmla="*/ 24709 h 72027"/>
                  <a:gd name="connsiteX8" fmla="*/ 55777 w 198303"/>
                  <a:gd name="connsiteY8" fmla="*/ 20767 h 72027"/>
                  <a:gd name="connsiteX9" fmla="*/ 63747 w 198303"/>
                  <a:gd name="connsiteY9" fmla="*/ 18453 h 72027"/>
                  <a:gd name="connsiteX10" fmla="*/ 78146 w 198303"/>
                  <a:gd name="connsiteY10" fmla="*/ 46992 h 72027"/>
                  <a:gd name="connsiteX11" fmla="*/ 109171 w 198303"/>
                  <a:gd name="connsiteY11" fmla="*/ 64133 h 72027"/>
                  <a:gd name="connsiteX12" fmla="*/ 154165 w 198303"/>
                  <a:gd name="connsiteY12" fmla="*/ 71332 h 72027"/>
                  <a:gd name="connsiteX13" fmla="*/ 182191 w 198303"/>
                  <a:gd name="connsiteY13" fmla="*/ 72018 h 72027"/>
                  <a:gd name="connsiteX14" fmla="*/ 193075 w 198303"/>
                  <a:gd name="connsiteY14" fmla="*/ 69447 h 72027"/>
                  <a:gd name="connsiteX15" fmla="*/ 192304 w 198303"/>
                  <a:gd name="connsiteY15" fmla="*/ 62419 h 72027"/>
                  <a:gd name="connsiteX16" fmla="*/ 191618 w 198303"/>
                  <a:gd name="connsiteY16" fmla="*/ 62419 h 72027"/>
                  <a:gd name="connsiteX17" fmla="*/ 154080 w 198303"/>
                  <a:gd name="connsiteY17" fmla="*/ 62419 h 72027"/>
                  <a:gd name="connsiteX18" fmla="*/ 111228 w 198303"/>
                  <a:gd name="connsiteY18" fmla="*/ 55906 h 72027"/>
                  <a:gd name="connsiteX19" fmla="*/ 96658 w 198303"/>
                  <a:gd name="connsiteY19" fmla="*/ 49906 h 72027"/>
                  <a:gd name="connsiteX20" fmla="*/ 80203 w 198303"/>
                  <a:gd name="connsiteY20" fmla="*/ 37651 h 72027"/>
                  <a:gd name="connsiteX21" fmla="*/ 77546 w 198303"/>
                  <a:gd name="connsiteY21" fmla="*/ 34994 h 72027"/>
                  <a:gd name="connsiteX22" fmla="*/ 76260 w 198303"/>
                  <a:gd name="connsiteY22" fmla="*/ 32080 h 72027"/>
                  <a:gd name="connsiteX23" fmla="*/ 70004 w 198303"/>
                  <a:gd name="connsiteY23" fmla="*/ 13311 h 72027"/>
                  <a:gd name="connsiteX24" fmla="*/ 81145 w 198303"/>
                  <a:gd name="connsiteY24" fmla="*/ 6026 h 72027"/>
                  <a:gd name="connsiteX25" fmla="*/ 84488 w 198303"/>
                  <a:gd name="connsiteY25" fmla="*/ 6026 h 72027"/>
                  <a:gd name="connsiteX26" fmla="*/ 87745 w 198303"/>
                  <a:gd name="connsiteY26" fmla="*/ 7654 h 72027"/>
                  <a:gd name="connsiteX27" fmla="*/ 105400 w 198303"/>
                  <a:gd name="connsiteY27" fmla="*/ 18024 h 72027"/>
                  <a:gd name="connsiteX28" fmla="*/ 121084 w 198303"/>
                  <a:gd name="connsiteY28" fmla="*/ 21453 h 72027"/>
                  <a:gd name="connsiteX29" fmla="*/ 169078 w 198303"/>
                  <a:gd name="connsiteY29" fmla="*/ 26338 h 72027"/>
                  <a:gd name="connsiteX30" fmla="*/ 189733 w 198303"/>
                  <a:gd name="connsiteY30" fmla="*/ 25052 h 72027"/>
                  <a:gd name="connsiteX31" fmla="*/ 198303 w 198303"/>
                  <a:gd name="connsiteY31" fmla="*/ 21281 h 72027"/>
                  <a:gd name="connsiteX32" fmla="*/ 190675 w 198303"/>
                  <a:gd name="connsiteY32" fmla="*/ 18539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3" h="72027">
                    <a:moveTo>
                      <a:pt x="190675" y="18539"/>
                    </a:moveTo>
                    <a:cubicBezTo>
                      <a:pt x="170458" y="19570"/>
                      <a:pt x="150189" y="18881"/>
                      <a:pt x="130083" y="16482"/>
                    </a:cubicBezTo>
                    <a:cubicBezTo>
                      <a:pt x="122909" y="16020"/>
                      <a:pt x="115847" y="14548"/>
                      <a:pt x="109085" y="12111"/>
                    </a:cubicBezTo>
                    <a:cubicBezTo>
                      <a:pt x="102486" y="9540"/>
                      <a:pt x="97086" y="4826"/>
                      <a:pt x="90744" y="1912"/>
                    </a:cubicBezTo>
                    <a:cubicBezTo>
                      <a:pt x="75060" y="-5116"/>
                      <a:pt x="62119" y="9025"/>
                      <a:pt x="49263" y="15368"/>
                    </a:cubicBezTo>
                    <a:cubicBezTo>
                      <a:pt x="32123" y="23938"/>
                      <a:pt x="14382" y="11854"/>
                      <a:pt x="1183" y="798"/>
                    </a:cubicBezTo>
                    <a:cubicBezTo>
                      <a:pt x="241" y="26"/>
                      <a:pt x="-359" y="2169"/>
                      <a:pt x="241" y="2855"/>
                    </a:cubicBezTo>
                    <a:cubicBezTo>
                      <a:pt x="11896" y="15110"/>
                      <a:pt x="27066" y="28566"/>
                      <a:pt x="45321" y="24709"/>
                    </a:cubicBezTo>
                    <a:cubicBezTo>
                      <a:pt x="48994" y="23963"/>
                      <a:pt x="52524" y="22632"/>
                      <a:pt x="55777" y="20767"/>
                    </a:cubicBezTo>
                    <a:cubicBezTo>
                      <a:pt x="57920" y="19653"/>
                      <a:pt x="62205" y="14939"/>
                      <a:pt x="63747" y="18453"/>
                    </a:cubicBezTo>
                    <a:cubicBezTo>
                      <a:pt x="68118" y="28395"/>
                      <a:pt x="68890" y="40393"/>
                      <a:pt x="78146" y="46992"/>
                    </a:cubicBezTo>
                    <a:cubicBezTo>
                      <a:pt x="87368" y="54535"/>
                      <a:pt x="97875" y="60343"/>
                      <a:pt x="109171" y="64133"/>
                    </a:cubicBezTo>
                    <a:cubicBezTo>
                      <a:pt x="123920" y="67898"/>
                      <a:pt x="138979" y="70308"/>
                      <a:pt x="154165" y="71332"/>
                    </a:cubicBezTo>
                    <a:cubicBezTo>
                      <a:pt x="163507" y="71932"/>
                      <a:pt x="172763" y="72018"/>
                      <a:pt x="182191" y="72018"/>
                    </a:cubicBezTo>
                    <a:cubicBezTo>
                      <a:pt x="185979" y="72128"/>
                      <a:pt x="189733" y="71241"/>
                      <a:pt x="193075" y="69447"/>
                    </a:cubicBezTo>
                    <a:cubicBezTo>
                      <a:pt x="195989" y="67476"/>
                      <a:pt x="196932" y="62419"/>
                      <a:pt x="192304" y="62419"/>
                    </a:cubicBezTo>
                    <a:lnTo>
                      <a:pt x="191618" y="62419"/>
                    </a:lnTo>
                    <a:cubicBezTo>
                      <a:pt x="179122" y="63233"/>
                      <a:pt x="166575" y="63233"/>
                      <a:pt x="154080" y="62419"/>
                    </a:cubicBezTo>
                    <a:cubicBezTo>
                      <a:pt x="139621" y="61645"/>
                      <a:pt x="125266" y="59464"/>
                      <a:pt x="111228" y="55906"/>
                    </a:cubicBezTo>
                    <a:cubicBezTo>
                      <a:pt x="106017" y="54920"/>
                      <a:pt x="101055" y="52879"/>
                      <a:pt x="96658" y="49906"/>
                    </a:cubicBezTo>
                    <a:cubicBezTo>
                      <a:pt x="91087" y="45964"/>
                      <a:pt x="85602" y="41936"/>
                      <a:pt x="80203" y="37651"/>
                    </a:cubicBezTo>
                    <a:cubicBezTo>
                      <a:pt x="79154" y="36945"/>
                      <a:pt x="78251" y="36043"/>
                      <a:pt x="77546" y="34994"/>
                    </a:cubicBezTo>
                    <a:cubicBezTo>
                      <a:pt x="76980" y="34089"/>
                      <a:pt x="76547" y="33107"/>
                      <a:pt x="76260" y="32080"/>
                    </a:cubicBezTo>
                    <a:cubicBezTo>
                      <a:pt x="74203" y="25823"/>
                      <a:pt x="72146" y="19567"/>
                      <a:pt x="70004" y="13311"/>
                    </a:cubicBezTo>
                    <a:cubicBezTo>
                      <a:pt x="68633" y="9111"/>
                      <a:pt x="78574" y="6111"/>
                      <a:pt x="81145" y="6026"/>
                    </a:cubicBezTo>
                    <a:cubicBezTo>
                      <a:pt x="82253" y="5856"/>
                      <a:pt x="83380" y="5856"/>
                      <a:pt x="84488" y="6026"/>
                    </a:cubicBezTo>
                    <a:cubicBezTo>
                      <a:pt x="85630" y="6447"/>
                      <a:pt x="86725" y="6993"/>
                      <a:pt x="87745" y="7654"/>
                    </a:cubicBezTo>
                    <a:cubicBezTo>
                      <a:pt x="93658" y="11082"/>
                      <a:pt x="99400" y="14939"/>
                      <a:pt x="105400" y="18024"/>
                    </a:cubicBezTo>
                    <a:cubicBezTo>
                      <a:pt x="110405" y="20031"/>
                      <a:pt x="115701" y="21189"/>
                      <a:pt x="121084" y="21453"/>
                    </a:cubicBezTo>
                    <a:cubicBezTo>
                      <a:pt x="136973" y="24021"/>
                      <a:pt x="153000" y="25653"/>
                      <a:pt x="169078" y="26338"/>
                    </a:cubicBezTo>
                    <a:cubicBezTo>
                      <a:pt x="175986" y="26597"/>
                      <a:pt x="182911" y="26165"/>
                      <a:pt x="189733" y="25052"/>
                    </a:cubicBezTo>
                    <a:cubicBezTo>
                      <a:pt x="191704" y="25052"/>
                      <a:pt x="198303" y="23767"/>
                      <a:pt x="198303" y="21281"/>
                    </a:cubicBezTo>
                    <a:cubicBezTo>
                      <a:pt x="198303" y="18796"/>
                      <a:pt x="192561" y="18367"/>
                      <a:pt x="190675" y="18539"/>
                    </a:cubicBezTo>
                    <a:close/>
                  </a:path>
                </a:pathLst>
              </a:custGeom>
              <a:solidFill>
                <a:srgbClr val="263238"/>
              </a:solidFill>
              <a:ln w="8553" cap="flat">
                <a:noFill/>
                <a:prstDash val="solid"/>
                <a:miter/>
              </a:ln>
            </p:spPr>
            <p:txBody>
              <a:bodyPr rtlCol="0" anchor="ctr"/>
              <a:lstStyle/>
              <a:p>
                <a:endParaRPr lang="en-US" dirty="0"/>
              </a:p>
            </p:txBody>
          </p:sp>
          <p:sp>
            <p:nvSpPr>
              <p:cNvPr id="243" name="Freeform: Shape 156">
                <a:extLst>
                  <a:ext uri="{FF2B5EF4-FFF2-40B4-BE49-F238E27FC236}">
                    <a16:creationId xmlns:a16="http://schemas.microsoft.com/office/drawing/2014/main" id="{AB9D6F9B-9008-3B3F-C023-F9AA059A6E5D}"/>
                  </a:ext>
                </a:extLst>
              </p:cNvPr>
              <p:cNvSpPr/>
              <p:nvPr/>
            </p:nvSpPr>
            <p:spPr>
              <a:xfrm>
                <a:off x="4873973" y="2461788"/>
                <a:ext cx="49383" cy="82100"/>
              </a:xfrm>
              <a:custGeom>
                <a:avLst/>
                <a:gdLst>
                  <a:gd name="connsiteX0" fmla="*/ 1941 w 49383"/>
                  <a:gd name="connsiteY0" fmla="*/ 68606 h 82100"/>
                  <a:gd name="connsiteX1" fmla="*/ 5026 w 49383"/>
                  <a:gd name="connsiteY1" fmla="*/ 73748 h 82100"/>
                  <a:gd name="connsiteX2" fmla="*/ 18739 w 49383"/>
                  <a:gd name="connsiteY2" fmla="*/ 81376 h 82100"/>
                  <a:gd name="connsiteX3" fmla="*/ 29538 w 49383"/>
                  <a:gd name="connsiteY3" fmla="*/ 79576 h 82100"/>
                  <a:gd name="connsiteX4" fmla="*/ 30566 w 49383"/>
                  <a:gd name="connsiteY4" fmla="*/ 72977 h 82100"/>
                  <a:gd name="connsiteX5" fmla="*/ 30566 w 49383"/>
                  <a:gd name="connsiteY5" fmla="*/ 66206 h 82100"/>
                  <a:gd name="connsiteX6" fmla="*/ 48992 w 49383"/>
                  <a:gd name="connsiteY6" fmla="*/ 77091 h 82100"/>
                  <a:gd name="connsiteX7" fmla="*/ 35965 w 49383"/>
                  <a:gd name="connsiteY7" fmla="*/ 8527 h 82100"/>
                  <a:gd name="connsiteX8" fmla="*/ 34594 w 49383"/>
                  <a:gd name="connsiteY8" fmla="*/ 2528 h 82100"/>
                  <a:gd name="connsiteX9" fmla="*/ 29452 w 49383"/>
                  <a:gd name="connsiteY9" fmla="*/ 128 h 82100"/>
                  <a:gd name="connsiteX10" fmla="*/ 20196 w 49383"/>
                  <a:gd name="connsiteY10" fmla="*/ 11184 h 82100"/>
                  <a:gd name="connsiteX11" fmla="*/ 10168 w 49383"/>
                  <a:gd name="connsiteY11" fmla="*/ 23269 h 82100"/>
                  <a:gd name="connsiteX12" fmla="*/ 55 w 49383"/>
                  <a:gd name="connsiteY12" fmla="*/ 55493 h 82100"/>
                  <a:gd name="connsiteX13" fmla="*/ 1941 w 49383"/>
                  <a:gd name="connsiteY13" fmla="*/ 68606 h 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83" h="82100">
                    <a:moveTo>
                      <a:pt x="1941" y="68606"/>
                    </a:moveTo>
                    <a:cubicBezTo>
                      <a:pt x="2703" y="70465"/>
                      <a:pt x="3749" y="72199"/>
                      <a:pt x="5026" y="73748"/>
                    </a:cubicBezTo>
                    <a:cubicBezTo>
                      <a:pt x="8771" y="77548"/>
                      <a:pt x="13536" y="80196"/>
                      <a:pt x="18739" y="81376"/>
                    </a:cubicBezTo>
                    <a:cubicBezTo>
                      <a:pt x="22510" y="82404"/>
                      <a:pt x="27309" y="82747"/>
                      <a:pt x="29538" y="79576"/>
                    </a:cubicBezTo>
                    <a:cubicBezTo>
                      <a:pt x="30695" y="77584"/>
                      <a:pt x="31063" y="75228"/>
                      <a:pt x="30566" y="72977"/>
                    </a:cubicBezTo>
                    <a:cubicBezTo>
                      <a:pt x="30095" y="70745"/>
                      <a:pt x="30095" y="68439"/>
                      <a:pt x="30566" y="66206"/>
                    </a:cubicBezTo>
                    <a:cubicBezTo>
                      <a:pt x="33823" y="55922"/>
                      <a:pt x="49507" y="72977"/>
                      <a:pt x="48992" y="77091"/>
                    </a:cubicBezTo>
                    <a:cubicBezTo>
                      <a:pt x="51821" y="53779"/>
                      <a:pt x="38451" y="31582"/>
                      <a:pt x="35965" y="8527"/>
                    </a:cubicBezTo>
                    <a:cubicBezTo>
                      <a:pt x="35948" y="6452"/>
                      <a:pt x="35477" y="4405"/>
                      <a:pt x="34594" y="2528"/>
                    </a:cubicBezTo>
                    <a:cubicBezTo>
                      <a:pt x="33651" y="625"/>
                      <a:pt x="31517" y="-372"/>
                      <a:pt x="29452" y="128"/>
                    </a:cubicBezTo>
                    <a:cubicBezTo>
                      <a:pt x="25081" y="1671"/>
                      <a:pt x="22938" y="7842"/>
                      <a:pt x="20196" y="11184"/>
                    </a:cubicBezTo>
                    <a:cubicBezTo>
                      <a:pt x="16622" y="15016"/>
                      <a:pt x="13279" y="19051"/>
                      <a:pt x="10168" y="23269"/>
                    </a:cubicBezTo>
                    <a:cubicBezTo>
                      <a:pt x="4023" y="32934"/>
                      <a:pt x="535" y="44049"/>
                      <a:pt x="55" y="55493"/>
                    </a:cubicBezTo>
                    <a:cubicBezTo>
                      <a:pt x="-202" y="59947"/>
                      <a:pt x="441" y="64406"/>
                      <a:pt x="1941" y="68606"/>
                    </a:cubicBezTo>
                    <a:close/>
                  </a:path>
                </a:pathLst>
              </a:custGeom>
              <a:solidFill>
                <a:srgbClr val="263238"/>
              </a:solidFill>
              <a:ln w="8553" cap="flat">
                <a:noFill/>
                <a:prstDash val="solid"/>
                <a:miter/>
              </a:ln>
            </p:spPr>
            <p:txBody>
              <a:bodyPr rtlCol="0" anchor="ctr"/>
              <a:lstStyle/>
              <a:p>
                <a:endParaRPr lang="en-US" dirty="0"/>
              </a:p>
            </p:txBody>
          </p:sp>
          <p:sp>
            <p:nvSpPr>
              <p:cNvPr id="244" name="Freeform: Shape 157">
                <a:extLst>
                  <a:ext uri="{FF2B5EF4-FFF2-40B4-BE49-F238E27FC236}">
                    <a16:creationId xmlns:a16="http://schemas.microsoft.com/office/drawing/2014/main" id="{67070E3F-50E5-1868-F6A5-09A0E162E7B8}"/>
                  </a:ext>
                </a:extLst>
              </p:cNvPr>
              <p:cNvSpPr/>
              <p:nvPr/>
            </p:nvSpPr>
            <p:spPr>
              <a:xfrm>
                <a:off x="4762507" y="2419655"/>
                <a:ext cx="105726" cy="89164"/>
              </a:xfrm>
              <a:custGeom>
                <a:avLst/>
                <a:gdLst>
                  <a:gd name="connsiteX0" fmla="*/ 23845 w 105726"/>
                  <a:gd name="connsiteY0" fmla="*/ 15007 h 89164"/>
                  <a:gd name="connsiteX1" fmla="*/ 1990 w 105726"/>
                  <a:gd name="connsiteY1" fmla="*/ 38747 h 89164"/>
                  <a:gd name="connsiteX2" fmla="*/ 5076 w 105726"/>
                  <a:gd name="connsiteY2" fmla="*/ 73972 h 89164"/>
                  <a:gd name="connsiteX3" fmla="*/ 28387 w 105726"/>
                  <a:gd name="connsiteY3" fmla="*/ 89056 h 89164"/>
                  <a:gd name="connsiteX4" fmla="*/ 50242 w 105726"/>
                  <a:gd name="connsiteY4" fmla="*/ 85028 h 89164"/>
                  <a:gd name="connsiteX5" fmla="*/ 82981 w 105726"/>
                  <a:gd name="connsiteY5" fmla="*/ 71144 h 89164"/>
                  <a:gd name="connsiteX6" fmla="*/ 100122 w 105726"/>
                  <a:gd name="connsiteY6" fmla="*/ 44318 h 89164"/>
                  <a:gd name="connsiteX7" fmla="*/ 105607 w 105726"/>
                  <a:gd name="connsiteY7" fmla="*/ 24263 h 89164"/>
                  <a:gd name="connsiteX8" fmla="*/ 89666 w 105726"/>
                  <a:gd name="connsiteY8" fmla="*/ 2066 h 89164"/>
                  <a:gd name="connsiteX9" fmla="*/ 39272 w 105726"/>
                  <a:gd name="connsiteY9" fmla="*/ 7380 h 89164"/>
                  <a:gd name="connsiteX10" fmla="*/ 23845 w 105726"/>
                  <a:gd name="connsiteY10" fmla="*/ 15007 h 8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6" h="89164">
                    <a:moveTo>
                      <a:pt x="23845" y="15007"/>
                    </a:moveTo>
                    <a:cubicBezTo>
                      <a:pt x="14178" y="20342"/>
                      <a:pt x="6509" y="28674"/>
                      <a:pt x="1990" y="38747"/>
                    </a:cubicBezTo>
                    <a:cubicBezTo>
                      <a:pt x="-1484" y="50456"/>
                      <a:pt x="-381" y="63046"/>
                      <a:pt x="5076" y="73972"/>
                    </a:cubicBezTo>
                    <a:cubicBezTo>
                      <a:pt x="8381" y="83819"/>
                      <a:pt x="18051" y="90075"/>
                      <a:pt x="28387" y="89056"/>
                    </a:cubicBezTo>
                    <a:cubicBezTo>
                      <a:pt x="35820" y="88704"/>
                      <a:pt x="43171" y="87349"/>
                      <a:pt x="50242" y="85028"/>
                    </a:cubicBezTo>
                    <a:cubicBezTo>
                      <a:pt x="62009" y="82740"/>
                      <a:pt x="73159" y="78009"/>
                      <a:pt x="82981" y="71144"/>
                    </a:cubicBezTo>
                    <a:cubicBezTo>
                      <a:pt x="90797" y="63737"/>
                      <a:pt x="96685" y="54527"/>
                      <a:pt x="100122" y="44318"/>
                    </a:cubicBezTo>
                    <a:cubicBezTo>
                      <a:pt x="103036" y="37980"/>
                      <a:pt x="104896" y="31205"/>
                      <a:pt x="105607" y="24263"/>
                    </a:cubicBezTo>
                    <a:cubicBezTo>
                      <a:pt x="106730" y="13883"/>
                      <a:pt x="99856" y="4321"/>
                      <a:pt x="89666" y="2066"/>
                    </a:cubicBezTo>
                    <a:cubicBezTo>
                      <a:pt x="72756" y="-1950"/>
                      <a:pt x="54973" y="-76"/>
                      <a:pt x="39272" y="7380"/>
                    </a:cubicBezTo>
                    <a:cubicBezTo>
                      <a:pt x="33979" y="9608"/>
                      <a:pt x="28828" y="12155"/>
                      <a:pt x="23845" y="15007"/>
                    </a:cubicBezTo>
                    <a:close/>
                  </a:path>
                </a:pathLst>
              </a:custGeom>
              <a:solidFill>
                <a:srgbClr val="263238"/>
              </a:solidFill>
              <a:ln w="8553" cap="flat">
                <a:noFill/>
                <a:prstDash val="solid"/>
                <a:miter/>
              </a:ln>
            </p:spPr>
            <p:txBody>
              <a:bodyPr rtlCol="0" anchor="ctr"/>
              <a:lstStyle/>
              <a:p>
                <a:endParaRPr lang="en-US" dirty="0"/>
              </a:p>
            </p:txBody>
          </p:sp>
          <p:sp>
            <p:nvSpPr>
              <p:cNvPr id="245" name="Freeform: Shape 158">
                <a:extLst>
                  <a:ext uri="{FF2B5EF4-FFF2-40B4-BE49-F238E27FC236}">
                    <a16:creationId xmlns:a16="http://schemas.microsoft.com/office/drawing/2014/main" id="{10C42651-A2FE-9836-3CAF-CD81F8A01B7E}"/>
                  </a:ext>
                </a:extLst>
              </p:cNvPr>
              <p:cNvSpPr/>
              <p:nvPr/>
            </p:nvSpPr>
            <p:spPr>
              <a:xfrm>
                <a:off x="4654213" y="3510618"/>
                <a:ext cx="312810" cy="404566"/>
              </a:xfrm>
              <a:custGeom>
                <a:avLst/>
                <a:gdLst>
                  <a:gd name="connsiteX0" fmla="*/ 80117 w 312810"/>
                  <a:gd name="connsiteY0" fmla="*/ 393015 h 404566"/>
                  <a:gd name="connsiteX1" fmla="*/ 121684 w 312810"/>
                  <a:gd name="connsiteY1" fmla="*/ 385473 h 404566"/>
                  <a:gd name="connsiteX2" fmla="*/ 126055 w 312810"/>
                  <a:gd name="connsiteY2" fmla="*/ 384274 h 404566"/>
                  <a:gd name="connsiteX3" fmla="*/ 129740 w 312810"/>
                  <a:gd name="connsiteY3" fmla="*/ 385302 h 404566"/>
                  <a:gd name="connsiteX4" fmla="*/ 184762 w 312810"/>
                  <a:gd name="connsiteY4" fmla="*/ 403557 h 404566"/>
                  <a:gd name="connsiteX5" fmla="*/ 238327 w 312810"/>
                  <a:gd name="connsiteY5" fmla="*/ 387530 h 404566"/>
                  <a:gd name="connsiteX6" fmla="*/ 243813 w 312810"/>
                  <a:gd name="connsiteY6" fmla="*/ 382131 h 404566"/>
                  <a:gd name="connsiteX7" fmla="*/ 264210 w 312810"/>
                  <a:gd name="connsiteY7" fmla="*/ 379903 h 404566"/>
                  <a:gd name="connsiteX8" fmla="*/ 301149 w 312810"/>
                  <a:gd name="connsiteY8" fmla="*/ 350592 h 404566"/>
                  <a:gd name="connsiteX9" fmla="*/ 310919 w 312810"/>
                  <a:gd name="connsiteY9" fmla="*/ 291970 h 404566"/>
                  <a:gd name="connsiteX10" fmla="*/ 293778 w 312810"/>
                  <a:gd name="connsiteY10" fmla="*/ 29115 h 404566"/>
                  <a:gd name="connsiteX11" fmla="*/ 284351 w 312810"/>
                  <a:gd name="connsiteY11" fmla="*/ 7432 h 404566"/>
                  <a:gd name="connsiteX12" fmla="*/ 270724 w 312810"/>
                  <a:gd name="connsiteY12" fmla="*/ 2547 h 404566"/>
                  <a:gd name="connsiteX13" fmla="*/ 32980 w 312810"/>
                  <a:gd name="connsiteY13" fmla="*/ 123133 h 404566"/>
                  <a:gd name="connsiteX14" fmla="*/ 7269 w 312810"/>
                  <a:gd name="connsiteY14" fmla="*/ 232577 h 404566"/>
                  <a:gd name="connsiteX15" fmla="*/ 1098 w 312810"/>
                  <a:gd name="connsiteY15" fmla="*/ 304311 h 404566"/>
                  <a:gd name="connsiteX16" fmla="*/ 7954 w 312810"/>
                  <a:gd name="connsiteY16" fmla="*/ 353163 h 404566"/>
                  <a:gd name="connsiteX17" fmla="*/ 48235 w 312810"/>
                  <a:gd name="connsiteY17" fmla="*/ 385988 h 404566"/>
                  <a:gd name="connsiteX18" fmla="*/ 80117 w 312810"/>
                  <a:gd name="connsiteY18" fmla="*/ 393015 h 40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810" h="404566">
                    <a:moveTo>
                      <a:pt x="80117" y="393015"/>
                    </a:moveTo>
                    <a:cubicBezTo>
                      <a:pt x="94367" y="393710"/>
                      <a:pt x="108586" y="391130"/>
                      <a:pt x="121684" y="385473"/>
                    </a:cubicBezTo>
                    <a:cubicBezTo>
                      <a:pt x="123028" y="384736"/>
                      <a:pt x="124524" y="384325"/>
                      <a:pt x="126055" y="384274"/>
                    </a:cubicBezTo>
                    <a:cubicBezTo>
                      <a:pt x="127340" y="384359"/>
                      <a:pt x="128594" y="384711"/>
                      <a:pt x="129740" y="385302"/>
                    </a:cubicBezTo>
                    <a:cubicBezTo>
                      <a:pt x="147183" y="393813"/>
                      <a:pt x="165684" y="399957"/>
                      <a:pt x="184762" y="403557"/>
                    </a:cubicBezTo>
                    <a:cubicBezTo>
                      <a:pt x="204157" y="407114"/>
                      <a:pt x="224075" y="401157"/>
                      <a:pt x="238327" y="387530"/>
                    </a:cubicBezTo>
                    <a:cubicBezTo>
                      <a:pt x="239982" y="385559"/>
                      <a:pt x="241816" y="383751"/>
                      <a:pt x="243813" y="382131"/>
                    </a:cubicBezTo>
                    <a:cubicBezTo>
                      <a:pt x="250240" y="379397"/>
                      <a:pt x="257337" y="378617"/>
                      <a:pt x="264210" y="379903"/>
                    </a:cubicBezTo>
                    <a:cubicBezTo>
                      <a:pt x="281677" y="379440"/>
                      <a:pt x="296726" y="367493"/>
                      <a:pt x="301149" y="350592"/>
                    </a:cubicBezTo>
                    <a:cubicBezTo>
                      <a:pt x="305905" y="331334"/>
                      <a:pt x="309171" y="311733"/>
                      <a:pt x="310919" y="291970"/>
                    </a:cubicBezTo>
                    <a:cubicBezTo>
                      <a:pt x="317090" y="179355"/>
                      <a:pt x="307319" y="115848"/>
                      <a:pt x="293778" y="29115"/>
                    </a:cubicBezTo>
                    <a:cubicBezTo>
                      <a:pt x="293495" y="20956"/>
                      <a:pt x="290127" y="13200"/>
                      <a:pt x="284351" y="7432"/>
                    </a:cubicBezTo>
                    <a:cubicBezTo>
                      <a:pt x="280254" y="4766"/>
                      <a:pt x="275583" y="3087"/>
                      <a:pt x="270724" y="2547"/>
                    </a:cubicBezTo>
                    <a:cubicBezTo>
                      <a:pt x="173886" y="-11954"/>
                      <a:pt x="78486" y="36434"/>
                      <a:pt x="32980" y="123133"/>
                    </a:cubicBezTo>
                    <a:cubicBezTo>
                      <a:pt x="15839" y="157414"/>
                      <a:pt x="10268" y="194867"/>
                      <a:pt x="7269" y="232577"/>
                    </a:cubicBezTo>
                    <a:cubicBezTo>
                      <a:pt x="5469" y="256488"/>
                      <a:pt x="1869" y="280314"/>
                      <a:pt x="1098" y="304311"/>
                    </a:cubicBezTo>
                    <a:cubicBezTo>
                      <a:pt x="412" y="322995"/>
                      <a:pt x="-3187" y="337308"/>
                      <a:pt x="7954" y="353163"/>
                    </a:cubicBezTo>
                    <a:cubicBezTo>
                      <a:pt x="18013" y="367690"/>
                      <a:pt x="31979" y="379071"/>
                      <a:pt x="48235" y="385988"/>
                    </a:cubicBezTo>
                    <a:cubicBezTo>
                      <a:pt x="58360" y="390204"/>
                      <a:pt x="69157" y="392587"/>
                      <a:pt x="80117" y="393015"/>
                    </a:cubicBezTo>
                    <a:close/>
                  </a:path>
                </a:pathLst>
              </a:custGeom>
              <a:solidFill>
                <a:srgbClr val="1AA4BE"/>
              </a:solidFill>
              <a:ln w="8553" cap="flat">
                <a:noFill/>
                <a:prstDash val="solid"/>
                <a:miter/>
              </a:ln>
            </p:spPr>
            <p:txBody>
              <a:bodyPr rtlCol="0" anchor="ctr"/>
              <a:lstStyle/>
              <a:p>
                <a:endParaRPr lang="en-US" dirty="0"/>
              </a:p>
            </p:txBody>
          </p:sp>
          <p:sp>
            <p:nvSpPr>
              <p:cNvPr id="246" name="Freeform: Shape 159">
                <a:extLst>
                  <a:ext uri="{FF2B5EF4-FFF2-40B4-BE49-F238E27FC236}">
                    <a16:creationId xmlns:a16="http://schemas.microsoft.com/office/drawing/2014/main" id="{FD84336A-C8D3-8483-F1CD-B07809B0174C}"/>
                  </a:ext>
                </a:extLst>
              </p:cNvPr>
              <p:cNvSpPr/>
              <p:nvPr/>
            </p:nvSpPr>
            <p:spPr>
              <a:xfrm>
                <a:off x="4654213" y="3510618"/>
                <a:ext cx="312810" cy="404566"/>
              </a:xfrm>
              <a:custGeom>
                <a:avLst/>
                <a:gdLst>
                  <a:gd name="connsiteX0" fmla="*/ 80117 w 312810"/>
                  <a:gd name="connsiteY0" fmla="*/ 393015 h 404566"/>
                  <a:gd name="connsiteX1" fmla="*/ 121684 w 312810"/>
                  <a:gd name="connsiteY1" fmla="*/ 385473 h 404566"/>
                  <a:gd name="connsiteX2" fmla="*/ 126055 w 312810"/>
                  <a:gd name="connsiteY2" fmla="*/ 384274 h 404566"/>
                  <a:gd name="connsiteX3" fmla="*/ 129740 w 312810"/>
                  <a:gd name="connsiteY3" fmla="*/ 385302 h 404566"/>
                  <a:gd name="connsiteX4" fmla="*/ 184762 w 312810"/>
                  <a:gd name="connsiteY4" fmla="*/ 403557 h 404566"/>
                  <a:gd name="connsiteX5" fmla="*/ 238327 w 312810"/>
                  <a:gd name="connsiteY5" fmla="*/ 387530 h 404566"/>
                  <a:gd name="connsiteX6" fmla="*/ 243813 w 312810"/>
                  <a:gd name="connsiteY6" fmla="*/ 382131 h 404566"/>
                  <a:gd name="connsiteX7" fmla="*/ 264210 w 312810"/>
                  <a:gd name="connsiteY7" fmla="*/ 379903 h 404566"/>
                  <a:gd name="connsiteX8" fmla="*/ 301149 w 312810"/>
                  <a:gd name="connsiteY8" fmla="*/ 350592 h 404566"/>
                  <a:gd name="connsiteX9" fmla="*/ 310919 w 312810"/>
                  <a:gd name="connsiteY9" fmla="*/ 291970 h 404566"/>
                  <a:gd name="connsiteX10" fmla="*/ 293778 w 312810"/>
                  <a:gd name="connsiteY10" fmla="*/ 29115 h 404566"/>
                  <a:gd name="connsiteX11" fmla="*/ 284351 w 312810"/>
                  <a:gd name="connsiteY11" fmla="*/ 7432 h 404566"/>
                  <a:gd name="connsiteX12" fmla="*/ 270724 w 312810"/>
                  <a:gd name="connsiteY12" fmla="*/ 2547 h 404566"/>
                  <a:gd name="connsiteX13" fmla="*/ 32980 w 312810"/>
                  <a:gd name="connsiteY13" fmla="*/ 123133 h 404566"/>
                  <a:gd name="connsiteX14" fmla="*/ 7269 w 312810"/>
                  <a:gd name="connsiteY14" fmla="*/ 232577 h 404566"/>
                  <a:gd name="connsiteX15" fmla="*/ 1098 w 312810"/>
                  <a:gd name="connsiteY15" fmla="*/ 304311 h 404566"/>
                  <a:gd name="connsiteX16" fmla="*/ 7954 w 312810"/>
                  <a:gd name="connsiteY16" fmla="*/ 353163 h 404566"/>
                  <a:gd name="connsiteX17" fmla="*/ 48235 w 312810"/>
                  <a:gd name="connsiteY17" fmla="*/ 385988 h 404566"/>
                  <a:gd name="connsiteX18" fmla="*/ 80117 w 312810"/>
                  <a:gd name="connsiteY18" fmla="*/ 393015 h 40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810" h="404566">
                    <a:moveTo>
                      <a:pt x="80117" y="393015"/>
                    </a:moveTo>
                    <a:cubicBezTo>
                      <a:pt x="94367" y="393710"/>
                      <a:pt x="108586" y="391130"/>
                      <a:pt x="121684" y="385473"/>
                    </a:cubicBezTo>
                    <a:cubicBezTo>
                      <a:pt x="123028" y="384736"/>
                      <a:pt x="124524" y="384325"/>
                      <a:pt x="126055" y="384274"/>
                    </a:cubicBezTo>
                    <a:cubicBezTo>
                      <a:pt x="127340" y="384359"/>
                      <a:pt x="128594" y="384711"/>
                      <a:pt x="129740" y="385302"/>
                    </a:cubicBezTo>
                    <a:cubicBezTo>
                      <a:pt x="147183" y="393813"/>
                      <a:pt x="165684" y="399957"/>
                      <a:pt x="184762" y="403557"/>
                    </a:cubicBezTo>
                    <a:cubicBezTo>
                      <a:pt x="204157" y="407114"/>
                      <a:pt x="224075" y="401157"/>
                      <a:pt x="238327" y="387530"/>
                    </a:cubicBezTo>
                    <a:cubicBezTo>
                      <a:pt x="239982" y="385559"/>
                      <a:pt x="241816" y="383751"/>
                      <a:pt x="243813" y="382131"/>
                    </a:cubicBezTo>
                    <a:cubicBezTo>
                      <a:pt x="250240" y="379397"/>
                      <a:pt x="257337" y="378617"/>
                      <a:pt x="264210" y="379903"/>
                    </a:cubicBezTo>
                    <a:cubicBezTo>
                      <a:pt x="281677" y="379440"/>
                      <a:pt x="296726" y="367493"/>
                      <a:pt x="301149" y="350592"/>
                    </a:cubicBezTo>
                    <a:cubicBezTo>
                      <a:pt x="305905" y="331334"/>
                      <a:pt x="309171" y="311733"/>
                      <a:pt x="310919" y="291970"/>
                    </a:cubicBezTo>
                    <a:cubicBezTo>
                      <a:pt x="317090" y="179355"/>
                      <a:pt x="307319" y="115848"/>
                      <a:pt x="293778" y="29115"/>
                    </a:cubicBezTo>
                    <a:cubicBezTo>
                      <a:pt x="293495" y="20956"/>
                      <a:pt x="290127" y="13200"/>
                      <a:pt x="284351" y="7432"/>
                    </a:cubicBezTo>
                    <a:cubicBezTo>
                      <a:pt x="280254" y="4766"/>
                      <a:pt x="275583" y="3087"/>
                      <a:pt x="270724" y="2547"/>
                    </a:cubicBezTo>
                    <a:cubicBezTo>
                      <a:pt x="173886" y="-11954"/>
                      <a:pt x="78486" y="36434"/>
                      <a:pt x="32980" y="123133"/>
                    </a:cubicBezTo>
                    <a:cubicBezTo>
                      <a:pt x="15839" y="157414"/>
                      <a:pt x="10268" y="194867"/>
                      <a:pt x="7269" y="232577"/>
                    </a:cubicBezTo>
                    <a:cubicBezTo>
                      <a:pt x="5469" y="256488"/>
                      <a:pt x="1869" y="280314"/>
                      <a:pt x="1098" y="304311"/>
                    </a:cubicBezTo>
                    <a:cubicBezTo>
                      <a:pt x="412" y="322995"/>
                      <a:pt x="-3187" y="337308"/>
                      <a:pt x="7954" y="353163"/>
                    </a:cubicBezTo>
                    <a:cubicBezTo>
                      <a:pt x="18013" y="367690"/>
                      <a:pt x="31979" y="379071"/>
                      <a:pt x="48235" y="385988"/>
                    </a:cubicBezTo>
                    <a:cubicBezTo>
                      <a:pt x="58360" y="390204"/>
                      <a:pt x="69157" y="392587"/>
                      <a:pt x="80117" y="393015"/>
                    </a:cubicBezTo>
                    <a:close/>
                  </a:path>
                </a:pathLst>
              </a:custGeom>
              <a:solidFill>
                <a:srgbClr val="FFFFFF">
                  <a:alpha val="70000"/>
                </a:srgbClr>
              </a:solidFill>
              <a:ln w="8553" cap="flat">
                <a:noFill/>
                <a:prstDash val="solid"/>
                <a:miter/>
              </a:ln>
            </p:spPr>
            <p:txBody>
              <a:bodyPr rtlCol="0" anchor="ctr"/>
              <a:lstStyle/>
              <a:p>
                <a:endParaRPr lang="en-US" dirty="0"/>
              </a:p>
            </p:txBody>
          </p:sp>
          <p:sp>
            <p:nvSpPr>
              <p:cNvPr id="247" name="Freeform: Shape 160">
                <a:extLst>
                  <a:ext uri="{FF2B5EF4-FFF2-40B4-BE49-F238E27FC236}">
                    <a16:creationId xmlns:a16="http://schemas.microsoft.com/office/drawing/2014/main" id="{26749E7E-307F-1E85-BA2D-8E9DDA79AF5D}"/>
                  </a:ext>
                </a:extLst>
              </p:cNvPr>
              <p:cNvSpPr/>
              <p:nvPr/>
            </p:nvSpPr>
            <p:spPr>
              <a:xfrm>
                <a:off x="4681664" y="3531977"/>
                <a:ext cx="284325" cy="363772"/>
              </a:xfrm>
              <a:custGeom>
                <a:avLst/>
                <a:gdLst>
                  <a:gd name="connsiteX0" fmla="*/ 21556 w 284325"/>
                  <a:gd name="connsiteY0" fmla="*/ 139399 h 363772"/>
                  <a:gd name="connsiteX1" fmla="*/ 33297 w 284325"/>
                  <a:gd name="connsiteY1" fmla="*/ 134085 h 363772"/>
                  <a:gd name="connsiteX2" fmla="*/ 43667 w 284325"/>
                  <a:gd name="connsiteY2" fmla="*/ 127314 h 363772"/>
                  <a:gd name="connsiteX3" fmla="*/ 52238 w 284325"/>
                  <a:gd name="connsiteY3" fmla="*/ 118316 h 363772"/>
                  <a:gd name="connsiteX4" fmla="*/ 50352 w 284325"/>
                  <a:gd name="connsiteY4" fmla="*/ 114716 h 363772"/>
                  <a:gd name="connsiteX5" fmla="*/ 39725 w 284325"/>
                  <a:gd name="connsiteY5" fmla="*/ 121315 h 363772"/>
                  <a:gd name="connsiteX6" fmla="*/ 28840 w 284325"/>
                  <a:gd name="connsiteY6" fmla="*/ 127743 h 363772"/>
                  <a:gd name="connsiteX7" fmla="*/ 18385 w 284325"/>
                  <a:gd name="connsiteY7" fmla="*/ 132285 h 363772"/>
                  <a:gd name="connsiteX8" fmla="*/ 12642 w 284325"/>
                  <a:gd name="connsiteY8" fmla="*/ 134171 h 363772"/>
                  <a:gd name="connsiteX9" fmla="*/ 6386 w 284325"/>
                  <a:gd name="connsiteY9" fmla="*/ 135885 h 363772"/>
                  <a:gd name="connsiteX10" fmla="*/ 9386 w 284325"/>
                  <a:gd name="connsiteY10" fmla="*/ 142827 h 363772"/>
                  <a:gd name="connsiteX11" fmla="*/ 21556 w 284325"/>
                  <a:gd name="connsiteY11" fmla="*/ 139399 h 363772"/>
                  <a:gd name="connsiteX12" fmla="*/ 18213 w 284325"/>
                  <a:gd name="connsiteY12" fmla="*/ 242244 h 363772"/>
                  <a:gd name="connsiteX13" fmla="*/ 52495 w 284325"/>
                  <a:gd name="connsiteY13" fmla="*/ 220046 h 363772"/>
                  <a:gd name="connsiteX14" fmla="*/ 53952 w 284325"/>
                  <a:gd name="connsiteY14" fmla="*/ 214904 h 363772"/>
                  <a:gd name="connsiteX15" fmla="*/ 51038 w 284325"/>
                  <a:gd name="connsiteY15" fmla="*/ 216361 h 363772"/>
                  <a:gd name="connsiteX16" fmla="*/ 40839 w 284325"/>
                  <a:gd name="connsiteY16" fmla="*/ 224932 h 363772"/>
                  <a:gd name="connsiteX17" fmla="*/ 29183 w 284325"/>
                  <a:gd name="connsiteY17" fmla="*/ 231788 h 363772"/>
                  <a:gd name="connsiteX18" fmla="*/ 3472 w 284325"/>
                  <a:gd name="connsiteY18" fmla="*/ 238816 h 363772"/>
                  <a:gd name="connsiteX19" fmla="*/ 644 w 284325"/>
                  <a:gd name="connsiteY19" fmla="*/ 239587 h 363772"/>
                  <a:gd name="connsiteX20" fmla="*/ 5615 w 284325"/>
                  <a:gd name="connsiteY20" fmla="*/ 243872 h 363772"/>
                  <a:gd name="connsiteX21" fmla="*/ 15813 w 284325"/>
                  <a:gd name="connsiteY21" fmla="*/ 243187 h 363772"/>
                  <a:gd name="connsiteX22" fmla="*/ 132543 w 284325"/>
                  <a:gd name="connsiteY22" fmla="*/ 294181 h 363772"/>
                  <a:gd name="connsiteX23" fmla="*/ 115402 w 284325"/>
                  <a:gd name="connsiteY23" fmla="*/ 285610 h 363772"/>
                  <a:gd name="connsiteX24" fmla="*/ 95776 w 284325"/>
                  <a:gd name="connsiteY24" fmla="*/ 279782 h 363772"/>
                  <a:gd name="connsiteX25" fmla="*/ 85320 w 284325"/>
                  <a:gd name="connsiteY25" fmla="*/ 277811 h 363772"/>
                  <a:gd name="connsiteX26" fmla="*/ 74350 w 284325"/>
                  <a:gd name="connsiteY26" fmla="*/ 277211 h 363772"/>
                  <a:gd name="connsiteX27" fmla="*/ 76149 w 284325"/>
                  <a:gd name="connsiteY27" fmla="*/ 283982 h 363772"/>
                  <a:gd name="connsiteX28" fmla="*/ 92776 w 284325"/>
                  <a:gd name="connsiteY28" fmla="*/ 286382 h 363772"/>
                  <a:gd name="connsiteX29" fmla="*/ 109917 w 284325"/>
                  <a:gd name="connsiteY29" fmla="*/ 290581 h 363772"/>
                  <a:gd name="connsiteX30" fmla="*/ 127058 w 284325"/>
                  <a:gd name="connsiteY30" fmla="*/ 297437 h 363772"/>
                  <a:gd name="connsiteX31" fmla="*/ 132714 w 284325"/>
                  <a:gd name="connsiteY31" fmla="*/ 300866 h 363772"/>
                  <a:gd name="connsiteX32" fmla="*/ 138028 w 284325"/>
                  <a:gd name="connsiteY32" fmla="*/ 306779 h 363772"/>
                  <a:gd name="connsiteX33" fmla="*/ 139999 w 284325"/>
                  <a:gd name="connsiteY33" fmla="*/ 305836 h 363772"/>
                  <a:gd name="connsiteX34" fmla="*/ 132543 w 284325"/>
                  <a:gd name="connsiteY34" fmla="*/ 294438 h 363772"/>
                  <a:gd name="connsiteX35" fmla="*/ 76749 w 284325"/>
                  <a:gd name="connsiteY35" fmla="*/ 338061 h 363772"/>
                  <a:gd name="connsiteX36" fmla="*/ 37754 w 284325"/>
                  <a:gd name="connsiteY36" fmla="*/ 329491 h 363772"/>
                  <a:gd name="connsiteX37" fmla="*/ 23784 w 284325"/>
                  <a:gd name="connsiteY37" fmla="*/ 320320 h 363772"/>
                  <a:gd name="connsiteX38" fmla="*/ 13328 w 284325"/>
                  <a:gd name="connsiteY38" fmla="*/ 308150 h 363772"/>
                  <a:gd name="connsiteX39" fmla="*/ 11871 w 284325"/>
                  <a:gd name="connsiteY39" fmla="*/ 309865 h 363772"/>
                  <a:gd name="connsiteX40" fmla="*/ 37068 w 284325"/>
                  <a:gd name="connsiteY40" fmla="*/ 334547 h 363772"/>
                  <a:gd name="connsiteX41" fmla="*/ 76578 w 284325"/>
                  <a:gd name="connsiteY41" fmla="*/ 340547 h 363772"/>
                  <a:gd name="connsiteX42" fmla="*/ 76749 w 284325"/>
                  <a:gd name="connsiteY42" fmla="*/ 338318 h 363772"/>
                  <a:gd name="connsiteX43" fmla="*/ 283039 w 284325"/>
                  <a:gd name="connsiteY43" fmla="*/ 246272 h 363772"/>
                  <a:gd name="connsiteX44" fmla="*/ 271298 w 284325"/>
                  <a:gd name="connsiteY44" fmla="*/ 220561 h 363772"/>
                  <a:gd name="connsiteX45" fmla="*/ 251929 w 284325"/>
                  <a:gd name="connsiteY45" fmla="*/ 203934 h 363772"/>
                  <a:gd name="connsiteX46" fmla="*/ 241216 w 284325"/>
                  <a:gd name="connsiteY46" fmla="*/ 199906 h 363772"/>
                  <a:gd name="connsiteX47" fmla="*/ 234617 w 284325"/>
                  <a:gd name="connsiteY47" fmla="*/ 199135 h 363772"/>
                  <a:gd name="connsiteX48" fmla="*/ 232560 w 284325"/>
                  <a:gd name="connsiteY48" fmla="*/ 196735 h 363772"/>
                  <a:gd name="connsiteX49" fmla="*/ 228960 w 284325"/>
                  <a:gd name="connsiteY49" fmla="*/ 187736 h 363772"/>
                  <a:gd name="connsiteX50" fmla="*/ 235902 w 284325"/>
                  <a:gd name="connsiteY50" fmla="*/ 182937 h 363772"/>
                  <a:gd name="connsiteX51" fmla="*/ 245587 w 284325"/>
                  <a:gd name="connsiteY51" fmla="*/ 173081 h 363772"/>
                  <a:gd name="connsiteX52" fmla="*/ 247129 w 284325"/>
                  <a:gd name="connsiteY52" fmla="*/ 167596 h 363772"/>
                  <a:gd name="connsiteX53" fmla="*/ 263070 w 284325"/>
                  <a:gd name="connsiteY53" fmla="*/ 158254 h 363772"/>
                  <a:gd name="connsiteX54" fmla="*/ 282097 w 284325"/>
                  <a:gd name="connsiteY54" fmla="*/ 155340 h 363772"/>
                  <a:gd name="connsiteX55" fmla="*/ 284325 w 284325"/>
                  <a:gd name="connsiteY55" fmla="*/ 155340 h 363772"/>
                  <a:gd name="connsiteX56" fmla="*/ 284325 w 284325"/>
                  <a:gd name="connsiteY56" fmla="*/ 148569 h 363772"/>
                  <a:gd name="connsiteX57" fmla="*/ 279783 w 284325"/>
                  <a:gd name="connsiteY57" fmla="*/ 148569 h 363772"/>
                  <a:gd name="connsiteX58" fmla="*/ 260928 w 284325"/>
                  <a:gd name="connsiteY58" fmla="*/ 152340 h 363772"/>
                  <a:gd name="connsiteX59" fmla="*/ 247901 w 284325"/>
                  <a:gd name="connsiteY59" fmla="*/ 161425 h 363772"/>
                  <a:gd name="connsiteX60" fmla="*/ 244301 w 284325"/>
                  <a:gd name="connsiteY60" fmla="*/ 142227 h 363772"/>
                  <a:gd name="connsiteX61" fmla="*/ 250043 w 284325"/>
                  <a:gd name="connsiteY61" fmla="*/ 130657 h 363772"/>
                  <a:gd name="connsiteX62" fmla="*/ 260071 w 284325"/>
                  <a:gd name="connsiteY62" fmla="*/ 119087 h 363772"/>
                  <a:gd name="connsiteX63" fmla="*/ 257842 w 284325"/>
                  <a:gd name="connsiteY63" fmla="*/ 89005 h 363772"/>
                  <a:gd name="connsiteX64" fmla="*/ 236759 w 284325"/>
                  <a:gd name="connsiteY64" fmla="*/ 71264 h 363772"/>
                  <a:gd name="connsiteX65" fmla="*/ 253214 w 284325"/>
                  <a:gd name="connsiteY65" fmla="*/ 66207 h 363772"/>
                  <a:gd name="connsiteX66" fmla="*/ 265127 w 284325"/>
                  <a:gd name="connsiteY66" fmla="*/ 50438 h 363772"/>
                  <a:gd name="connsiteX67" fmla="*/ 267870 w 284325"/>
                  <a:gd name="connsiteY67" fmla="*/ 27383 h 363772"/>
                  <a:gd name="connsiteX68" fmla="*/ 266070 w 284325"/>
                  <a:gd name="connsiteY68" fmla="*/ 17013 h 363772"/>
                  <a:gd name="connsiteX69" fmla="*/ 260585 w 284325"/>
                  <a:gd name="connsiteY69" fmla="*/ 4586 h 363772"/>
                  <a:gd name="connsiteX70" fmla="*/ 259214 w 284325"/>
                  <a:gd name="connsiteY70" fmla="*/ 5100 h 363772"/>
                  <a:gd name="connsiteX71" fmla="*/ 259899 w 284325"/>
                  <a:gd name="connsiteY71" fmla="*/ 12728 h 363772"/>
                  <a:gd name="connsiteX72" fmla="*/ 262556 w 284325"/>
                  <a:gd name="connsiteY72" fmla="*/ 24726 h 363772"/>
                  <a:gd name="connsiteX73" fmla="*/ 260756 w 284325"/>
                  <a:gd name="connsiteY73" fmla="*/ 46581 h 363772"/>
                  <a:gd name="connsiteX74" fmla="*/ 241730 w 284325"/>
                  <a:gd name="connsiteY74" fmla="*/ 66293 h 363772"/>
                  <a:gd name="connsiteX75" fmla="*/ 227932 w 284325"/>
                  <a:gd name="connsiteY75" fmla="*/ 66893 h 363772"/>
                  <a:gd name="connsiteX76" fmla="*/ 211733 w 284325"/>
                  <a:gd name="connsiteY76" fmla="*/ 60037 h 363772"/>
                  <a:gd name="connsiteX77" fmla="*/ 195878 w 284325"/>
                  <a:gd name="connsiteY77" fmla="*/ 55923 h 363772"/>
                  <a:gd name="connsiteX78" fmla="*/ 195021 w 284325"/>
                  <a:gd name="connsiteY78" fmla="*/ 1672 h 363772"/>
                  <a:gd name="connsiteX79" fmla="*/ 189965 w 284325"/>
                  <a:gd name="connsiteY79" fmla="*/ 2958 h 363772"/>
                  <a:gd name="connsiteX80" fmla="*/ 194164 w 284325"/>
                  <a:gd name="connsiteY80" fmla="*/ 17699 h 363772"/>
                  <a:gd name="connsiteX81" fmla="*/ 195021 w 284325"/>
                  <a:gd name="connsiteY81" fmla="*/ 32783 h 363772"/>
                  <a:gd name="connsiteX82" fmla="*/ 184222 w 284325"/>
                  <a:gd name="connsiteY82" fmla="*/ 62522 h 363772"/>
                  <a:gd name="connsiteX83" fmla="*/ 161939 w 284325"/>
                  <a:gd name="connsiteY83" fmla="*/ 81291 h 363772"/>
                  <a:gd name="connsiteX84" fmla="*/ 149426 w 284325"/>
                  <a:gd name="connsiteY84" fmla="*/ 85919 h 363772"/>
                  <a:gd name="connsiteX85" fmla="*/ 138542 w 284325"/>
                  <a:gd name="connsiteY85" fmla="*/ 88405 h 363772"/>
                  <a:gd name="connsiteX86" fmla="*/ 129457 w 284325"/>
                  <a:gd name="connsiteY86" fmla="*/ 84291 h 363772"/>
                  <a:gd name="connsiteX87" fmla="*/ 107688 w 284325"/>
                  <a:gd name="connsiteY87" fmla="*/ 61836 h 363772"/>
                  <a:gd name="connsiteX88" fmla="*/ 110945 w 284325"/>
                  <a:gd name="connsiteY88" fmla="*/ 59351 h 363772"/>
                  <a:gd name="connsiteX89" fmla="*/ 119516 w 284325"/>
                  <a:gd name="connsiteY89" fmla="*/ 9385 h 363772"/>
                  <a:gd name="connsiteX90" fmla="*/ 116430 w 284325"/>
                  <a:gd name="connsiteY90" fmla="*/ 5871 h 363772"/>
                  <a:gd name="connsiteX91" fmla="*/ 114144 w 284325"/>
                  <a:gd name="connsiteY91" fmla="*/ 7860 h 363772"/>
                  <a:gd name="connsiteX92" fmla="*/ 114202 w 284325"/>
                  <a:gd name="connsiteY92" fmla="*/ 8528 h 363772"/>
                  <a:gd name="connsiteX93" fmla="*/ 105632 w 284325"/>
                  <a:gd name="connsiteY93" fmla="*/ 55751 h 363772"/>
                  <a:gd name="connsiteX94" fmla="*/ 82063 w 284325"/>
                  <a:gd name="connsiteY94" fmla="*/ 63636 h 363772"/>
                  <a:gd name="connsiteX95" fmla="*/ 53266 w 284325"/>
                  <a:gd name="connsiteY95" fmla="*/ 60208 h 363772"/>
                  <a:gd name="connsiteX96" fmla="*/ 52838 w 284325"/>
                  <a:gd name="connsiteY96" fmla="*/ 62436 h 363772"/>
                  <a:gd name="connsiteX97" fmla="*/ 104260 w 284325"/>
                  <a:gd name="connsiteY97" fmla="*/ 64065 h 363772"/>
                  <a:gd name="connsiteX98" fmla="*/ 129972 w 284325"/>
                  <a:gd name="connsiteY98" fmla="*/ 91576 h 363772"/>
                  <a:gd name="connsiteX99" fmla="*/ 175652 w 284325"/>
                  <a:gd name="connsiteY99" fmla="*/ 123801 h 363772"/>
                  <a:gd name="connsiteX100" fmla="*/ 185337 w 284325"/>
                  <a:gd name="connsiteY100" fmla="*/ 151055 h 363772"/>
                  <a:gd name="connsiteX101" fmla="*/ 174624 w 284325"/>
                  <a:gd name="connsiteY101" fmla="*/ 176766 h 363772"/>
                  <a:gd name="connsiteX102" fmla="*/ 125258 w 284325"/>
                  <a:gd name="connsiteY102" fmla="*/ 154911 h 363772"/>
                  <a:gd name="connsiteX103" fmla="*/ 72121 w 284325"/>
                  <a:gd name="connsiteY103" fmla="*/ 134771 h 363772"/>
                  <a:gd name="connsiteX104" fmla="*/ 72121 w 284325"/>
                  <a:gd name="connsiteY104" fmla="*/ 137599 h 363772"/>
                  <a:gd name="connsiteX105" fmla="*/ 130143 w 284325"/>
                  <a:gd name="connsiteY105" fmla="*/ 166138 h 363772"/>
                  <a:gd name="connsiteX106" fmla="*/ 176509 w 284325"/>
                  <a:gd name="connsiteY106" fmla="*/ 183794 h 363772"/>
                  <a:gd name="connsiteX107" fmla="*/ 178823 w 284325"/>
                  <a:gd name="connsiteY107" fmla="*/ 182337 h 363772"/>
                  <a:gd name="connsiteX108" fmla="*/ 185936 w 284325"/>
                  <a:gd name="connsiteY108" fmla="*/ 184222 h 363772"/>
                  <a:gd name="connsiteX109" fmla="*/ 193650 w 284325"/>
                  <a:gd name="connsiteY109" fmla="*/ 186108 h 363772"/>
                  <a:gd name="connsiteX110" fmla="*/ 208905 w 284325"/>
                  <a:gd name="connsiteY110" fmla="*/ 190307 h 363772"/>
                  <a:gd name="connsiteX111" fmla="*/ 231188 w 284325"/>
                  <a:gd name="connsiteY111" fmla="*/ 207448 h 363772"/>
                  <a:gd name="connsiteX112" fmla="*/ 224675 w 284325"/>
                  <a:gd name="connsiteY112" fmla="*/ 224589 h 363772"/>
                  <a:gd name="connsiteX113" fmla="*/ 191079 w 284325"/>
                  <a:gd name="connsiteY113" fmla="*/ 241730 h 363772"/>
                  <a:gd name="connsiteX114" fmla="*/ 172310 w 284325"/>
                  <a:gd name="connsiteY114" fmla="*/ 244044 h 363772"/>
                  <a:gd name="connsiteX115" fmla="*/ 163053 w 284325"/>
                  <a:gd name="connsiteY115" fmla="*/ 243615 h 363772"/>
                  <a:gd name="connsiteX116" fmla="*/ 153883 w 284325"/>
                  <a:gd name="connsiteY116" fmla="*/ 243615 h 363772"/>
                  <a:gd name="connsiteX117" fmla="*/ 153883 w 284325"/>
                  <a:gd name="connsiteY117" fmla="*/ 248500 h 363772"/>
                  <a:gd name="connsiteX118" fmla="*/ 171024 w 284325"/>
                  <a:gd name="connsiteY118" fmla="*/ 251928 h 363772"/>
                  <a:gd name="connsiteX119" fmla="*/ 188850 w 284325"/>
                  <a:gd name="connsiteY119" fmla="*/ 250386 h 363772"/>
                  <a:gd name="connsiteX120" fmla="*/ 198192 w 284325"/>
                  <a:gd name="connsiteY120" fmla="*/ 248072 h 363772"/>
                  <a:gd name="connsiteX121" fmla="*/ 188593 w 284325"/>
                  <a:gd name="connsiteY121" fmla="*/ 292638 h 363772"/>
                  <a:gd name="connsiteX122" fmla="*/ 198792 w 284325"/>
                  <a:gd name="connsiteY122" fmla="*/ 318349 h 363772"/>
                  <a:gd name="connsiteX123" fmla="*/ 200078 w 284325"/>
                  <a:gd name="connsiteY123" fmla="*/ 321263 h 363772"/>
                  <a:gd name="connsiteX124" fmla="*/ 181308 w 284325"/>
                  <a:gd name="connsiteY124" fmla="*/ 312693 h 363772"/>
                  <a:gd name="connsiteX125" fmla="*/ 178480 w 284325"/>
                  <a:gd name="connsiteY125" fmla="*/ 312264 h 363772"/>
                  <a:gd name="connsiteX126" fmla="*/ 171024 w 284325"/>
                  <a:gd name="connsiteY126" fmla="*/ 280725 h 363772"/>
                  <a:gd name="connsiteX127" fmla="*/ 149084 w 284325"/>
                  <a:gd name="connsiteY127" fmla="*/ 260670 h 363772"/>
                  <a:gd name="connsiteX128" fmla="*/ 135200 w 284325"/>
                  <a:gd name="connsiteY128" fmla="*/ 248243 h 363772"/>
                  <a:gd name="connsiteX129" fmla="*/ 129886 w 284325"/>
                  <a:gd name="connsiteY129" fmla="*/ 235730 h 363772"/>
                  <a:gd name="connsiteX130" fmla="*/ 126286 w 284325"/>
                  <a:gd name="connsiteY130" fmla="*/ 226646 h 363772"/>
                  <a:gd name="connsiteX131" fmla="*/ 130314 w 284325"/>
                  <a:gd name="connsiteY131" fmla="*/ 222275 h 363772"/>
                  <a:gd name="connsiteX132" fmla="*/ 135542 w 284325"/>
                  <a:gd name="connsiteY132" fmla="*/ 219961 h 363772"/>
                  <a:gd name="connsiteX133" fmla="*/ 148826 w 284325"/>
                  <a:gd name="connsiteY133" fmla="*/ 219018 h 363772"/>
                  <a:gd name="connsiteX134" fmla="*/ 166824 w 284325"/>
                  <a:gd name="connsiteY134" fmla="*/ 219018 h 363772"/>
                  <a:gd name="connsiteX135" fmla="*/ 186879 w 284325"/>
                  <a:gd name="connsiteY135" fmla="*/ 218247 h 363772"/>
                  <a:gd name="connsiteX136" fmla="*/ 185251 w 284325"/>
                  <a:gd name="connsiteY136" fmla="*/ 211905 h 363772"/>
                  <a:gd name="connsiteX137" fmla="*/ 162625 w 284325"/>
                  <a:gd name="connsiteY137" fmla="*/ 211133 h 363772"/>
                  <a:gd name="connsiteX138" fmla="*/ 140085 w 284325"/>
                  <a:gd name="connsiteY138" fmla="*/ 211133 h 363772"/>
                  <a:gd name="connsiteX139" fmla="*/ 125858 w 284325"/>
                  <a:gd name="connsiteY139" fmla="*/ 214304 h 363772"/>
                  <a:gd name="connsiteX140" fmla="*/ 121744 w 284325"/>
                  <a:gd name="connsiteY140" fmla="*/ 218161 h 363772"/>
                  <a:gd name="connsiteX141" fmla="*/ 114288 w 284325"/>
                  <a:gd name="connsiteY141" fmla="*/ 208476 h 363772"/>
                  <a:gd name="connsiteX142" fmla="*/ 96118 w 284325"/>
                  <a:gd name="connsiteY142" fmla="*/ 197849 h 363772"/>
                  <a:gd name="connsiteX143" fmla="*/ 80263 w 284325"/>
                  <a:gd name="connsiteY143" fmla="*/ 185765 h 363772"/>
                  <a:gd name="connsiteX144" fmla="*/ 65950 w 284325"/>
                  <a:gd name="connsiteY144" fmla="*/ 181994 h 363772"/>
                  <a:gd name="connsiteX145" fmla="*/ 46581 w 284325"/>
                  <a:gd name="connsiteY145" fmla="*/ 173423 h 363772"/>
                  <a:gd name="connsiteX146" fmla="*/ 54209 w 284325"/>
                  <a:gd name="connsiteY146" fmla="*/ 159025 h 363772"/>
                  <a:gd name="connsiteX147" fmla="*/ 64922 w 284325"/>
                  <a:gd name="connsiteY147" fmla="*/ 146341 h 363772"/>
                  <a:gd name="connsiteX148" fmla="*/ 77349 w 284325"/>
                  <a:gd name="connsiteY148" fmla="*/ 117716 h 363772"/>
                  <a:gd name="connsiteX149" fmla="*/ 77349 w 284325"/>
                  <a:gd name="connsiteY149" fmla="*/ 96804 h 363772"/>
                  <a:gd name="connsiteX150" fmla="*/ 148484 w 284325"/>
                  <a:gd name="connsiteY150" fmla="*/ 138885 h 363772"/>
                  <a:gd name="connsiteX151" fmla="*/ 149255 w 284325"/>
                  <a:gd name="connsiteY151" fmla="*/ 137685 h 363772"/>
                  <a:gd name="connsiteX152" fmla="*/ 133057 w 284325"/>
                  <a:gd name="connsiteY152" fmla="*/ 118487 h 363772"/>
                  <a:gd name="connsiteX153" fmla="*/ 113516 w 284325"/>
                  <a:gd name="connsiteY153" fmla="*/ 103832 h 363772"/>
                  <a:gd name="connsiteX154" fmla="*/ 73407 w 284325"/>
                  <a:gd name="connsiteY154" fmla="*/ 88662 h 363772"/>
                  <a:gd name="connsiteX155" fmla="*/ 61494 w 284325"/>
                  <a:gd name="connsiteY155" fmla="*/ 81720 h 363772"/>
                  <a:gd name="connsiteX156" fmla="*/ 54980 w 284325"/>
                  <a:gd name="connsiteY156" fmla="*/ 81720 h 363772"/>
                  <a:gd name="connsiteX157" fmla="*/ 58751 w 284325"/>
                  <a:gd name="connsiteY157" fmla="*/ 83348 h 363772"/>
                  <a:gd name="connsiteX158" fmla="*/ 68093 w 284325"/>
                  <a:gd name="connsiteY158" fmla="*/ 89262 h 363772"/>
                  <a:gd name="connsiteX159" fmla="*/ 70921 w 284325"/>
                  <a:gd name="connsiteY159" fmla="*/ 118316 h 363772"/>
                  <a:gd name="connsiteX160" fmla="*/ 53780 w 284325"/>
                  <a:gd name="connsiteY160" fmla="*/ 148398 h 363772"/>
                  <a:gd name="connsiteX161" fmla="*/ 39725 w 284325"/>
                  <a:gd name="connsiteY161" fmla="*/ 169567 h 363772"/>
                  <a:gd name="connsiteX162" fmla="*/ 56866 w 284325"/>
                  <a:gd name="connsiteY162" fmla="*/ 184308 h 363772"/>
                  <a:gd name="connsiteX163" fmla="*/ 89605 w 284325"/>
                  <a:gd name="connsiteY163" fmla="*/ 195449 h 363772"/>
                  <a:gd name="connsiteX164" fmla="*/ 88833 w 284325"/>
                  <a:gd name="connsiteY164" fmla="*/ 231616 h 363772"/>
                  <a:gd name="connsiteX165" fmla="*/ 30298 w 284325"/>
                  <a:gd name="connsiteY165" fmla="*/ 257328 h 363772"/>
                  <a:gd name="connsiteX166" fmla="*/ 30298 w 284325"/>
                  <a:gd name="connsiteY166" fmla="*/ 259470 h 363772"/>
                  <a:gd name="connsiteX167" fmla="*/ 52324 w 284325"/>
                  <a:gd name="connsiteY167" fmla="*/ 262042 h 363772"/>
                  <a:gd name="connsiteX168" fmla="*/ 45124 w 284325"/>
                  <a:gd name="connsiteY168" fmla="*/ 285353 h 363772"/>
                  <a:gd name="connsiteX169" fmla="*/ 72378 w 284325"/>
                  <a:gd name="connsiteY169" fmla="*/ 305922 h 363772"/>
                  <a:gd name="connsiteX170" fmla="*/ 104603 w 284325"/>
                  <a:gd name="connsiteY170" fmla="*/ 326491 h 363772"/>
                  <a:gd name="connsiteX171" fmla="*/ 100710 w 284325"/>
                  <a:gd name="connsiteY171" fmla="*/ 358133 h 363772"/>
                  <a:gd name="connsiteX172" fmla="*/ 99804 w 284325"/>
                  <a:gd name="connsiteY172" fmla="*/ 358802 h 363772"/>
                  <a:gd name="connsiteX173" fmla="*/ 100318 w 284325"/>
                  <a:gd name="connsiteY173" fmla="*/ 363001 h 363772"/>
                  <a:gd name="connsiteX174" fmla="*/ 102461 w 284325"/>
                  <a:gd name="connsiteY174" fmla="*/ 363773 h 363772"/>
                  <a:gd name="connsiteX175" fmla="*/ 102461 w 284325"/>
                  <a:gd name="connsiteY175" fmla="*/ 363773 h 363772"/>
                  <a:gd name="connsiteX176" fmla="*/ 115059 w 284325"/>
                  <a:gd name="connsiteY176" fmla="*/ 340547 h 363772"/>
                  <a:gd name="connsiteX177" fmla="*/ 112831 w 284325"/>
                  <a:gd name="connsiteY177" fmla="*/ 331976 h 363772"/>
                  <a:gd name="connsiteX178" fmla="*/ 165710 w 284325"/>
                  <a:gd name="connsiteY178" fmla="*/ 330348 h 363772"/>
                  <a:gd name="connsiteX179" fmla="*/ 176938 w 284325"/>
                  <a:gd name="connsiteY179" fmla="*/ 318006 h 363772"/>
                  <a:gd name="connsiteX180" fmla="*/ 180451 w 284325"/>
                  <a:gd name="connsiteY180" fmla="*/ 318006 h 363772"/>
                  <a:gd name="connsiteX181" fmla="*/ 192364 w 284325"/>
                  <a:gd name="connsiteY181" fmla="*/ 321092 h 363772"/>
                  <a:gd name="connsiteX182" fmla="*/ 203420 w 284325"/>
                  <a:gd name="connsiteY182" fmla="*/ 327691 h 363772"/>
                  <a:gd name="connsiteX183" fmla="*/ 204620 w 284325"/>
                  <a:gd name="connsiteY183" fmla="*/ 331548 h 363772"/>
                  <a:gd name="connsiteX184" fmla="*/ 205906 w 284325"/>
                  <a:gd name="connsiteY184" fmla="*/ 345860 h 363772"/>
                  <a:gd name="connsiteX185" fmla="*/ 211562 w 284325"/>
                  <a:gd name="connsiteY185" fmla="*/ 348517 h 363772"/>
                  <a:gd name="connsiteX186" fmla="*/ 209591 w 284325"/>
                  <a:gd name="connsiteY186" fmla="*/ 323834 h 363772"/>
                  <a:gd name="connsiteX187" fmla="*/ 198278 w 284325"/>
                  <a:gd name="connsiteY187" fmla="*/ 298123 h 363772"/>
                  <a:gd name="connsiteX188" fmla="*/ 197249 w 284325"/>
                  <a:gd name="connsiteY188" fmla="*/ 269498 h 363772"/>
                  <a:gd name="connsiteX189" fmla="*/ 209419 w 284325"/>
                  <a:gd name="connsiteY189" fmla="*/ 243358 h 363772"/>
                  <a:gd name="connsiteX190" fmla="*/ 222532 w 284325"/>
                  <a:gd name="connsiteY190" fmla="*/ 236159 h 363772"/>
                  <a:gd name="connsiteX191" fmla="*/ 229903 w 284325"/>
                  <a:gd name="connsiteY191" fmla="*/ 229902 h 363772"/>
                  <a:gd name="connsiteX192" fmla="*/ 232217 w 284325"/>
                  <a:gd name="connsiteY192" fmla="*/ 244472 h 363772"/>
                  <a:gd name="connsiteX193" fmla="*/ 239673 w 284325"/>
                  <a:gd name="connsiteY193" fmla="*/ 272155 h 363772"/>
                  <a:gd name="connsiteX194" fmla="*/ 241730 w 284325"/>
                  <a:gd name="connsiteY194" fmla="*/ 329062 h 363772"/>
                  <a:gd name="connsiteX195" fmla="*/ 242844 w 284325"/>
                  <a:gd name="connsiteY195" fmla="*/ 330262 h 363772"/>
                  <a:gd name="connsiteX196" fmla="*/ 247129 w 284325"/>
                  <a:gd name="connsiteY196" fmla="*/ 278840 h 363772"/>
                  <a:gd name="connsiteX197" fmla="*/ 239759 w 284325"/>
                  <a:gd name="connsiteY197" fmla="*/ 249957 h 363772"/>
                  <a:gd name="connsiteX198" fmla="*/ 237016 w 284325"/>
                  <a:gd name="connsiteY198" fmla="*/ 235302 h 363772"/>
                  <a:gd name="connsiteX199" fmla="*/ 235988 w 284325"/>
                  <a:gd name="connsiteY199" fmla="*/ 220818 h 363772"/>
                  <a:gd name="connsiteX200" fmla="*/ 238302 w 284325"/>
                  <a:gd name="connsiteY200" fmla="*/ 208391 h 363772"/>
                  <a:gd name="connsiteX201" fmla="*/ 236931 w 284325"/>
                  <a:gd name="connsiteY201" fmla="*/ 202649 h 363772"/>
                  <a:gd name="connsiteX202" fmla="*/ 267184 w 284325"/>
                  <a:gd name="connsiteY202" fmla="*/ 223218 h 363772"/>
                  <a:gd name="connsiteX203" fmla="*/ 276269 w 284325"/>
                  <a:gd name="connsiteY203" fmla="*/ 245415 h 363772"/>
                  <a:gd name="connsiteX204" fmla="*/ 277897 w 284325"/>
                  <a:gd name="connsiteY204" fmla="*/ 258185 h 363772"/>
                  <a:gd name="connsiteX205" fmla="*/ 278669 w 284325"/>
                  <a:gd name="connsiteY205" fmla="*/ 270783 h 363772"/>
                  <a:gd name="connsiteX206" fmla="*/ 283211 w 284325"/>
                  <a:gd name="connsiteY206" fmla="*/ 273012 h 363772"/>
                  <a:gd name="connsiteX207" fmla="*/ 283211 w 284325"/>
                  <a:gd name="connsiteY207" fmla="*/ 270012 h 363772"/>
                  <a:gd name="connsiteX208" fmla="*/ 283896 w 284325"/>
                  <a:gd name="connsiteY208" fmla="*/ 255700 h 363772"/>
                  <a:gd name="connsiteX209" fmla="*/ 283039 w 284325"/>
                  <a:gd name="connsiteY209" fmla="*/ 246272 h 363772"/>
                  <a:gd name="connsiteX210" fmla="*/ 157911 w 284325"/>
                  <a:gd name="connsiteY210" fmla="*/ 98604 h 363772"/>
                  <a:gd name="connsiteX211" fmla="*/ 145227 w 284325"/>
                  <a:gd name="connsiteY211" fmla="*/ 91319 h 363772"/>
                  <a:gd name="connsiteX212" fmla="*/ 165796 w 284325"/>
                  <a:gd name="connsiteY212" fmla="*/ 85491 h 363772"/>
                  <a:gd name="connsiteX213" fmla="*/ 190393 w 284325"/>
                  <a:gd name="connsiteY213" fmla="*/ 64922 h 363772"/>
                  <a:gd name="connsiteX214" fmla="*/ 193650 w 284325"/>
                  <a:gd name="connsiteY214" fmla="*/ 59437 h 363772"/>
                  <a:gd name="connsiteX215" fmla="*/ 207020 w 284325"/>
                  <a:gd name="connsiteY215" fmla="*/ 64236 h 363772"/>
                  <a:gd name="connsiteX216" fmla="*/ 222275 w 284325"/>
                  <a:gd name="connsiteY216" fmla="*/ 70321 h 363772"/>
                  <a:gd name="connsiteX217" fmla="*/ 249015 w 284325"/>
                  <a:gd name="connsiteY217" fmla="*/ 87462 h 363772"/>
                  <a:gd name="connsiteX218" fmla="*/ 253386 w 284325"/>
                  <a:gd name="connsiteY218" fmla="*/ 114202 h 363772"/>
                  <a:gd name="connsiteX219" fmla="*/ 231445 w 284325"/>
                  <a:gd name="connsiteY219" fmla="*/ 128943 h 363772"/>
                  <a:gd name="connsiteX220" fmla="*/ 218333 w 284325"/>
                  <a:gd name="connsiteY220" fmla="*/ 122858 h 363772"/>
                  <a:gd name="connsiteX221" fmla="*/ 197335 w 284325"/>
                  <a:gd name="connsiteY221" fmla="*/ 117716 h 363772"/>
                  <a:gd name="connsiteX222" fmla="*/ 186194 w 284325"/>
                  <a:gd name="connsiteY222" fmla="*/ 116858 h 363772"/>
                  <a:gd name="connsiteX223" fmla="*/ 178223 w 284325"/>
                  <a:gd name="connsiteY223" fmla="*/ 116858 h 363772"/>
                  <a:gd name="connsiteX224" fmla="*/ 157568 w 284325"/>
                  <a:gd name="connsiteY224" fmla="*/ 98175 h 363772"/>
                  <a:gd name="connsiteX225" fmla="*/ 223561 w 284325"/>
                  <a:gd name="connsiteY225" fmla="*/ 181480 h 363772"/>
                  <a:gd name="connsiteX226" fmla="*/ 183965 w 284325"/>
                  <a:gd name="connsiteY226" fmla="*/ 178480 h 363772"/>
                  <a:gd name="connsiteX227" fmla="*/ 189965 w 284325"/>
                  <a:gd name="connsiteY227" fmla="*/ 139999 h 363772"/>
                  <a:gd name="connsiteX228" fmla="*/ 181994 w 284325"/>
                  <a:gd name="connsiteY228" fmla="*/ 122429 h 363772"/>
                  <a:gd name="connsiteX229" fmla="*/ 195450 w 284325"/>
                  <a:gd name="connsiteY229" fmla="*/ 123801 h 363772"/>
                  <a:gd name="connsiteX230" fmla="*/ 211562 w 284325"/>
                  <a:gd name="connsiteY230" fmla="*/ 126800 h 363772"/>
                  <a:gd name="connsiteX231" fmla="*/ 241130 w 284325"/>
                  <a:gd name="connsiteY231" fmla="*/ 153197 h 363772"/>
                  <a:gd name="connsiteX232" fmla="*/ 230331 w 284325"/>
                  <a:gd name="connsiteY232" fmla="*/ 177880 h 363772"/>
                  <a:gd name="connsiteX233" fmla="*/ 223046 w 284325"/>
                  <a:gd name="connsiteY233" fmla="*/ 181051 h 363772"/>
                  <a:gd name="connsiteX234" fmla="*/ 166225 w 284325"/>
                  <a:gd name="connsiteY234" fmla="*/ 316892 h 363772"/>
                  <a:gd name="connsiteX235" fmla="*/ 138628 w 284325"/>
                  <a:gd name="connsiteY235" fmla="*/ 329748 h 363772"/>
                  <a:gd name="connsiteX236" fmla="*/ 122687 w 284325"/>
                  <a:gd name="connsiteY236" fmla="*/ 327777 h 363772"/>
                  <a:gd name="connsiteX237" fmla="*/ 111631 w 284325"/>
                  <a:gd name="connsiteY237" fmla="*/ 324263 h 363772"/>
                  <a:gd name="connsiteX238" fmla="*/ 97575 w 284325"/>
                  <a:gd name="connsiteY238" fmla="*/ 313378 h 363772"/>
                  <a:gd name="connsiteX239" fmla="*/ 62437 w 284325"/>
                  <a:gd name="connsiteY239" fmla="*/ 295552 h 363772"/>
                  <a:gd name="connsiteX240" fmla="*/ 48467 w 284325"/>
                  <a:gd name="connsiteY240" fmla="*/ 282011 h 363772"/>
                  <a:gd name="connsiteX241" fmla="*/ 53181 w 284325"/>
                  <a:gd name="connsiteY241" fmla="*/ 266155 h 363772"/>
                  <a:gd name="connsiteX242" fmla="*/ 68350 w 284325"/>
                  <a:gd name="connsiteY242" fmla="*/ 258356 h 363772"/>
                  <a:gd name="connsiteX243" fmla="*/ 83177 w 284325"/>
                  <a:gd name="connsiteY243" fmla="*/ 248843 h 363772"/>
                  <a:gd name="connsiteX244" fmla="*/ 100318 w 284325"/>
                  <a:gd name="connsiteY244" fmla="*/ 204191 h 363772"/>
                  <a:gd name="connsiteX245" fmla="*/ 102803 w 284325"/>
                  <a:gd name="connsiteY245" fmla="*/ 206162 h 363772"/>
                  <a:gd name="connsiteX246" fmla="*/ 110945 w 284325"/>
                  <a:gd name="connsiteY246" fmla="*/ 213619 h 363772"/>
                  <a:gd name="connsiteX247" fmla="*/ 121401 w 284325"/>
                  <a:gd name="connsiteY247" fmla="*/ 236587 h 363772"/>
                  <a:gd name="connsiteX248" fmla="*/ 131000 w 284325"/>
                  <a:gd name="connsiteY248" fmla="*/ 256385 h 363772"/>
                  <a:gd name="connsiteX249" fmla="*/ 152169 w 284325"/>
                  <a:gd name="connsiteY249" fmla="*/ 271469 h 363772"/>
                  <a:gd name="connsiteX250" fmla="*/ 165882 w 284325"/>
                  <a:gd name="connsiteY250" fmla="*/ 316464 h 36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284325" h="363772">
                    <a:moveTo>
                      <a:pt x="21556" y="139399"/>
                    </a:moveTo>
                    <a:cubicBezTo>
                      <a:pt x="25598" y="137925"/>
                      <a:pt x="29524" y="136151"/>
                      <a:pt x="33297" y="134085"/>
                    </a:cubicBezTo>
                    <a:cubicBezTo>
                      <a:pt x="36948" y="132140"/>
                      <a:pt x="40419" y="129877"/>
                      <a:pt x="43667" y="127314"/>
                    </a:cubicBezTo>
                    <a:cubicBezTo>
                      <a:pt x="47255" y="125103"/>
                      <a:pt x="50207" y="122009"/>
                      <a:pt x="52238" y="118316"/>
                    </a:cubicBezTo>
                    <a:cubicBezTo>
                      <a:pt x="52238" y="117201"/>
                      <a:pt x="52238" y="114202"/>
                      <a:pt x="50352" y="114716"/>
                    </a:cubicBezTo>
                    <a:cubicBezTo>
                      <a:pt x="46542" y="116447"/>
                      <a:pt x="42970" y="118667"/>
                      <a:pt x="39725" y="121315"/>
                    </a:cubicBezTo>
                    <a:cubicBezTo>
                      <a:pt x="36211" y="123629"/>
                      <a:pt x="32526" y="125772"/>
                      <a:pt x="28840" y="127743"/>
                    </a:cubicBezTo>
                    <a:cubicBezTo>
                      <a:pt x="25443" y="129448"/>
                      <a:pt x="21952" y="130965"/>
                      <a:pt x="18385" y="132285"/>
                    </a:cubicBezTo>
                    <a:lnTo>
                      <a:pt x="12642" y="134171"/>
                    </a:lnTo>
                    <a:cubicBezTo>
                      <a:pt x="10502" y="134522"/>
                      <a:pt x="8405" y="135096"/>
                      <a:pt x="6386" y="135885"/>
                    </a:cubicBezTo>
                    <a:cubicBezTo>
                      <a:pt x="2786" y="137685"/>
                      <a:pt x="6386" y="142998"/>
                      <a:pt x="9386" y="142827"/>
                    </a:cubicBezTo>
                    <a:cubicBezTo>
                      <a:pt x="13589" y="142296"/>
                      <a:pt x="17690" y="141139"/>
                      <a:pt x="21556" y="139399"/>
                    </a:cubicBezTo>
                    <a:close/>
                    <a:moveTo>
                      <a:pt x="18213" y="242244"/>
                    </a:moveTo>
                    <a:cubicBezTo>
                      <a:pt x="31953" y="239244"/>
                      <a:pt x="44135" y="231359"/>
                      <a:pt x="52495" y="220046"/>
                    </a:cubicBezTo>
                    <a:cubicBezTo>
                      <a:pt x="53694" y="218624"/>
                      <a:pt x="54224" y="216747"/>
                      <a:pt x="53952" y="214904"/>
                    </a:cubicBezTo>
                    <a:cubicBezTo>
                      <a:pt x="52833" y="215016"/>
                      <a:pt x="51796" y="215530"/>
                      <a:pt x="51038" y="216361"/>
                    </a:cubicBezTo>
                    <a:cubicBezTo>
                      <a:pt x="47824" y="219429"/>
                      <a:pt x="44418" y="222292"/>
                      <a:pt x="40839" y="224932"/>
                    </a:cubicBezTo>
                    <a:cubicBezTo>
                      <a:pt x="37154" y="227589"/>
                      <a:pt x="33040" y="229388"/>
                      <a:pt x="29183" y="231788"/>
                    </a:cubicBezTo>
                    <a:cubicBezTo>
                      <a:pt x="21301" y="236159"/>
                      <a:pt x="12482" y="238567"/>
                      <a:pt x="3472" y="238816"/>
                    </a:cubicBezTo>
                    <a:cubicBezTo>
                      <a:pt x="2466" y="238704"/>
                      <a:pt x="1456" y="238987"/>
                      <a:pt x="644" y="239587"/>
                    </a:cubicBezTo>
                    <a:cubicBezTo>
                      <a:pt x="-2013" y="241987"/>
                      <a:pt x="4329" y="243615"/>
                      <a:pt x="5615" y="243872"/>
                    </a:cubicBezTo>
                    <a:cubicBezTo>
                      <a:pt x="9027" y="244284"/>
                      <a:pt x="12486" y="244052"/>
                      <a:pt x="15813" y="243187"/>
                    </a:cubicBezTo>
                    <a:close/>
                    <a:moveTo>
                      <a:pt x="132543" y="294181"/>
                    </a:moveTo>
                    <a:cubicBezTo>
                      <a:pt x="127232" y="290581"/>
                      <a:pt x="121468" y="287701"/>
                      <a:pt x="115402" y="285610"/>
                    </a:cubicBezTo>
                    <a:cubicBezTo>
                      <a:pt x="109007" y="283202"/>
                      <a:pt x="102448" y="281256"/>
                      <a:pt x="95776" y="279782"/>
                    </a:cubicBezTo>
                    <a:cubicBezTo>
                      <a:pt x="92347" y="279011"/>
                      <a:pt x="88833" y="278325"/>
                      <a:pt x="85320" y="277811"/>
                    </a:cubicBezTo>
                    <a:cubicBezTo>
                      <a:pt x="81720" y="277014"/>
                      <a:pt x="78014" y="276808"/>
                      <a:pt x="74350" y="277211"/>
                    </a:cubicBezTo>
                    <a:cubicBezTo>
                      <a:pt x="70664" y="277983"/>
                      <a:pt x="74350" y="283382"/>
                      <a:pt x="76149" y="283982"/>
                    </a:cubicBezTo>
                    <a:cubicBezTo>
                      <a:pt x="81463" y="285439"/>
                      <a:pt x="87377" y="285353"/>
                      <a:pt x="92776" y="286382"/>
                    </a:cubicBezTo>
                    <a:cubicBezTo>
                      <a:pt x="98576" y="287401"/>
                      <a:pt x="104302" y="288807"/>
                      <a:pt x="109917" y="290581"/>
                    </a:cubicBezTo>
                    <a:cubicBezTo>
                      <a:pt x="115775" y="292492"/>
                      <a:pt x="121501" y="294781"/>
                      <a:pt x="127058" y="297437"/>
                    </a:cubicBezTo>
                    <a:cubicBezTo>
                      <a:pt x="129020" y="298449"/>
                      <a:pt x="130914" y="299589"/>
                      <a:pt x="132714" y="300866"/>
                    </a:cubicBezTo>
                    <a:cubicBezTo>
                      <a:pt x="134685" y="302648"/>
                      <a:pt x="136468" y="304628"/>
                      <a:pt x="138028" y="306779"/>
                    </a:cubicBezTo>
                    <a:cubicBezTo>
                      <a:pt x="138971" y="307893"/>
                      <a:pt x="139913" y="306779"/>
                      <a:pt x="139999" y="305836"/>
                    </a:cubicBezTo>
                    <a:cubicBezTo>
                      <a:pt x="140770" y="301380"/>
                      <a:pt x="136142" y="296923"/>
                      <a:pt x="132543" y="294438"/>
                    </a:cubicBezTo>
                    <a:close/>
                    <a:moveTo>
                      <a:pt x="76749" y="338061"/>
                    </a:moveTo>
                    <a:cubicBezTo>
                      <a:pt x="63349" y="337504"/>
                      <a:pt x="50151" y="334607"/>
                      <a:pt x="37754" y="329491"/>
                    </a:cubicBezTo>
                    <a:cubicBezTo>
                      <a:pt x="32649" y="327177"/>
                      <a:pt x="27936" y="324083"/>
                      <a:pt x="23784" y="320320"/>
                    </a:cubicBezTo>
                    <a:cubicBezTo>
                      <a:pt x="20004" y="316524"/>
                      <a:pt x="16509" y="312461"/>
                      <a:pt x="13328" y="308150"/>
                    </a:cubicBezTo>
                    <a:cubicBezTo>
                      <a:pt x="12471" y="307122"/>
                      <a:pt x="11700" y="309179"/>
                      <a:pt x="11871" y="309865"/>
                    </a:cubicBezTo>
                    <a:cubicBezTo>
                      <a:pt x="16190" y="321426"/>
                      <a:pt x="25422" y="330468"/>
                      <a:pt x="37068" y="334547"/>
                    </a:cubicBezTo>
                    <a:cubicBezTo>
                      <a:pt x="49611" y="339527"/>
                      <a:pt x="63123" y="341575"/>
                      <a:pt x="76578" y="340547"/>
                    </a:cubicBezTo>
                    <a:cubicBezTo>
                      <a:pt x="77778" y="340975"/>
                      <a:pt x="77949" y="338404"/>
                      <a:pt x="76749" y="338318"/>
                    </a:cubicBezTo>
                    <a:close/>
                    <a:moveTo>
                      <a:pt x="283039" y="246272"/>
                    </a:moveTo>
                    <a:cubicBezTo>
                      <a:pt x="281017" y="236956"/>
                      <a:pt x="277014" y="228188"/>
                      <a:pt x="271298" y="220561"/>
                    </a:cubicBezTo>
                    <a:cubicBezTo>
                      <a:pt x="266130" y="213679"/>
                      <a:pt x="259514" y="208005"/>
                      <a:pt x="251929" y="203934"/>
                    </a:cubicBezTo>
                    <a:cubicBezTo>
                      <a:pt x="248561" y="202109"/>
                      <a:pt x="244952" y="200746"/>
                      <a:pt x="241216" y="199906"/>
                    </a:cubicBezTo>
                    <a:cubicBezTo>
                      <a:pt x="239047" y="199409"/>
                      <a:pt x="236836" y="199143"/>
                      <a:pt x="234617" y="199135"/>
                    </a:cubicBezTo>
                    <a:cubicBezTo>
                      <a:pt x="233982" y="198295"/>
                      <a:pt x="233297" y="197489"/>
                      <a:pt x="232560" y="196735"/>
                    </a:cubicBezTo>
                    <a:cubicBezTo>
                      <a:pt x="229903" y="194164"/>
                      <a:pt x="225275" y="192621"/>
                      <a:pt x="228960" y="187736"/>
                    </a:cubicBezTo>
                    <a:cubicBezTo>
                      <a:pt x="230923" y="185679"/>
                      <a:pt x="233288" y="184051"/>
                      <a:pt x="235902" y="182937"/>
                    </a:cubicBezTo>
                    <a:cubicBezTo>
                      <a:pt x="240033" y="180682"/>
                      <a:pt x="243401" y="177254"/>
                      <a:pt x="245587" y="173081"/>
                    </a:cubicBezTo>
                    <a:cubicBezTo>
                      <a:pt x="246358" y="171332"/>
                      <a:pt x="246881" y="169490"/>
                      <a:pt x="247129" y="167596"/>
                    </a:cubicBezTo>
                    <a:cubicBezTo>
                      <a:pt x="252109" y="163944"/>
                      <a:pt x="257448" y="160816"/>
                      <a:pt x="263070" y="158254"/>
                    </a:cubicBezTo>
                    <a:cubicBezTo>
                      <a:pt x="269112" y="155854"/>
                      <a:pt x="275617" y="154860"/>
                      <a:pt x="282097" y="155340"/>
                    </a:cubicBezTo>
                    <a:lnTo>
                      <a:pt x="284325" y="155340"/>
                    </a:lnTo>
                    <a:cubicBezTo>
                      <a:pt x="284325" y="153111"/>
                      <a:pt x="284325" y="150797"/>
                      <a:pt x="284325" y="148569"/>
                    </a:cubicBezTo>
                    <a:lnTo>
                      <a:pt x="279783" y="148569"/>
                    </a:lnTo>
                    <a:cubicBezTo>
                      <a:pt x="273303" y="148483"/>
                      <a:pt x="266876" y="149769"/>
                      <a:pt x="260928" y="152340"/>
                    </a:cubicBezTo>
                    <a:cubicBezTo>
                      <a:pt x="255940" y="154320"/>
                      <a:pt x="251483" y="157431"/>
                      <a:pt x="247901" y="161425"/>
                    </a:cubicBezTo>
                    <a:cubicBezTo>
                      <a:pt x="247344" y="154920"/>
                      <a:pt x="246135" y="148492"/>
                      <a:pt x="244301" y="142227"/>
                    </a:cubicBezTo>
                    <a:cubicBezTo>
                      <a:pt x="242673" y="135285"/>
                      <a:pt x="244301" y="134599"/>
                      <a:pt x="250043" y="130657"/>
                    </a:cubicBezTo>
                    <a:cubicBezTo>
                      <a:pt x="254354" y="127760"/>
                      <a:pt x="257817" y="123766"/>
                      <a:pt x="260071" y="119087"/>
                    </a:cubicBezTo>
                    <a:cubicBezTo>
                      <a:pt x="264339" y="109308"/>
                      <a:pt x="263507" y="98046"/>
                      <a:pt x="257842" y="89005"/>
                    </a:cubicBezTo>
                    <a:cubicBezTo>
                      <a:pt x="252409" y="81420"/>
                      <a:pt x="245158" y="75326"/>
                      <a:pt x="236759" y="71264"/>
                    </a:cubicBezTo>
                    <a:cubicBezTo>
                      <a:pt x="242656" y="71452"/>
                      <a:pt x="248441" y="69670"/>
                      <a:pt x="253214" y="66207"/>
                    </a:cubicBezTo>
                    <a:cubicBezTo>
                      <a:pt x="258597" y="62179"/>
                      <a:pt x="262728" y="56711"/>
                      <a:pt x="265127" y="50438"/>
                    </a:cubicBezTo>
                    <a:cubicBezTo>
                      <a:pt x="267870" y="43084"/>
                      <a:pt x="268812" y="35174"/>
                      <a:pt x="267870" y="27383"/>
                    </a:cubicBezTo>
                    <a:cubicBezTo>
                      <a:pt x="267527" y="23887"/>
                      <a:pt x="266927" y="20424"/>
                      <a:pt x="266070" y="17013"/>
                    </a:cubicBezTo>
                    <a:cubicBezTo>
                      <a:pt x="265470" y="12428"/>
                      <a:pt x="263567" y="8117"/>
                      <a:pt x="260585" y="4586"/>
                    </a:cubicBezTo>
                    <a:cubicBezTo>
                      <a:pt x="260071" y="4072"/>
                      <a:pt x="259385" y="4586"/>
                      <a:pt x="259214" y="5100"/>
                    </a:cubicBezTo>
                    <a:cubicBezTo>
                      <a:pt x="258717" y="7654"/>
                      <a:pt x="258948" y="10302"/>
                      <a:pt x="259899" y="12728"/>
                    </a:cubicBezTo>
                    <a:cubicBezTo>
                      <a:pt x="261039" y="16670"/>
                      <a:pt x="261922" y="20673"/>
                      <a:pt x="262556" y="24726"/>
                    </a:cubicBezTo>
                    <a:cubicBezTo>
                      <a:pt x="263773" y="32046"/>
                      <a:pt x="263156" y="39553"/>
                      <a:pt x="260756" y="46581"/>
                    </a:cubicBezTo>
                    <a:cubicBezTo>
                      <a:pt x="257517" y="55563"/>
                      <a:pt x="250592" y="62736"/>
                      <a:pt x="241730" y="66293"/>
                    </a:cubicBezTo>
                    <a:cubicBezTo>
                      <a:pt x="237333" y="68067"/>
                      <a:pt x="232465" y="68281"/>
                      <a:pt x="227932" y="66893"/>
                    </a:cubicBezTo>
                    <a:cubicBezTo>
                      <a:pt x="222447" y="64750"/>
                      <a:pt x="217304" y="62008"/>
                      <a:pt x="211733" y="60037"/>
                    </a:cubicBezTo>
                    <a:cubicBezTo>
                      <a:pt x="206643" y="58005"/>
                      <a:pt x="201312" y="56625"/>
                      <a:pt x="195878" y="55923"/>
                    </a:cubicBezTo>
                    <a:cubicBezTo>
                      <a:pt x="204251" y="38739"/>
                      <a:pt x="203934" y="18590"/>
                      <a:pt x="195021" y="1672"/>
                    </a:cubicBezTo>
                    <a:cubicBezTo>
                      <a:pt x="193564" y="-813"/>
                      <a:pt x="188936" y="-642"/>
                      <a:pt x="189965" y="2958"/>
                    </a:cubicBezTo>
                    <a:cubicBezTo>
                      <a:pt x="191250" y="7928"/>
                      <a:pt x="193221" y="12642"/>
                      <a:pt x="194164" y="17699"/>
                    </a:cubicBezTo>
                    <a:cubicBezTo>
                      <a:pt x="195090" y="22670"/>
                      <a:pt x="195381" y="27735"/>
                      <a:pt x="195021" y="32783"/>
                    </a:cubicBezTo>
                    <a:cubicBezTo>
                      <a:pt x="194224" y="43504"/>
                      <a:pt x="190487" y="53789"/>
                      <a:pt x="184222" y="62522"/>
                    </a:cubicBezTo>
                    <a:cubicBezTo>
                      <a:pt x="178437" y="70501"/>
                      <a:pt x="170784" y="76946"/>
                      <a:pt x="161939" y="81291"/>
                    </a:cubicBezTo>
                    <a:cubicBezTo>
                      <a:pt x="157937" y="83245"/>
                      <a:pt x="153746" y="84797"/>
                      <a:pt x="149426" y="85919"/>
                    </a:cubicBezTo>
                    <a:cubicBezTo>
                      <a:pt x="145913" y="86776"/>
                      <a:pt x="141970" y="87205"/>
                      <a:pt x="138542" y="88405"/>
                    </a:cubicBezTo>
                    <a:cubicBezTo>
                      <a:pt x="135542" y="87033"/>
                      <a:pt x="132543" y="85576"/>
                      <a:pt x="129457" y="84291"/>
                    </a:cubicBezTo>
                    <a:cubicBezTo>
                      <a:pt x="118683" y="81274"/>
                      <a:pt x="110366" y="72695"/>
                      <a:pt x="107688" y="61836"/>
                    </a:cubicBezTo>
                    <a:cubicBezTo>
                      <a:pt x="108803" y="60979"/>
                      <a:pt x="109917" y="60294"/>
                      <a:pt x="110945" y="59351"/>
                    </a:cubicBezTo>
                    <a:cubicBezTo>
                      <a:pt x="124315" y="46581"/>
                      <a:pt x="122430" y="25841"/>
                      <a:pt x="119516" y="9385"/>
                    </a:cubicBezTo>
                    <a:cubicBezTo>
                      <a:pt x="119516" y="7843"/>
                      <a:pt x="118144" y="6043"/>
                      <a:pt x="116430" y="5871"/>
                    </a:cubicBezTo>
                    <a:cubicBezTo>
                      <a:pt x="115250" y="5786"/>
                      <a:pt x="114226" y="6677"/>
                      <a:pt x="114144" y="7860"/>
                    </a:cubicBezTo>
                    <a:cubicBezTo>
                      <a:pt x="114127" y="8083"/>
                      <a:pt x="114147" y="8305"/>
                      <a:pt x="114202" y="8528"/>
                    </a:cubicBezTo>
                    <a:cubicBezTo>
                      <a:pt x="117116" y="24126"/>
                      <a:pt x="119344" y="44267"/>
                      <a:pt x="105632" y="55751"/>
                    </a:cubicBezTo>
                    <a:cubicBezTo>
                      <a:pt x="98892" y="60971"/>
                      <a:pt x="90584" y="63748"/>
                      <a:pt x="82063" y="63636"/>
                    </a:cubicBezTo>
                    <a:cubicBezTo>
                      <a:pt x="72406" y="63053"/>
                      <a:pt x="62791" y="61905"/>
                      <a:pt x="53266" y="60208"/>
                    </a:cubicBezTo>
                    <a:cubicBezTo>
                      <a:pt x="52324" y="60208"/>
                      <a:pt x="52066" y="62093"/>
                      <a:pt x="52838" y="62436"/>
                    </a:cubicBezTo>
                    <a:cubicBezTo>
                      <a:pt x="68265" y="69207"/>
                      <a:pt x="89262" y="72892"/>
                      <a:pt x="104260" y="64065"/>
                    </a:cubicBezTo>
                    <a:cubicBezTo>
                      <a:pt x="101004" y="77692"/>
                      <a:pt x="120287" y="87291"/>
                      <a:pt x="129972" y="91576"/>
                    </a:cubicBezTo>
                    <a:cubicBezTo>
                      <a:pt x="147918" y="97824"/>
                      <a:pt x="163748" y="108991"/>
                      <a:pt x="175652" y="123801"/>
                    </a:cubicBezTo>
                    <a:cubicBezTo>
                      <a:pt x="181394" y="131788"/>
                      <a:pt x="184754" y="141233"/>
                      <a:pt x="185337" y="151055"/>
                    </a:cubicBezTo>
                    <a:cubicBezTo>
                      <a:pt x="186596" y="160919"/>
                      <a:pt x="182517" y="170715"/>
                      <a:pt x="174624" y="176766"/>
                    </a:cubicBezTo>
                    <a:cubicBezTo>
                      <a:pt x="157483" y="186536"/>
                      <a:pt x="136914" y="165110"/>
                      <a:pt x="125258" y="154911"/>
                    </a:cubicBezTo>
                    <a:cubicBezTo>
                      <a:pt x="111031" y="142484"/>
                      <a:pt x="92005" y="127829"/>
                      <a:pt x="72121" y="134771"/>
                    </a:cubicBezTo>
                    <a:cubicBezTo>
                      <a:pt x="71178" y="134771"/>
                      <a:pt x="71093" y="137685"/>
                      <a:pt x="72121" y="137599"/>
                    </a:cubicBezTo>
                    <a:cubicBezTo>
                      <a:pt x="96376" y="135456"/>
                      <a:pt x="113345" y="151055"/>
                      <a:pt x="130143" y="166138"/>
                    </a:cubicBezTo>
                    <a:cubicBezTo>
                      <a:pt x="141884" y="176594"/>
                      <a:pt x="159625" y="190907"/>
                      <a:pt x="176509" y="183794"/>
                    </a:cubicBezTo>
                    <a:cubicBezTo>
                      <a:pt x="177340" y="183408"/>
                      <a:pt x="178120" y="182919"/>
                      <a:pt x="178823" y="182337"/>
                    </a:cubicBezTo>
                    <a:cubicBezTo>
                      <a:pt x="179680" y="181822"/>
                      <a:pt x="184822" y="183965"/>
                      <a:pt x="185936" y="184222"/>
                    </a:cubicBezTo>
                    <a:lnTo>
                      <a:pt x="193650" y="186108"/>
                    </a:lnTo>
                    <a:cubicBezTo>
                      <a:pt x="198792" y="187393"/>
                      <a:pt x="203849" y="188679"/>
                      <a:pt x="208905" y="190307"/>
                    </a:cubicBezTo>
                    <a:cubicBezTo>
                      <a:pt x="217476" y="193050"/>
                      <a:pt x="229988" y="197163"/>
                      <a:pt x="231188" y="207448"/>
                    </a:cubicBezTo>
                    <a:cubicBezTo>
                      <a:pt x="231625" y="213842"/>
                      <a:pt x="229243" y="220098"/>
                      <a:pt x="224675" y="224589"/>
                    </a:cubicBezTo>
                    <a:cubicBezTo>
                      <a:pt x="215333" y="233382"/>
                      <a:pt x="203677" y="239330"/>
                      <a:pt x="191079" y="241730"/>
                    </a:cubicBezTo>
                    <a:cubicBezTo>
                      <a:pt x="184925" y="243187"/>
                      <a:pt x="178634" y="243958"/>
                      <a:pt x="172310" y="244044"/>
                    </a:cubicBezTo>
                    <a:cubicBezTo>
                      <a:pt x="169224" y="244044"/>
                      <a:pt x="166139" y="244044"/>
                      <a:pt x="163053" y="243615"/>
                    </a:cubicBezTo>
                    <a:cubicBezTo>
                      <a:pt x="159968" y="243187"/>
                      <a:pt x="156283" y="242158"/>
                      <a:pt x="153883" y="243615"/>
                    </a:cubicBezTo>
                    <a:cubicBezTo>
                      <a:pt x="151483" y="245072"/>
                      <a:pt x="152769" y="247472"/>
                      <a:pt x="153883" y="248500"/>
                    </a:cubicBezTo>
                    <a:cubicBezTo>
                      <a:pt x="159137" y="251303"/>
                      <a:pt x="165102" y="252494"/>
                      <a:pt x="171024" y="251928"/>
                    </a:cubicBezTo>
                    <a:cubicBezTo>
                      <a:pt x="176998" y="251971"/>
                      <a:pt x="182971" y="251449"/>
                      <a:pt x="188850" y="250386"/>
                    </a:cubicBezTo>
                    <a:cubicBezTo>
                      <a:pt x="192004" y="249786"/>
                      <a:pt x="195124" y="249015"/>
                      <a:pt x="198192" y="248072"/>
                    </a:cubicBezTo>
                    <a:cubicBezTo>
                      <a:pt x="188936" y="260945"/>
                      <a:pt x="185457" y="277091"/>
                      <a:pt x="188593" y="292638"/>
                    </a:cubicBezTo>
                    <a:cubicBezTo>
                      <a:pt x="191079" y="301543"/>
                      <a:pt x="194498" y="310165"/>
                      <a:pt x="198792" y="318349"/>
                    </a:cubicBezTo>
                    <a:lnTo>
                      <a:pt x="200078" y="321263"/>
                    </a:lnTo>
                    <a:cubicBezTo>
                      <a:pt x="194515" y="317072"/>
                      <a:pt x="188113" y="314150"/>
                      <a:pt x="181308" y="312693"/>
                    </a:cubicBezTo>
                    <a:cubicBezTo>
                      <a:pt x="180366" y="312693"/>
                      <a:pt x="179423" y="312693"/>
                      <a:pt x="178480" y="312264"/>
                    </a:cubicBezTo>
                    <a:cubicBezTo>
                      <a:pt x="180220" y="301183"/>
                      <a:pt x="177546" y="289853"/>
                      <a:pt x="171024" y="280725"/>
                    </a:cubicBezTo>
                    <a:cubicBezTo>
                      <a:pt x="165385" y="272412"/>
                      <a:pt x="157868" y="265538"/>
                      <a:pt x="149084" y="260670"/>
                    </a:cubicBezTo>
                    <a:cubicBezTo>
                      <a:pt x="143410" y="257868"/>
                      <a:pt x="138611" y="253574"/>
                      <a:pt x="135200" y="248243"/>
                    </a:cubicBezTo>
                    <a:cubicBezTo>
                      <a:pt x="133091" y="244224"/>
                      <a:pt x="131317" y="240041"/>
                      <a:pt x="129886" y="235730"/>
                    </a:cubicBezTo>
                    <a:cubicBezTo>
                      <a:pt x="128772" y="232645"/>
                      <a:pt x="127572" y="229560"/>
                      <a:pt x="126286" y="226646"/>
                    </a:cubicBezTo>
                    <a:cubicBezTo>
                      <a:pt x="127829" y="225446"/>
                      <a:pt x="128600" y="223560"/>
                      <a:pt x="130314" y="222275"/>
                    </a:cubicBezTo>
                    <a:cubicBezTo>
                      <a:pt x="131891" y="221178"/>
                      <a:pt x="133665" y="220389"/>
                      <a:pt x="135542" y="219961"/>
                    </a:cubicBezTo>
                    <a:cubicBezTo>
                      <a:pt x="139922" y="219129"/>
                      <a:pt x="144378" y="218812"/>
                      <a:pt x="148826" y="219018"/>
                    </a:cubicBezTo>
                    <a:lnTo>
                      <a:pt x="166824" y="219018"/>
                    </a:lnTo>
                    <a:cubicBezTo>
                      <a:pt x="173518" y="219275"/>
                      <a:pt x="180220" y="219018"/>
                      <a:pt x="186879" y="218247"/>
                    </a:cubicBezTo>
                    <a:cubicBezTo>
                      <a:pt x="190307" y="217647"/>
                      <a:pt x="187651" y="212247"/>
                      <a:pt x="185251" y="211905"/>
                    </a:cubicBezTo>
                    <a:cubicBezTo>
                      <a:pt x="177735" y="211176"/>
                      <a:pt x="170175" y="210919"/>
                      <a:pt x="162625" y="211133"/>
                    </a:cubicBezTo>
                    <a:cubicBezTo>
                      <a:pt x="155169" y="211133"/>
                      <a:pt x="147627" y="211133"/>
                      <a:pt x="140085" y="211133"/>
                    </a:cubicBezTo>
                    <a:cubicBezTo>
                      <a:pt x="135157" y="211048"/>
                      <a:pt x="130280" y="212136"/>
                      <a:pt x="125858" y="214304"/>
                    </a:cubicBezTo>
                    <a:cubicBezTo>
                      <a:pt x="124179" y="215213"/>
                      <a:pt x="122762" y="216541"/>
                      <a:pt x="121744" y="218161"/>
                    </a:cubicBezTo>
                    <a:cubicBezTo>
                      <a:pt x="119690" y="214621"/>
                      <a:pt x="117183" y="211365"/>
                      <a:pt x="114288" y="208476"/>
                    </a:cubicBezTo>
                    <a:cubicBezTo>
                      <a:pt x="108789" y="204054"/>
                      <a:pt x="102666" y="200472"/>
                      <a:pt x="96118" y="197849"/>
                    </a:cubicBezTo>
                    <a:cubicBezTo>
                      <a:pt x="92202" y="192287"/>
                      <a:pt x="86665" y="188070"/>
                      <a:pt x="80263" y="185765"/>
                    </a:cubicBezTo>
                    <a:cubicBezTo>
                      <a:pt x="75588" y="184171"/>
                      <a:pt x="70806" y="182911"/>
                      <a:pt x="65950" y="181994"/>
                    </a:cubicBezTo>
                    <a:cubicBezTo>
                      <a:pt x="59437" y="180537"/>
                      <a:pt x="50095" y="179680"/>
                      <a:pt x="46581" y="173423"/>
                    </a:cubicBezTo>
                    <a:cubicBezTo>
                      <a:pt x="43067" y="167167"/>
                      <a:pt x="50181" y="162796"/>
                      <a:pt x="54209" y="159025"/>
                    </a:cubicBezTo>
                    <a:cubicBezTo>
                      <a:pt x="58187" y="155160"/>
                      <a:pt x="61775" y="150909"/>
                      <a:pt x="64922" y="146341"/>
                    </a:cubicBezTo>
                    <a:cubicBezTo>
                      <a:pt x="70873" y="137693"/>
                      <a:pt x="75093" y="127974"/>
                      <a:pt x="77349" y="117716"/>
                    </a:cubicBezTo>
                    <a:cubicBezTo>
                      <a:pt x="79076" y="110851"/>
                      <a:pt x="79076" y="103669"/>
                      <a:pt x="77349" y="96804"/>
                    </a:cubicBezTo>
                    <a:cubicBezTo>
                      <a:pt x="105113" y="102443"/>
                      <a:pt x="130169" y="117270"/>
                      <a:pt x="148484" y="138885"/>
                    </a:cubicBezTo>
                    <a:cubicBezTo>
                      <a:pt x="148998" y="139484"/>
                      <a:pt x="149598" y="138199"/>
                      <a:pt x="149255" y="137685"/>
                    </a:cubicBezTo>
                    <a:cubicBezTo>
                      <a:pt x="144618" y="130683"/>
                      <a:pt x="139185" y="124238"/>
                      <a:pt x="133057" y="118487"/>
                    </a:cubicBezTo>
                    <a:cubicBezTo>
                      <a:pt x="127037" y="112976"/>
                      <a:pt x="120493" y="108065"/>
                      <a:pt x="113516" y="103832"/>
                    </a:cubicBezTo>
                    <a:cubicBezTo>
                      <a:pt x="101174" y="96392"/>
                      <a:pt x="87584" y="91250"/>
                      <a:pt x="73407" y="88662"/>
                    </a:cubicBezTo>
                    <a:cubicBezTo>
                      <a:pt x="70226" y="85199"/>
                      <a:pt x="66074" y="82782"/>
                      <a:pt x="61494" y="81720"/>
                    </a:cubicBezTo>
                    <a:cubicBezTo>
                      <a:pt x="59407" y="80863"/>
                      <a:pt x="57067" y="80863"/>
                      <a:pt x="54980" y="81720"/>
                    </a:cubicBezTo>
                    <a:cubicBezTo>
                      <a:pt x="56198" y="82354"/>
                      <a:pt x="57458" y="82894"/>
                      <a:pt x="58751" y="83348"/>
                    </a:cubicBezTo>
                    <a:cubicBezTo>
                      <a:pt x="62245" y="84642"/>
                      <a:pt x="65427" y="86656"/>
                      <a:pt x="68093" y="89262"/>
                    </a:cubicBezTo>
                    <a:cubicBezTo>
                      <a:pt x="75464" y="96889"/>
                      <a:pt x="73664" y="109059"/>
                      <a:pt x="70921" y="118316"/>
                    </a:cubicBezTo>
                    <a:cubicBezTo>
                      <a:pt x="67589" y="129526"/>
                      <a:pt x="61724" y="139819"/>
                      <a:pt x="53780" y="148398"/>
                    </a:cubicBezTo>
                    <a:cubicBezTo>
                      <a:pt x="48210" y="154397"/>
                      <a:pt x="38439" y="160139"/>
                      <a:pt x="39725" y="169567"/>
                    </a:cubicBezTo>
                    <a:cubicBezTo>
                      <a:pt x="41011" y="178994"/>
                      <a:pt x="49495" y="182165"/>
                      <a:pt x="56866" y="184308"/>
                    </a:cubicBezTo>
                    <a:cubicBezTo>
                      <a:pt x="67665" y="187564"/>
                      <a:pt x="80692" y="187650"/>
                      <a:pt x="89605" y="195449"/>
                    </a:cubicBezTo>
                    <a:cubicBezTo>
                      <a:pt x="99975" y="204534"/>
                      <a:pt x="94747" y="221161"/>
                      <a:pt x="88833" y="231616"/>
                    </a:cubicBezTo>
                    <a:cubicBezTo>
                      <a:pt x="76886" y="251886"/>
                      <a:pt x="53309" y="262247"/>
                      <a:pt x="30298" y="257328"/>
                    </a:cubicBezTo>
                    <a:cubicBezTo>
                      <a:pt x="29355" y="257328"/>
                      <a:pt x="29098" y="259213"/>
                      <a:pt x="30298" y="259470"/>
                    </a:cubicBezTo>
                    <a:cubicBezTo>
                      <a:pt x="37421" y="261665"/>
                      <a:pt x="44886" y="262539"/>
                      <a:pt x="52324" y="262042"/>
                    </a:cubicBezTo>
                    <a:cubicBezTo>
                      <a:pt x="43753" y="265127"/>
                      <a:pt x="42125" y="277811"/>
                      <a:pt x="45124" y="285353"/>
                    </a:cubicBezTo>
                    <a:cubicBezTo>
                      <a:pt x="49410" y="296152"/>
                      <a:pt x="62265" y="301551"/>
                      <a:pt x="72378" y="305922"/>
                    </a:cubicBezTo>
                    <a:cubicBezTo>
                      <a:pt x="84654" y="310010"/>
                      <a:pt x="95725" y="317081"/>
                      <a:pt x="104603" y="326491"/>
                    </a:cubicBezTo>
                    <a:cubicBezTo>
                      <a:pt x="112265" y="336304"/>
                      <a:pt x="110522" y="350471"/>
                      <a:pt x="100710" y="358133"/>
                    </a:cubicBezTo>
                    <a:cubicBezTo>
                      <a:pt x="100414" y="358365"/>
                      <a:pt x="100111" y="358587"/>
                      <a:pt x="99804" y="358802"/>
                    </a:cubicBezTo>
                    <a:cubicBezTo>
                      <a:pt x="98518" y="359745"/>
                      <a:pt x="99118" y="361801"/>
                      <a:pt x="100318" y="363001"/>
                    </a:cubicBezTo>
                    <a:cubicBezTo>
                      <a:pt x="101062" y="363164"/>
                      <a:pt x="101782" y="363430"/>
                      <a:pt x="102461" y="363773"/>
                    </a:cubicBezTo>
                    <a:lnTo>
                      <a:pt x="102461" y="363773"/>
                    </a:lnTo>
                    <a:cubicBezTo>
                      <a:pt x="111547" y="359899"/>
                      <a:pt x="116766" y="350274"/>
                      <a:pt x="115059" y="340547"/>
                    </a:cubicBezTo>
                    <a:cubicBezTo>
                      <a:pt x="114744" y="337599"/>
                      <a:pt x="113994" y="334710"/>
                      <a:pt x="112831" y="331976"/>
                    </a:cubicBezTo>
                    <a:cubicBezTo>
                      <a:pt x="129475" y="340941"/>
                      <a:pt x="149649" y="340324"/>
                      <a:pt x="165710" y="330348"/>
                    </a:cubicBezTo>
                    <a:cubicBezTo>
                      <a:pt x="170467" y="327280"/>
                      <a:pt x="174332" y="323029"/>
                      <a:pt x="176938" y="318006"/>
                    </a:cubicBezTo>
                    <a:lnTo>
                      <a:pt x="180451" y="318006"/>
                    </a:lnTo>
                    <a:cubicBezTo>
                      <a:pt x="184531" y="318555"/>
                      <a:pt x="188533" y="319592"/>
                      <a:pt x="192364" y="321092"/>
                    </a:cubicBezTo>
                    <a:cubicBezTo>
                      <a:pt x="196324" y="322789"/>
                      <a:pt x="200043" y="325008"/>
                      <a:pt x="203420" y="327691"/>
                    </a:cubicBezTo>
                    <a:cubicBezTo>
                      <a:pt x="203900" y="328951"/>
                      <a:pt x="204294" y="330236"/>
                      <a:pt x="204620" y="331548"/>
                    </a:cubicBezTo>
                    <a:cubicBezTo>
                      <a:pt x="205820" y="336347"/>
                      <a:pt x="205134" y="341061"/>
                      <a:pt x="205906" y="345860"/>
                    </a:cubicBezTo>
                    <a:cubicBezTo>
                      <a:pt x="205906" y="347746"/>
                      <a:pt x="210019" y="351260"/>
                      <a:pt x="211562" y="348517"/>
                    </a:cubicBezTo>
                    <a:cubicBezTo>
                      <a:pt x="214167" y="340350"/>
                      <a:pt x="213465" y="331488"/>
                      <a:pt x="209591" y="323834"/>
                    </a:cubicBezTo>
                    <a:cubicBezTo>
                      <a:pt x="206334" y="315264"/>
                      <a:pt x="201020" y="306694"/>
                      <a:pt x="198278" y="298123"/>
                    </a:cubicBezTo>
                    <a:cubicBezTo>
                      <a:pt x="194901" y="288936"/>
                      <a:pt x="194541" y="278908"/>
                      <a:pt x="197249" y="269498"/>
                    </a:cubicBezTo>
                    <a:cubicBezTo>
                      <a:pt x="200335" y="260370"/>
                      <a:pt x="204423" y="251603"/>
                      <a:pt x="209419" y="243358"/>
                    </a:cubicBezTo>
                    <a:cubicBezTo>
                      <a:pt x="214005" y="241370"/>
                      <a:pt x="218393" y="238961"/>
                      <a:pt x="222532" y="236159"/>
                    </a:cubicBezTo>
                    <a:cubicBezTo>
                      <a:pt x="225198" y="234333"/>
                      <a:pt x="227666" y="232234"/>
                      <a:pt x="229903" y="229902"/>
                    </a:cubicBezTo>
                    <a:cubicBezTo>
                      <a:pt x="230331" y="234805"/>
                      <a:pt x="231111" y="239673"/>
                      <a:pt x="232217" y="244472"/>
                    </a:cubicBezTo>
                    <a:cubicBezTo>
                      <a:pt x="234102" y="253814"/>
                      <a:pt x="237102" y="262899"/>
                      <a:pt x="239673" y="272155"/>
                    </a:cubicBezTo>
                    <a:cubicBezTo>
                      <a:pt x="246255" y="290453"/>
                      <a:pt x="246975" y="310336"/>
                      <a:pt x="241730" y="329062"/>
                    </a:cubicBezTo>
                    <a:cubicBezTo>
                      <a:pt x="241730" y="329662"/>
                      <a:pt x="241730" y="331291"/>
                      <a:pt x="242844" y="330262"/>
                    </a:cubicBezTo>
                    <a:cubicBezTo>
                      <a:pt x="252786" y="315178"/>
                      <a:pt x="250900" y="295980"/>
                      <a:pt x="247129" y="278840"/>
                    </a:cubicBezTo>
                    <a:cubicBezTo>
                      <a:pt x="244987" y="269155"/>
                      <a:pt x="242073" y="259642"/>
                      <a:pt x="239759" y="249957"/>
                    </a:cubicBezTo>
                    <a:cubicBezTo>
                      <a:pt x="238585" y="245124"/>
                      <a:pt x="237668" y="240230"/>
                      <a:pt x="237016" y="235302"/>
                    </a:cubicBezTo>
                    <a:cubicBezTo>
                      <a:pt x="236502" y="230588"/>
                      <a:pt x="237016" y="225703"/>
                      <a:pt x="235988" y="220818"/>
                    </a:cubicBezTo>
                    <a:cubicBezTo>
                      <a:pt x="237882" y="216970"/>
                      <a:pt x="238687" y="212667"/>
                      <a:pt x="238302" y="208391"/>
                    </a:cubicBezTo>
                    <a:cubicBezTo>
                      <a:pt x="238113" y="206420"/>
                      <a:pt x="237650" y="204491"/>
                      <a:pt x="236931" y="202649"/>
                    </a:cubicBezTo>
                    <a:cubicBezTo>
                      <a:pt x="249195" y="205562"/>
                      <a:pt x="259959" y="212882"/>
                      <a:pt x="267184" y="223218"/>
                    </a:cubicBezTo>
                    <a:cubicBezTo>
                      <a:pt x="271572" y="229988"/>
                      <a:pt x="274649" y="237513"/>
                      <a:pt x="276269" y="245415"/>
                    </a:cubicBezTo>
                    <a:cubicBezTo>
                      <a:pt x="277152" y="249623"/>
                      <a:pt x="277700" y="253891"/>
                      <a:pt x="277897" y="258185"/>
                    </a:cubicBezTo>
                    <a:cubicBezTo>
                      <a:pt x="277554" y="262402"/>
                      <a:pt x="277811" y="266644"/>
                      <a:pt x="278669" y="270783"/>
                    </a:cubicBezTo>
                    <a:cubicBezTo>
                      <a:pt x="279097" y="272155"/>
                      <a:pt x="281840" y="274554"/>
                      <a:pt x="283211" y="273012"/>
                    </a:cubicBezTo>
                    <a:cubicBezTo>
                      <a:pt x="284582" y="271469"/>
                      <a:pt x="283211" y="270955"/>
                      <a:pt x="283211" y="270012"/>
                    </a:cubicBezTo>
                    <a:cubicBezTo>
                      <a:pt x="283211" y="265127"/>
                      <a:pt x="283725" y="260413"/>
                      <a:pt x="283896" y="255700"/>
                    </a:cubicBezTo>
                    <a:cubicBezTo>
                      <a:pt x="283785" y="252545"/>
                      <a:pt x="283502" y="249400"/>
                      <a:pt x="283039" y="246272"/>
                    </a:cubicBezTo>
                    <a:close/>
                    <a:moveTo>
                      <a:pt x="157911" y="98604"/>
                    </a:moveTo>
                    <a:cubicBezTo>
                      <a:pt x="153814" y="95947"/>
                      <a:pt x="149581" y="93513"/>
                      <a:pt x="145227" y="91319"/>
                    </a:cubicBezTo>
                    <a:cubicBezTo>
                      <a:pt x="152375" y="90624"/>
                      <a:pt x="159342" y="88653"/>
                      <a:pt x="165796" y="85491"/>
                    </a:cubicBezTo>
                    <a:cubicBezTo>
                      <a:pt x="175652" y="80897"/>
                      <a:pt x="184128" y="73809"/>
                      <a:pt x="190393" y="64922"/>
                    </a:cubicBezTo>
                    <a:cubicBezTo>
                      <a:pt x="191576" y="63156"/>
                      <a:pt x="192664" y="61322"/>
                      <a:pt x="193650" y="59437"/>
                    </a:cubicBezTo>
                    <a:cubicBezTo>
                      <a:pt x="198021" y="61322"/>
                      <a:pt x="202220" y="62608"/>
                      <a:pt x="207020" y="64236"/>
                    </a:cubicBezTo>
                    <a:cubicBezTo>
                      <a:pt x="211819" y="65864"/>
                      <a:pt x="217304" y="68007"/>
                      <a:pt x="222275" y="70321"/>
                    </a:cubicBezTo>
                    <a:cubicBezTo>
                      <a:pt x="232165" y="74349"/>
                      <a:pt x="241233" y="80160"/>
                      <a:pt x="249015" y="87462"/>
                    </a:cubicBezTo>
                    <a:cubicBezTo>
                      <a:pt x="255734" y="94678"/>
                      <a:pt x="257457" y="105220"/>
                      <a:pt x="253386" y="114202"/>
                    </a:cubicBezTo>
                    <a:cubicBezTo>
                      <a:pt x="249349" y="122789"/>
                      <a:pt x="240916" y="128454"/>
                      <a:pt x="231445" y="128943"/>
                    </a:cubicBezTo>
                    <a:cubicBezTo>
                      <a:pt x="227297" y="126466"/>
                      <a:pt x="222901" y="124426"/>
                      <a:pt x="218333" y="122858"/>
                    </a:cubicBezTo>
                    <a:cubicBezTo>
                      <a:pt x="211545" y="120372"/>
                      <a:pt x="204500" y="118650"/>
                      <a:pt x="197335" y="117716"/>
                    </a:cubicBezTo>
                    <a:cubicBezTo>
                      <a:pt x="193650" y="117287"/>
                      <a:pt x="189879" y="117030"/>
                      <a:pt x="186194" y="116858"/>
                    </a:cubicBezTo>
                    <a:cubicBezTo>
                      <a:pt x="183545" y="116516"/>
                      <a:pt x="180871" y="116516"/>
                      <a:pt x="178223" y="116858"/>
                    </a:cubicBezTo>
                    <a:cubicBezTo>
                      <a:pt x="172335" y="109608"/>
                      <a:pt x="165376" y="103309"/>
                      <a:pt x="157568" y="98175"/>
                    </a:cubicBezTo>
                    <a:close/>
                    <a:moveTo>
                      <a:pt x="223561" y="181480"/>
                    </a:moveTo>
                    <a:cubicBezTo>
                      <a:pt x="210705" y="186193"/>
                      <a:pt x="197335" y="178994"/>
                      <a:pt x="183965" y="178480"/>
                    </a:cubicBezTo>
                    <a:cubicBezTo>
                      <a:pt x="192536" y="168967"/>
                      <a:pt x="193221" y="151655"/>
                      <a:pt x="189965" y="139999"/>
                    </a:cubicBezTo>
                    <a:cubicBezTo>
                      <a:pt x="188208" y="133776"/>
                      <a:pt x="185525" y="127846"/>
                      <a:pt x="181994" y="122429"/>
                    </a:cubicBezTo>
                    <a:cubicBezTo>
                      <a:pt x="186365" y="123201"/>
                      <a:pt x="191164" y="123286"/>
                      <a:pt x="195450" y="123801"/>
                    </a:cubicBezTo>
                    <a:cubicBezTo>
                      <a:pt x="200883" y="124418"/>
                      <a:pt x="206266" y="125420"/>
                      <a:pt x="211562" y="126800"/>
                    </a:cubicBezTo>
                    <a:cubicBezTo>
                      <a:pt x="225275" y="130486"/>
                      <a:pt x="239330" y="137513"/>
                      <a:pt x="241130" y="153197"/>
                    </a:cubicBezTo>
                    <a:cubicBezTo>
                      <a:pt x="242167" y="162762"/>
                      <a:pt x="238062" y="172155"/>
                      <a:pt x="230331" y="177880"/>
                    </a:cubicBezTo>
                    <a:cubicBezTo>
                      <a:pt x="228086" y="179311"/>
                      <a:pt x="225626" y="180374"/>
                      <a:pt x="223046" y="181051"/>
                    </a:cubicBezTo>
                    <a:close/>
                    <a:moveTo>
                      <a:pt x="166225" y="316892"/>
                    </a:moveTo>
                    <a:cubicBezTo>
                      <a:pt x="159600" y="325326"/>
                      <a:pt x="149349" y="330099"/>
                      <a:pt x="138628" y="329748"/>
                    </a:cubicBezTo>
                    <a:cubicBezTo>
                      <a:pt x="133254" y="329782"/>
                      <a:pt x="127893" y="329114"/>
                      <a:pt x="122687" y="327777"/>
                    </a:cubicBezTo>
                    <a:cubicBezTo>
                      <a:pt x="118831" y="327228"/>
                      <a:pt x="115094" y="326046"/>
                      <a:pt x="111631" y="324263"/>
                    </a:cubicBezTo>
                    <a:cubicBezTo>
                      <a:pt x="106489" y="321092"/>
                      <a:pt x="102375" y="316892"/>
                      <a:pt x="97575" y="313378"/>
                    </a:cubicBezTo>
                    <a:cubicBezTo>
                      <a:pt x="86247" y="306711"/>
                      <a:pt x="74511" y="300754"/>
                      <a:pt x="62437" y="295552"/>
                    </a:cubicBezTo>
                    <a:cubicBezTo>
                      <a:pt x="56866" y="292467"/>
                      <a:pt x="50009" y="288696"/>
                      <a:pt x="48467" y="282011"/>
                    </a:cubicBezTo>
                    <a:cubicBezTo>
                      <a:pt x="47772" y="276303"/>
                      <a:pt x="49479" y="270561"/>
                      <a:pt x="53181" y="266155"/>
                    </a:cubicBezTo>
                    <a:cubicBezTo>
                      <a:pt x="56266" y="261784"/>
                      <a:pt x="63636" y="260327"/>
                      <a:pt x="68350" y="258356"/>
                    </a:cubicBezTo>
                    <a:cubicBezTo>
                      <a:pt x="73813" y="256077"/>
                      <a:pt x="78832" y="252863"/>
                      <a:pt x="83177" y="248843"/>
                    </a:cubicBezTo>
                    <a:cubicBezTo>
                      <a:pt x="94319" y="238644"/>
                      <a:pt x="104089" y="219961"/>
                      <a:pt x="100318" y="204191"/>
                    </a:cubicBezTo>
                    <a:lnTo>
                      <a:pt x="102803" y="206162"/>
                    </a:lnTo>
                    <a:cubicBezTo>
                      <a:pt x="105871" y="208228"/>
                      <a:pt x="108614" y="210748"/>
                      <a:pt x="110945" y="213619"/>
                    </a:cubicBezTo>
                    <a:cubicBezTo>
                      <a:pt x="115914" y="220509"/>
                      <a:pt x="119468" y="228317"/>
                      <a:pt x="121401" y="236587"/>
                    </a:cubicBezTo>
                    <a:cubicBezTo>
                      <a:pt x="123168" y="243787"/>
                      <a:pt x="126439" y="250540"/>
                      <a:pt x="131000" y="256385"/>
                    </a:cubicBezTo>
                    <a:cubicBezTo>
                      <a:pt x="137471" y="262196"/>
                      <a:pt x="144567" y="267252"/>
                      <a:pt x="152169" y="271469"/>
                    </a:cubicBezTo>
                    <a:cubicBezTo>
                      <a:pt x="164168" y="280554"/>
                      <a:pt x="176852" y="301808"/>
                      <a:pt x="165882" y="316464"/>
                    </a:cubicBezTo>
                    <a:close/>
                  </a:path>
                </a:pathLst>
              </a:custGeom>
              <a:solidFill>
                <a:srgbClr val="1AA4BE">
                  <a:alpha val="30000"/>
                </a:srgbClr>
              </a:solidFill>
              <a:ln w="8553" cap="flat">
                <a:noFill/>
                <a:prstDash val="solid"/>
                <a:miter/>
              </a:ln>
            </p:spPr>
            <p:txBody>
              <a:bodyPr rtlCol="0" anchor="ctr"/>
              <a:lstStyle/>
              <a:p>
                <a:endParaRPr lang="en-US" dirty="0"/>
              </a:p>
            </p:txBody>
          </p:sp>
          <p:sp>
            <p:nvSpPr>
              <p:cNvPr id="248" name="Freeform: Shape 161">
                <a:extLst>
                  <a:ext uri="{FF2B5EF4-FFF2-40B4-BE49-F238E27FC236}">
                    <a16:creationId xmlns:a16="http://schemas.microsoft.com/office/drawing/2014/main" id="{D12364A0-E4A0-337B-09BD-73BB165B0723}"/>
                  </a:ext>
                </a:extLst>
              </p:cNvPr>
              <p:cNvSpPr/>
              <p:nvPr/>
            </p:nvSpPr>
            <p:spPr>
              <a:xfrm>
                <a:off x="4549802" y="3407749"/>
                <a:ext cx="402986" cy="471912"/>
              </a:xfrm>
              <a:custGeom>
                <a:avLst/>
                <a:gdLst>
                  <a:gd name="connsiteX0" fmla="*/ 187613 w 402986"/>
                  <a:gd name="connsiteY0" fmla="*/ 166523 h 471912"/>
                  <a:gd name="connsiteX1" fmla="*/ 243492 w 402986"/>
                  <a:gd name="connsiteY1" fmla="*/ 144668 h 471912"/>
                  <a:gd name="connsiteX2" fmla="*/ 287801 w 402986"/>
                  <a:gd name="connsiteY2" fmla="*/ 153924 h 471912"/>
                  <a:gd name="connsiteX3" fmla="*/ 322083 w 402986"/>
                  <a:gd name="connsiteY3" fmla="*/ 128213 h 471912"/>
                  <a:gd name="connsiteX4" fmla="*/ 363564 w 402986"/>
                  <a:gd name="connsiteY4" fmla="*/ 139183 h 471912"/>
                  <a:gd name="connsiteX5" fmla="*/ 399217 w 402986"/>
                  <a:gd name="connsiteY5" fmla="*/ 118357 h 471912"/>
                  <a:gd name="connsiteX6" fmla="*/ 398103 w 402986"/>
                  <a:gd name="connsiteY6" fmla="*/ 65049 h 471912"/>
                  <a:gd name="connsiteX7" fmla="*/ 393046 w 402986"/>
                  <a:gd name="connsiteY7" fmla="*/ 4113 h 471912"/>
                  <a:gd name="connsiteX8" fmla="*/ 317369 w 402986"/>
                  <a:gd name="connsiteY8" fmla="*/ 30596 h 471912"/>
                  <a:gd name="connsiteX9" fmla="*/ 233036 w 402986"/>
                  <a:gd name="connsiteY9" fmla="*/ 42252 h 471912"/>
                  <a:gd name="connsiteX10" fmla="*/ 152989 w 402986"/>
                  <a:gd name="connsiteY10" fmla="*/ 68734 h 471912"/>
                  <a:gd name="connsiteX11" fmla="*/ 75855 w 402986"/>
                  <a:gd name="connsiteY11" fmla="*/ 67449 h 471912"/>
                  <a:gd name="connsiteX12" fmla="*/ 68998 w 402986"/>
                  <a:gd name="connsiteY12" fmla="*/ 131127 h 471912"/>
                  <a:gd name="connsiteX13" fmla="*/ 33088 w 402986"/>
                  <a:gd name="connsiteY13" fmla="*/ 164123 h 471912"/>
                  <a:gd name="connsiteX14" fmla="*/ 41659 w 402986"/>
                  <a:gd name="connsiteY14" fmla="*/ 221888 h 471912"/>
                  <a:gd name="connsiteX15" fmla="*/ 26918 w 402986"/>
                  <a:gd name="connsiteY15" fmla="*/ 299022 h 471912"/>
                  <a:gd name="connsiteX16" fmla="*/ 6 w 402986"/>
                  <a:gd name="connsiteY16" fmla="*/ 338103 h 471912"/>
                  <a:gd name="connsiteX17" fmla="*/ 23832 w 402986"/>
                  <a:gd name="connsiteY17" fmla="*/ 380955 h 471912"/>
                  <a:gd name="connsiteX18" fmla="*/ 39712 w 402986"/>
                  <a:gd name="connsiteY18" fmla="*/ 449810 h 471912"/>
                  <a:gd name="connsiteX19" fmla="*/ 72084 w 402986"/>
                  <a:gd name="connsiteY19" fmla="*/ 457060 h 471912"/>
                  <a:gd name="connsiteX20" fmla="*/ 114601 w 402986"/>
                  <a:gd name="connsiteY20" fmla="*/ 467388 h 471912"/>
                  <a:gd name="connsiteX21" fmla="*/ 127620 w 402986"/>
                  <a:gd name="connsiteY21" fmla="*/ 430492 h 471912"/>
                  <a:gd name="connsiteX22" fmla="*/ 144761 w 402986"/>
                  <a:gd name="connsiteY22" fmla="*/ 410694 h 471912"/>
                  <a:gd name="connsiteX23" fmla="*/ 137733 w 402986"/>
                  <a:gd name="connsiteY23" fmla="*/ 367842 h 471912"/>
                  <a:gd name="connsiteX24" fmla="*/ 138247 w 402986"/>
                  <a:gd name="connsiteY24" fmla="*/ 353701 h 471912"/>
                  <a:gd name="connsiteX25" fmla="*/ 140819 w 402986"/>
                  <a:gd name="connsiteY25" fmla="*/ 285823 h 471912"/>
                  <a:gd name="connsiteX26" fmla="*/ 154188 w 402986"/>
                  <a:gd name="connsiteY26" fmla="*/ 217260 h 471912"/>
                  <a:gd name="connsiteX27" fmla="*/ 180414 w 402986"/>
                  <a:gd name="connsiteY27" fmla="*/ 199090 h 471912"/>
                  <a:gd name="connsiteX28" fmla="*/ 187613 w 402986"/>
                  <a:gd name="connsiteY28" fmla="*/ 166523 h 4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986" h="471912">
                    <a:moveTo>
                      <a:pt x="187613" y="166523"/>
                    </a:moveTo>
                    <a:cubicBezTo>
                      <a:pt x="209087" y="175282"/>
                      <a:pt x="233660" y="165674"/>
                      <a:pt x="243492" y="144668"/>
                    </a:cubicBezTo>
                    <a:cubicBezTo>
                      <a:pt x="257402" y="150976"/>
                      <a:pt x="272529" y="154130"/>
                      <a:pt x="287801" y="153924"/>
                    </a:cubicBezTo>
                    <a:cubicBezTo>
                      <a:pt x="303571" y="153616"/>
                      <a:pt x="317369" y="143263"/>
                      <a:pt x="322083" y="128213"/>
                    </a:cubicBezTo>
                    <a:cubicBezTo>
                      <a:pt x="334759" y="135326"/>
                      <a:pt x="349029" y="139106"/>
                      <a:pt x="363564" y="139183"/>
                    </a:cubicBezTo>
                    <a:cubicBezTo>
                      <a:pt x="378305" y="139072"/>
                      <a:pt x="391881" y="131144"/>
                      <a:pt x="399217" y="118357"/>
                    </a:cubicBezTo>
                    <a:cubicBezTo>
                      <a:pt x="407787" y="101645"/>
                      <a:pt x="399217" y="82190"/>
                      <a:pt x="398103" y="65049"/>
                    </a:cubicBezTo>
                    <a:cubicBezTo>
                      <a:pt x="397589" y="59135"/>
                      <a:pt x="395103" y="5056"/>
                      <a:pt x="393046" y="4113"/>
                    </a:cubicBezTo>
                    <a:cubicBezTo>
                      <a:pt x="364738" y="-6728"/>
                      <a:pt x="332736" y="4465"/>
                      <a:pt x="317369" y="30596"/>
                    </a:cubicBezTo>
                    <a:cubicBezTo>
                      <a:pt x="295258" y="4885"/>
                      <a:pt x="247520" y="11912"/>
                      <a:pt x="233036" y="42252"/>
                    </a:cubicBezTo>
                    <a:cubicBezTo>
                      <a:pt x="207325" y="20483"/>
                      <a:pt x="160616" y="35910"/>
                      <a:pt x="152989" y="68734"/>
                    </a:cubicBezTo>
                    <a:cubicBezTo>
                      <a:pt x="131820" y="56993"/>
                      <a:pt x="95652" y="48251"/>
                      <a:pt x="75855" y="67449"/>
                    </a:cubicBezTo>
                    <a:cubicBezTo>
                      <a:pt x="59742" y="82961"/>
                      <a:pt x="63770" y="109358"/>
                      <a:pt x="68998" y="131127"/>
                    </a:cubicBezTo>
                    <a:cubicBezTo>
                      <a:pt x="51858" y="131127"/>
                      <a:pt x="37716" y="147239"/>
                      <a:pt x="33088" y="164123"/>
                    </a:cubicBezTo>
                    <a:cubicBezTo>
                      <a:pt x="27722" y="183732"/>
                      <a:pt x="30832" y="204687"/>
                      <a:pt x="41659" y="221888"/>
                    </a:cubicBezTo>
                    <a:cubicBezTo>
                      <a:pt x="19061" y="240846"/>
                      <a:pt x="12901" y="273070"/>
                      <a:pt x="26918" y="299022"/>
                    </a:cubicBezTo>
                    <a:cubicBezTo>
                      <a:pt x="10515" y="304952"/>
                      <a:pt x="-301" y="320662"/>
                      <a:pt x="6" y="338103"/>
                    </a:cubicBezTo>
                    <a:cubicBezTo>
                      <a:pt x="793" y="355329"/>
                      <a:pt x="9613" y="371193"/>
                      <a:pt x="23832" y="380955"/>
                    </a:cubicBezTo>
                    <a:cubicBezTo>
                      <a:pt x="9203" y="404352"/>
                      <a:pt x="16313" y="435180"/>
                      <a:pt x="39712" y="449810"/>
                    </a:cubicBezTo>
                    <a:cubicBezTo>
                      <a:pt x="49362" y="455843"/>
                      <a:pt x="60782" y="458397"/>
                      <a:pt x="72084" y="457060"/>
                    </a:cubicBezTo>
                    <a:cubicBezTo>
                      <a:pt x="80971" y="471656"/>
                      <a:pt x="100007" y="476284"/>
                      <a:pt x="114601" y="467388"/>
                    </a:cubicBezTo>
                    <a:cubicBezTo>
                      <a:pt x="127156" y="459743"/>
                      <a:pt x="132597" y="444325"/>
                      <a:pt x="127620" y="430492"/>
                    </a:cubicBezTo>
                    <a:cubicBezTo>
                      <a:pt x="137305" y="432120"/>
                      <a:pt x="143561" y="420379"/>
                      <a:pt x="144761" y="410694"/>
                    </a:cubicBezTo>
                    <a:cubicBezTo>
                      <a:pt x="146476" y="396030"/>
                      <a:pt x="144040" y="381186"/>
                      <a:pt x="137733" y="367842"/>
                    </a:cubicBezTo>
                    <a:cubicBezTo>
                      <a:pt x="134285" y="363686"/>
                      <a:pt x="134506" y="357601"/>
                      <a:pt x="138247" y="353701"/>
                    </a:cubicBezTo>
                    <a:cubicBezTo>
                      <a:pt x="151214" y="333175"/>
                      <a:pt x="152194" y="307275"/>
                      <a:pt x="140819" y="285823"/>
                    </a:cubicBezTo>
                    <a:cubicBezTo>
                      <a:pt x="154344" y="265708"/>
                      <a:pt x="159166" y="240983"/>
                      <a:pt x="154188" y="217260"/>
                    </a:cubicBezTo>
                    <a:cubicBezTo>
                      <a:pt x="165543" y="216309"/>
                      <a:pt x="175535" y="209392"/>
                      <a:pt x="180414" y="199090"/>
                    </a:cubicBezTo>
                    <a:cubicBezTo>
                      <a:pt x="184967" y="188823"/>
                      <a:pt x="187414" y="177750"/>
                      <a:pt x="187613" y="166523"/>
                    </a:cubicBezTo>
                    <a:close/>
                  </a:path>
                </a:pathLst>
              </a:custGeom>
              <a:solidFill>
                <a:srgbClr val="1AA4BE"/>
              </a:solidFill>
              <a:ln w="8553" cap="flat">
                <a:noFill/>
                <a:prstDash val="solid"/>
                <a:miter/>
              </a:ln>
            </p:spPr>
            <p:txBody>
              <a:bodyPr rtlCol="0" anchor="ctr"/>
              <a:lstStyle/>
              <a:p>
                <a:endParaRPr lang="en-US" dirty="0"/>
              </a:p>
            </p:txBody>
          </p:sp>
          <p:sp>
            <p:nvSpPr>
              <p:cNvPr id="249" name="Freeform: Shape 162">
                <a:extLst>
                  <a:ext uri="{FF2B5EF4-FFF2-40B4-BE49-F238E27FC236}">
                    <a16:creationId xmlns:a16="http://schemas.microsoft.com/office/drawing/2014/main" id="{E018330E-DBBE-999D-ED4B-9E3F989653D3}"/>
                  </a:ext>
                </a:extLst>
              </p:cNvPr>
              <p:cNvSpPr/>
              <p:nvPr/>
            </p:nvSpPr>
            <p:spPr>
              <a:xfrm>
                <a:off x="4549802" y="3407749"/>
                <a:ext cx="402986" cy="471912"/>
              </a:xfrm>
              <a:custGeom>
                <a:avLst/>
                <a:gdLst>
                  <a:gd name="connsiteX0" fmla="*/ 187613 w 402986"/>
                  <a:gd name="connsiteY0" fmla="*/ 166523 h 471912"/>
                  <a:gd name="connsiteX1" fmla="*/ 243492 w 402986"/>
                  <a:gd name="connsiteY1" fmla="*/ 144668 h 471912"/>
                  <a:gd name="connsiteX2" fmla="*/ 287801 w 402986"/>
                  <a:gd name="connsiteY2" fmla="*/ 153924 h 471912"/>
                  <a:gd name="connsiteX3" fmla="*/ 322083 w 402986"/>
                  <a:gd name="connsiteY3" fmla="*/ 128213 h 471912"/>
                  <a:gd name="connsiteX4" fmla="*/ 363564 w 402986"/>
                  <a:gd name="connsiteY4" fmla="*/ 139183 h 471912"/>
                  <a:gd name="connsiteX5" fmla="*/ 399217 w 402986"/>
                  <a:gd name="connsiteY5" fmla="*/ 118357 h 471912"/>
                  <a:gd name="connsiteX6" fmla="*/ 398103 w 402986"/>
                  <a:gd name="connsiteY6" fmla="*/ 65049 h 471912"/>
                  <a:gd name="connsiteX7" fmla="*/ 393046 w 402986"/>
                  <a:gd name="connsiteY7" fmla="*/ 4113 h 471912"/>
                  <a:gd name="connsiteX8" fmla="*/ 317369 w 402986"/>
                  <a:gd name="connsiteY8" fmla="*/ 30596 h 471912"/>
                  <a:gd name="connsiteX9" fmla="*/ 233036 w 402986"/>
                  <a:gd name="connsiteY9" fmla="*/ 42252 h 471912"/>
                  <a:gd name="connsiteX10" fmla="*/ 152989 w 402986"/>
                  <a:gd name="connsiteY10" fmla="*/ 68734 h 471912"/>
                  <a:gd name="connsiteX11" fmla="*/ 75855 w 402986"/>
                  <a:gd name="connsiteY11" fmla="*/ 67449 h 471912"/>
                  <a:gd name="connsiteX12" fmla="*/ 68998 w 402986"/>
                  <a:gd name="connsiteY12" fmla="*/ 131127 h 471912"/>
                  <a:gd name="connsiteX13" fmla="*/ 33088 w 402986"/>
                  <a:gd name="connsiteY13" fmla="*/ 164123 h 471912"/>
                  <a:gd name="connsiteX14" fmla="*/ 41659 w 402986"/>
                  <a:gd name="connsiteY14" fmla="*/ 221888 h 471912"/>
                  <a:gd name="connsiteX15" fmla="*/ 26918 w 402986"/>
                  <a:gd name="connsiteY15" fmla="*/ 299022 h 471912"/>
                  <a:gd name="connsiteX16" fmla="*/ 6 w 402986"/>
                  <a:gd name="connsiteY16" fmla="*/ 338103 h 471912"/>
                  <a:gd name="connsiteX17" fmla="*/ 23832 w 402986"/>
                  <a:gd name="connsiteY17" fmla="*/ 380955 h 471912"/>
                  <a:gd name="connsiteX18" fmla="*/ 39712 w 402986"/>
                  <a:gd name="connsiteY18" fmla="*/ 449810 h 471912"/>
                  <a:gd name="connsiteX19" fmla="*/ 72084 w 402986"/>
                  <a:gd name="connsiteY19" fmla="*/ 457060 h 471912"/>
                  <a:gd name="connsiteX20" fmla="*/ 114601 w 402986"/>
                  <a:gd name="connsiteY20" fmla="*/ 467388 h 471912"/>
                  <a:gd name="connsiteX21" fmla="*/ 127620 w 402986"/>
                  <a:gd name="connsiteY21" fmla="*/ 430492 h 471912"/>
                  <a:gd name="connsiteX22" fmla="*/ 144761 w 402986"/>
                  <a:gd name="connsiteY22" fmla="*/ 410694 h 471912"/>
                  <a:gd name="connsiteX23" fmla="*/ 137733 w 402986"/>
                  <a:gd name="connsiteY23" fmla="*/ 367842 h 471912"/>
                  <a:gd name="connsiteX24" fmla="*/ 138247 w 402986"/>
                  <a:gd name="connsiteY24" fmla="*/ 353701 h 471912"/>
                  <a:gd name="connsiteX25" fmla="*/ 140819 w 402986"/>
                  <a:gd name="connsiteY25" fmla="*/ 285823 h 471912"/>
                  <a:gd name="connsiteX26" fmla="*/ 154188 w 402986"/>
                  <a:gd name="connsiteY26" fmla="*/ 217260 h 471912"/>
                  <a:gd name="connsiteX27" fmla="*/ 180414 w 402986"/>
                  <a:gd name="connsiteY27" fmla="*/ 199090 h 471912"/>
                  <a:gd name="connsiteX28" fmla="*/ 187613 w 402986"/>
                  <a:gd name="connsiteY28" fmla="*/ 166523 h 4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986" h="471912">
                    <a:moveTo>
                      <a:pt x="187613" y="166523"/>
                    </a:moveTo>
                    <a:cubicBezTo>
                      <a:pt x="209087" y="175282"/>
                      <a:pt x="233660" y="165674"/>
                      <a:pt x="243492" y="144668"/>
                    </a:cubicBezTo>
                    <a:cubicBezTo>
                      <a:pt x="257402" y="150976"/>
                      <a:pt x="272529" y="154130"/>
                      <a:pt x="287801" y="153924"/>
                    </a:cubicBezTo>
                    <a:cubicBezTo>
                      <a:pt x="303571" y="153616"/>
                      <a:pt x="317369" y="143263"/>
                      <a:pt x="322083" y="128213"/>
                    </a:cubicBezTo>
                    <a:cubicBezTo>
                      <a:pt x="334759" y="135326"/>
                      <a:pt x="349029" y="139106"/>
                      <a:pt x="363564" y="139183"/>
                    </a:cubicBezTo>
                    <a:cubicBezTo>
                      <a:pt x="378305" y="139072"/>
                      <a:pt x="391881" y="131144"/>
                      <a:pt x="399217" y="118357"/>
                    </a:cubicBezTo>
                    <a:cubicBezTo>
                      <a:pt x="407787" y="101645"/>
                      <a:pt x="399217" y="82190"/>
                      <a:pt x="398103" y="65049"/>
                    </a:cubicBezTo>
                    <a:cubicBezTo>
                      <a:pt x="397589" y="59135"/>
                      <a:pt x="395103" y="5056"/>
                      <a:pt x="393046" y="4113"/>
                    </a:cubicBezTo>
                    <a:cubicBezTo>
                      <a:pt x="364738" y="-6728"/>
                      <a:pt x="332736" y="4465"/>
                      <a:pt x="317369" y="30596"/>
                    </a:cubicBezTo>
                    <a:cubicBezTo>
                      <a:pt x="295258" y="4885"/>
                      <a:pt x="247520" y="11912"/>
                      <a:pt x="233036" y="42252"/>
                    </a:cubicBezTo>
                    <a:cubicBezTo>
                      <a:pt x="207325" y="20483"/>
                      <a:pt x="160616" y="35910"/>
                      <a:pt x="152989" y="68734"/>
                    </a:cubicBezTo>
                    <a:cubicBezTo>
                      <a:pt x="131820" y="56993"/>
                      <a:pt x="95652" y="48251"/>
                      <a:pt x="75855" y="67449"/>
                    </a:cubicBezTo>
                    <a:cubicBezTo>
                      <a:pt x="59742" y="82961"/>
                      <a:pt x="63770" y="109358"/>
                      <a:pt x="68998" y="131127"/>
                    </a:cubicBezTo>
                    <a:cubicBezTo>
                      <a:pt x="51858" y="131127"/>
                      <a:pt x="37716" y="147239"/>
                      <a:pt x="33088" y="164123"/>
                    </a:cubicBezTo>
                    <a:cubicBezTo>
                      <a:pt x="27722" y="183732"/>
                      <a:pt x="30832" y="204687"/>
                      <a:pt x="41659" y="221888"/>
                    </a:cubicBezTo>
                    <a:cubicBezTo>
                      <a:pt x="19061" y="240846"/>
                      <a:pt x="12901" y="273070"/>
                      <a:pt x="26918" y="299022"/>
                    </a:cubicBezTo>
                    <a:cubicBezTo>
                      <a:pt x="10515" y="304952"/>
                      <a:pt x="-301" y="320662"/>
                      <a:pt x="6" y="338103"/>
                    </a:cubicBezTo>
                    <a:cubicBezTo>
                      <a:pt x="793" y="355329"/>
                      <a:pt x="9613" y="371193"/>
                      <a:pt x="23832" y="380955"/>
                    </a:cubicBezTo>
                    <a:cubicBezTo>
                      <a:pt x="9203" y="404352"/>
                      <a:pt x="16313" y="435180"/>
                      <a:pt x="39712" y="449810"/>
                    </a:cubicBezTo>
                    <a:cubicBezTo>
                      <a:pt x="49362" y="455843"/>
                      <a:pt x="60782" y="458397"/>
                      <a:pt x="72084" y="457060"/>
                    </a:cubicBezTo>
                    <a:cubicBezTo>
                      <a:pt x="80971" y="471656"/>
                      <a:pt x="100007" y="476284"/>
                      <a:pt x="114601" y="467388"/>
                    </a:cubicBezTo>
                    <a:cubicBezTo>
                      <a:pt x="127156" y="459743"/>
                      <a:pt x="132597" y="444325"/>
                      <a:pt x="127620" y="430492"/>
                    </a:cubicBezTo>
                    <a:cubicBezTo>
                      <a:pt x="137305" y="432120"/>
                      <a:pt x="143561" y="420379"/>
                      <a:pt x="144761" y="410694"/>
                    </a:cubicBezTo>
                    <a:cubicBezTo>
                      <a:pt x="146476" y="396030"/>
                      <a:pt x="144040" y="381186"/>
                      <a:pt x="137733" y="367842"/>
                    </a:cubicBezTo>
                    <a:cubicBezTo>
                      <a:pt x="134285" y="363686"/>
                      <a:pt x="134506" y="357601"/>
                      <a:pt x="138247" y="353701"/>
                    </a:cubicBezTo>
                    <a:cubicBezTo>
                      <a:pt x="151214" y="333175"/>
                      <a:pt x="152194" y="307275"/>
                      <a:pt x="140819" y="285823"/>
                    </a:cubicBezTo>
                    <a:cubicBezTo>
                      <a:pt x="154344" y="265708"/>
                      <a:pt x="159166" y="240983"/>
                      <a:pt x="154188" y="217260"/>
                    </a:cubicBezTo>
                    <a:cubicBezTo>
                      <a:pt x="165543" y="216309"/>
                      <a:pt x="175535" y="209392"/>
                      <a:pt x="180414" y="199090"/>
                    </a:cubicBezTo>
                    <a:cubicBezTo>
                      <a:pt x="184967" y="188823"/>
                      <a:pt x="187414" y="177750"/>
                      <a:pt x="187613" y="166523"/>
                    </a:cubicBezTo>
                    <a:close/>
                  </a:path>
                </a:pathLst>
              </a:custGeom>
              <a:solidFill>
                <a:srgbClr val="FFFFFF">
                  <a:alpha val="30000"/>
                </a:srgbClr>
              </a:solidFill>
              <a:ln w="8553" cap="flat">
                <a:noFill/>
                <a:prstDash val="solid"/>
                <a:miter/>
              </a:ln>
            </p:spPr>
            <p:txBody>
              <a:bodyPr rtlCol="0" anchor="ctr"/>
              <a:lstStyle/>
              <a:p>
                <a:endParaRPr lang="en-US" dirty="0"/>
              </a:p>
            </p:txBody>
          </p:sp>
          <p:sp>
            <p:nvSpPr>
              <p:cNvPr id="250" name="Freeform: Shape 163">
                <a:extLst>
                  <a:ext uri="{FF2B5EF4-FFF2-40B4-BE49-F238E27FC236}">
                    <a16:creationId xmlns:a16="http://schemas.microsoft.com/office/drawing/2014/main" id="{EE99146D-27D3-1284-817A-30318A0827BD}"/>
                  </a:ext>
                </a:extLst>
              </p:cNvPr>
              <p:cNvSpPr/>
              <p:nvPr/>
            </p:nvSpPr>
            <p:spPr>
              <a:xfrm>
                <a:off x="4605533" y="3457523"/>
                <a:ext cx="342029" cy="407629"/>
              </a:xfrm>
              <a:custGeom>
                <a:avLst/>
                <a:gdLst>
                  <a:gd name="connsiteX0" fmla="*/ 342029 w 342029"/>
                  <a:gd name="connsiteY0" fmla="*/ 16989 h 407629"/>
                  <a:gd name="connsiteX1" fmla="*/ 342029 w 342029"/>
                  <a:gd name="connsiteY1" fmla="*/ 15190 h 407629"/>
                  <a:gd name="connsiteX2" fmla="*/ 342029 w 342029"/>
                  <a:gd name="connsiteY2" fmla="*/ 10304 h 407629"/>
                  <a:gd name="connsiteX3" fmla="*/ 338858 w 342029"/>
                  <a:gd name="connsiteY3" fmla="*/ 8076 h 407629"/>
                  <a:gd name="connsiteX4" fmla="*/ 334402 w 342029"/>
                  <a:gd name="connsiteY4" fmla="*/ 6790 h 407629"/>
                  <a:gd name="connsiteX5" fmla="*/ 319832 w 342029"/>
                  <a:gd name="connsiteY5" fmla="*/ 7305 h 407629"/>
                  <a:gd name="connsiteX6" fmla="*/ 302691 w 342029"/>
                  <a:gd name="connsiteY6" fmla="*/ 15875 h 407629"/>
                  <a:gd name="connsiteX7" fmla="*/ 227614 w 342029"/>
                  <a:gd name="connsiteY7" fmla="*/ 21960 h 407629"/>
                  <a:gd name="connsiteX8" fmla="*/ 184248 w 342029"/>
                  <a:gd name="connsiteY8" fmla="*/ 15961 h 407629"/>
                  <a:gd name="connsiteX9" fmla="*/ 150566 w 342029"/>
                  <a:gd name="connsiteY9" fmla="*/ 45957 h 407629"/>
                  <a:gd name="connsiteX10" fmla="*/ 82798 w 342029"/>
                  <a:gd name="connsiteY10" fmla="*/ 58076 h 407629"/>
                  <a:gd name="connsiteX11" fmla="*/ 74118 w 342029"/>
                  <a:gd name="connsiteY11" fmla="*/ 88210 h 407629"/>
                  <a:gd name="connsiteX12" fmla="*/ 37350 w 342029"/>
                  <a:gd name="connsiteY12" fmla="*/ 116663 h 407629"/>
                  <a:gd name="connsiteX13" fmla="*/ 42150 w 342029"/>
                  <a:gd name="connsiteY13" fmla="*/ 171771 h 407629"/>
                  <a:gd name="connsiteX14" fmla="*/ 22695 w 342029"/>
                  <a:gd name="connsiteY14" fmla="*/ 241106 h 407629"/>
                  <a:gd name="connsiteX15" fmla="*/ 17210 w 342029"/>
                  <a:gd name="connsiteY15" fmla="*/ 331267 h 407629"/>
                  <a:gd name="connsiteX16" fmla="*/ 17210 w 342029"/>
                  <a:gd name="connsiteY16" fmla="*/ 407629 h 407629"/>
                  <a:gd name="connsiteX17" fmla="*/ 25780 w 342029"/>
                  <a:gd name="connsiteY17" fmla="*/ 336666 h 407629"/>
                  <a:gd name="connsiteX18" fmla="*/ 23638 w 342029"/>
                  <a:gd name="connsiteY18" fmla="*/ 325182 h 407629"/>
                  <a:gd name="connsiteX19" fmla="*/ 20018 w 342029"/>
                  <a:gd name="connsiteY19" fmla="*/ 258864 h 407629"/>
                  <a:gd name="connsiteX20" fmla="*/ 30408 w 342029"/>
                  <a:gd name="connsiteY20" fmla="*/ 250191 h 407629"/>
                  <a:gd name="connsiteX21" fmla="*/ 32637 w 342029"/>
                  <a:gd name="connsiteY21" fmla="*/ 239649 h 407629"/>
                  <a:gd name="connsiteX22" fmla="*/ 49092 w 342029"/>
                  <a:gd name="connsiteY22" fmla="*/ 182484 h 407629"/>
                  <a:gd name="connsiteX23" fmla="*/ 52777 w 342029"/>
                  <a:gd name="connsiteY23" fmla="*/ 171171 h 407629"/>
                  <a:gd name="connsiteX24" fmla="*/ 82517 w 342029"/>
                  <a:gd name="connsiteY24" fmla="*/ 104322 h 407629"/>
                  <a:gd name="connsiteX25" fmla="*/ 87230 w 342029"/>
                  <a:gd name="connsiteY25" fmla="*/ 95752 h 407629"/>
                  <a:gd name="connsiteX26" fmla="*/ 107371 w 342029"/>
                  <a:gd name="connsiteY26" fmla="*/ 56842 h 407629"/>
                  <a:gd name="connsiteX27" fmla="*/ 150909 w 342029"/>
                  <a:gd name="connsiteY27" fmla="*/ 59070 h 407629"/>
                  <a:gd name="connsiteX28" fmla="*/ 156479 w 342029"/>
                  <a:gd name="connsiteY28" fmla="*/ 55556 h 407629"/>
                  <a:gd name="connsiteX29" fmla="*/ 227785 w 342029"/>
                  <a:gd name="connsiteY29" fmla="*/ 33016 h 407629"/>
                  <a:gd name="connsiteX30" fmla="*/ 231985 w 342029"/>
                  <a:gd name="connsiteY30" fmla="*/ 31816 h 407629"/>
                  <a:gd name="connsiteX31" fmla="*/ 301405 w 342029"/>
                  <a:gd name="connsiteY31" fmla="*/ 29245 h 407629"/>
                  <a:gd name="connsiteX32" fmla="*/ 306702 w 342029"/>
                  <a:gd name="connsiteY32" fmla="*/ 29862 h 407629"/>
                  <a:gd name="connsiteX33" fmla="*/ 307319 w 342029"/>
                  <a:gd name="connsiteY33" fmla="*/ 29245 h 407629"/>
                  <a:gd name="connsiteX34" fmla="*/ 322746 w 342029"/>
                  <a:gd name="connsiteY34" fmla="*/ 18189 h 407629"/>
                  <a:gd name="connsiteX35" fmla="*/ 332430 w 342029"/>
                  <a:gd name="connsiteY35" fmla="*/ 16132 h 407629"/>
                  <a:gd name="connsiteX36" fmla="*/ 341001 w 342029"/>
                  <a:gd name="connsiteY36" fmla="*/ 17503 h 407629"/>
                  <a:gd name="connsiteX37" fmla="*/ 342029 w 342029"/>
                  <a:gd name="connsiteY37" fmla="*/ 16989 h 40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029" h="407629">
                    <a:moveTo>
                      <a:pt x="342029" y="16989"/>
                    </a:moveTo>
                    <a:lnTo>
                      <a:pt x="342029" y="15190"/>
                    </a:lnTo>
                    <a:cubicBezTo>
                      <a:pt x="342029" y="14418"/>
                      <a:pt x="342029" y="12618"/>
                      <a:pt x="342029" y="10304"/>
                    </a:cubicBezTo>
                    <a:cubicBezTo>
                      <a:pt x="341138" y="9344"/>
                      <a:pt x="340058" y="8590"/>
                      <a:pt x="338858" y="8076"/>
                    </a:cubicBezTo>
                    <a:cubicBezTo>
                      <a:pt x="337427" y="7468"/>
                      <a:pt x="335936" y="7039"/>
                      <a:pt x="334402" y="6790"/>
                    </a:cubicBezTo>
                    <a:cubicBezTo>
                      <a:pt x="329551" y="6096"/>
                      <a:pt x="324623" y="6268"/>
                      <a:pt x="319832" y="7305"/>
                    </a:cubicBezTo>
                    <a:cubicBezTo>
                      <a:pt x="313755" y="9379"/>
                      <a:pt x="307996" y="12258"/>
                      <a:pt x="302691" y="15875"/>
                    </a:cubicBezTo>
                    <a:cubicBezTo>
                      <a:pt x="279894" y="-4865"/>
                      <a:pt x="242698" y="-7694"/>
                      <a:pt x="227614" y="21960"/>
                    </a:cubicBezTo>
                    <a:cubicBezTo>
                      <a:pt x="214930" y="13193"/>
                      <a:pt x="198836" y="10964"/>
                      <a:pt x="184248" y="15961"/>
                    </a:cubicBezTo>
                    <a:cubicBezTo>
                      <a:pt x="168648" y="19578"/>
                      <a:pt x="155957" y="30882"/>
                      <a:pt x="150566" y="45957"/>
                    </a:cubicBezTo>
                    <a:cubicBezTo>
                      <a:pt x="128505" y="30591"/>
                      <a:pt x="98164" y="36016"/>
                      <a:pt x="82798" y="58076"/>
                    </a:cubicBezTo>
                    <a:cubicBezTo>
                      <a:pt x="76660" y="66895"/>
                      <a:pt x="73609" y="77488"/>
                      <a:pt x="74118" y="88210"/>
                    </a:cubicBezTo>
                    <a:cubicBezTo>
                      <a:pt x="57577" y="90249"/>
                      <a:pt x="43471" y="101159"/>
                      <a:pt x="37350" y="116663"/>
                    </a:cubicBezTo>
                    <a:cubicBezTo>
                      <a:pt x="30494" y="133033"/>
                      <a:pt x="37350" y="155316"/>
                      <a:pt x="42150" y="171771"/>
                    </a:cubicBezTo>
                    <a:cubicBezTo>
                      <a:pt x="13610" y="181970"/>
                      <a:pt x="12496" y="215309"/>
                      <a:pt x="22695" y="241106"/>
                    </a:cubicBezTo>
                    <a:cubicBezTo>
                      <a:pt x="-6444" y="264332"/>
                      <a:pt x="-6702" y="303927"/>
                      <a:pt x="17210" y="331267"/>
                    </a:cubicBezTo>
                    <a:cubicBezTo>
                      <a:pt x="4697" y="355178"/>
                      <a:pt x="1612" y="385346"/>
                      <a:pt x="17210" y="407629"/>
                    </a:cubicBezTo>
                    <a:cubicBezTo>
                      <a:pt x="12925" y="383289"/>
                      <a:pt x="11639" y="358949"/>
                      <a:pt x="25780" y="336666"/>
                    </a:cubicBezTo>
                    <a:cubicBezTo>
                      <a:pt x="27521" y="332767"/>
                      <a:pt x="26668" y="328190"/>
                      <a:pt x="23638" y="325182"/>
                    </a:cubicBezTo>
                    <a:cubicBezTo>
                      <a:pt x="4324" y="307870"/>
                      <a:pt x="2703" y="278173"/>
                      <a:pt x="20018" y="258864"/>
                    </a:cubicBezTo>
                    <a:cubicBezTo>
                      <a:pt x="23045" y="255487"/>
                      <a:pt x="26544" y="252565"/>
                      <a:pt x="30408" y="250191"/>
                    </a:cubicBezTo>
                    <a:cubicBezTo>
                      <a:pt x="33773" y="247791"/>
                      <a:pt x="34741" y="243206"/>
                      <a:pt x="32637" y="239649"/>
                    </a:cubicBezTo>
                    <a:cubicBezTo>
                      <a:pt x="22695" y="219680"/>
                      <a:pt x="20724" y="188226"/>
                      <a:pt x="49092" y="182484"/>
                    </a:cubicBezTo>
                    <a:cubicBezTo>
                      <a:pt x="54577" y="181370"/>
                      <a:pt x="54491" y="175457"/>
                      <a:pt x="52777" y="171171"/>
                    </a:cubicBezTo>
                    <a:cubicBezTo>
                      <a:pt x="42407" y="145460"/>
                      <a:pt x="46521" y="104236"/>
                      <a:pt x="82517" y="104322"/>
                    </a:cubicBezTo>
                    <a:cubicBezTo>
                      <a:pt x="86888" y="104322"/>
                      <a:pt x="87573" y="99265"/>
                      <a:pt x="87230" y="95752"/>
                    </a:cubicBezTo>
                    <a:cubicBezTo>
                      <a:pt x="85550" y="79922"/>
                      <a:pt x="93474" y="64607"/>
                      <a:pt x="107371" y="56842"/>
                    </a:cubicBezTo>
                    <a:cubicBezTo>
                      <a:pt x="121140" y="49308"/>
                      <a:pt x="137981" y="50165"/>
                      <a:pt x="150909" y="59070"/>
                    </a:cubicBezTo>
                    <a:cubicBezTo>
                      <a:pt x="153651" y="60699"/>
                      <a:pt x="156051" y="58127"/>
                      <a:pt x="156479" y="55556"/>
                    </a:cubicBezTo>
                    <a:cubicBezTo>
                      <a:pt x="162479" y="24617"/>
                      <a:pt x="205845" y="11933"/>
                      <a:pt x="227785" y="33016"/>
                    </a:cubicBezTo>
                    <a:cubicBezTo>
                      <a:pt x="229157" y="34302"/>
                      <a:pt x="231214" y="33016"/>
                      <a:pt x="231985" y="31816"/>
                    </a:cubicBezTo>
                    <a:cubicBezTo>
                      <a:pt x="247069" y="3534"/>
                      <a:pt x="281865" y="10476"/>
                      <a:pt x="301405" y="29245"/>
                    </a:cubicBezTo>
                    <a:cubicBezTo>
                      <a:pt x="302700" y="30882"/>
                      <a:pt x="305074" y="31156"/>
                      <a:pt x="306702" y="29862"/>
                    </a:cubicBezTo>
                    <a:cubicBezTo>
                      <a:pt x="306933" y="29682"/>
                      <a:pt x="307139" y="29476"/>
                      <a:pt x="307319" y="29245"/>
                    </a:cubicBezTo>
                    <a:cubicBezTo>
                      <a:pt x="311364" y="24231"/>
                      <a:pt x="316695" y="20409"/>
                      <a:pt x="322746" y="18189"/>
                    </a:cubicBezTo>
                    <a:cubicBezTo>
                      <a:pt x="325840" y="16989"/>
                      <a:pt x="329114" y="16295"/>
                      <a:pt x="332430" y="16132"/>
                    </a:cubicBezTo>
                    <a:cubicBezTo>
                      <a:pt x="335310" y="16441"/>
                      <a:pt x="338173" y="16895"/>
                      <a:pt x="341001" y="17503"/>
                    </a:cubicBezTo>
                    <a:cubicBezTo>
                      <a:pt x="341369" y="17384"/>
                      <a:pt x="341712" y="17212"/>
                      <a:pt x="342029" y="16989"/>
                    </a:cubicBezTo>
                    <a:close/>
                  </a:path>
                </a:pathLst>
              </a:custGeom>
              <a:solidFill>
                <a:srgbClr val="1AA4BE">
                  <a:alpha val="60000"/>
                </a:srgbClr>
              </a:solidFill>
              <a:ln w="8553" cap="flat">
                <a:noFill/>
                <a:prstDash val="solid"/>
                <a:miter/>
              </a:ln>
            </p:spPr>
            <p:txBody>
              <a:bodyPr rtlCol="0" anchor="ctr"/>
              <a:lstStyle/>
              <a:p>
                <a:endParaRPr lang="en-US" dirty="0"/>
              </a:p>
            </p:txBody>
          </p:sp>
          <p:sp>
            <p:nvSpPr>
              <p:cNvPr id="251" name="Freeform: Shape 164">
                <a:extLst>
                  <a:ext uri="{FF2B5EF4-FFF2-40B4-BE49-F238E27FC236}">
                    <a16:creationId xmlns:a16="http://schemas.microsoft.com/office/drawing/2014/main" id="{4E3916B8-7C4E-3AA6-206C-0E31C2D410F6}"/>
                  </a:ext>
                </a:extLst>
              </p:cNvPr>
              <p:cNvSpPr/>
              <p:nvPr/>
            </p:nvSpPr>
            <p:spPr>
              <a:xfrm>
                <a:off x="4615917" y="3209672"/>
                <a:ext cx="278997" cy="294220"/>
              </a:xfrm>
              <a:custGeom>
                <a:avLst/>
                <a:gdLst>
                  <a:gd name="connsiteX0" fmla="*/ 145667 w 278997"/>
                  <a:gd name="connsiteY0" fmla="*/ 29925 h 294220"/>
                  <a:gd name="connsiteX1" fmla="*/ 276023 w 278997"/>
                  <a:gd name="connsiteY1" fmla="*/ 29925 h 294220"/>
                  <a:gd name="connsiteX2" fmla="*/ 225372 w 278997"/>
                  <a:gd name="connsiteY2" fmla="*/ 152568 h 294220"/>
                  <a:gd name="connsiteX3" fmla="*/ 122527 w 278997"/>
                  <a:gd name="connsiteY3" fmla="*/ 265783 h 294220"/>
                  <a:gd name="connsiteX4" fmla="*/ 32451 w 278997"/>
                  <a:gd name="connsiteY4" fmla="*/ 282924 h 294220"/>
                  <a:gd name="connsiteX5" fmla="*/ 15310 w 278997"/>
                  <a:gd name="connsiteY5" fmla="*/ 113401 h 294220"/>
                  <a:gd name="connsiteX6" fmla="*/ 145667 w 278997"/>
                  <a:gd name="connsiteY6" fmla="*/ 29925 h 2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97" h="294220">
                    <a:moveTo>
                      <a:pt x="145667" y="29925"/>
                    </a:moveTo>
                    <a:cubicBezTo>
                      <a:pt x="228457" y="-17898"/>
                      <a:pt x="265138" y="-1186"/>
                      <a:pt x="276023" y="29925"/>
                    </a:cubicBezTo>
                    <a:cubicBezTo>
                      <a:pt x="286907" y="61035"/>
                      <a:pt x="267452" y="114258"/>
                      <a:pt x="225372" y="152568"/>
                    </a:cubicBezTo>
                    <a:cubicBezTo>
                      <a:pt x="183291" y="190877"/>
                      <a:pt x="155180" y="232358"/>
                      <a:pt x="122527" y="265783"/>
                    </a:cubicBezTo>
                    <a:cubicBezTo>
                      <a:pt x="89873" y="299208"/>
                      <a:pt x="56706" y="300750"/>
                      <a:pt x="32451" y="282924"/>
                    </a:cubicBezTo>
                    <a:cubicBezTo>
                      <a:pt x="8197" y="265097"/>
                      <a:pt x="-17000" y="169366"/>
                      <a:pt x="15310" y="113401"/>
                    </a:cubicBezTo>
                    <a:cubicBezTo>
                      <a:pt x="47621" y="57436"/>
                      <a:pt x="95358" y="58978"/>
                      <a:pt x="145667" y="29925"/>
                    </a:cubicBezTo>
                    <a:close/>
                  </a:path>
                </a:pathLst>
              </a:custGeom>
              <a:solidFill>
                <a:srgbClr val="1AA4BE"/>
              </a:solidFill>
              <a:ln w="8553" cap="flat">
                <a:noFill/>
                <a:prstDash val="solid"/>
                <a:miter/>
              </a:ln>
            </p:spPr>
            <p:txBody>
              <a:bodyPr rtlCol="0" anchor="ctr"/>
              <a:lstStyle/>
              <a:p>
                <a:endParaRPr lang="en-US" dirty="0"/>
              </a:p>
            </p:txBody>
          </p:sp>
          <p:sp>
            <p:nvSpPr>
              <p:cNvPr id="252" name="Freeform: Shape 165">
                <a:extLst>
                  <a:ext uri="{FF2B5EF4-FFF2-40B4-BE49-F238E27FC236}">
                    <a16:creationId xmlns:a16="http://schemas.microsoft.com/office/drawing/2014/main" id="{2F7A459E-A617-71BC-C4A6-DEF4E347C3DF}"/>
                  </a:ext>
                </a:extLst>
              </p:cNvPr>
              <p:cNvSpPr/>
              <p:nvPr/>
            </p:nvSpPr>
            <p:spPr>
              <a:xfrm>
                <a:off x="4615917" y="3209672"/>
                <a:ext cx="278997" cy="294220"/>
              </a:xfrm>
              <a:custGeom>
                <a:avLst/>
                <a:gdLst>
                  <a:gd name="connsiteX0" fmla="*/ 145667 w 278997"/>
                  <a:gd name="connsiteY0" fmla="*/ 29925 h 294220"/>
                  <a:gd name="connsiteX1" fmla="*/ 276023 w 278997"/>
                  <a:gd name="connsiteY1" fmla="*/ 29925 h 294220"/>
                  <a:gd name="connsiteX2" fmla="*/ 225372 w 278997"/>
                  <a:gd name="connsiteY2" fmla="*/ 152568 h 294220"/>
                  <a:gd name="connsiteX3" fmla="*/ 122527 w 278997"/>
                  <a:gd name="connsiteY3" fmla="*/ 265783 h 294220"/>
                  <a:gd name="connsiteX4" fmla="*/ 32451 w 278997"/>
                  <a:gd name="connsiteY4" fmla="*/ 282924 h 294220"/>
                  <a:gd name="connsiteX5" fmla="*/ 15310 w 278997"/>
                  <a:gd name="connsiteY5" fmla="*/ 113401 h 294220"/>
                  <a:gd name="connsiteX6" fmla="*/ 145667 w 278997"/>
                  <a:gd name="connsiteY6" fmla="*/ 29925 h 2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97" h="294220">
                    <a:moveTo>
                      <a:pt x="145667" y="29925"/>
                    </a:moveTo>
                    <a:cubicBezTo>
                      <a:pt x="228457" y="-17898"/>
                      <a:pt x="265138" y="-1186"/>
                      <a:pt x="276023" y="29925"/>
                    </a:cubicBezTo>
                    <a:cubicBezTo>
                      <a:pt x="286907" y="61035"/>
                      <a:pt x="267452" y="114258"/>
                      <a:pt x="225372" y="152568"/>
                    </a:cubicBezTo>
                    <a:cubicBezTo>
                      <a:pt x="183291" y="190877"/>
                      <a:pt x="155180" y="232358"/>
                      <a:pt x="122527" y="265783"/>
                    </a:cubicBezTo>
                    <a:cubicBezTo>
                      <a:pt x="89873" y="299208"/>
                      <a:pt x="56706" y="300750"/>
                      <a:pt x="32451" y="282924"/>
                    </a:cubicBezTo>
                    <a:cubicBezTo>
                      <a:pt x="8197" y="265097"/>
                      <a:pt x="-17000" y="169366"/>
                      <a:pt x="15310" y="113401"/>
                    </a:cubicBezTo>
                    <a:cubicBezTo>
                      <a:pt x="47621" y="57436"/>
                      <a:pt x="95358" y="58978"/>
                      <a:pt x="145667" y="29925"/>
                    </a:cubicBezTo>
                    <a:close/>
                  </a:path>
                </a:pathLst>
              </a:custGeom>
              <a:solidFill>
                <a:srgbClr val="000000">
                  <a:alpha val="30000"/>
                </a:srgbClr>
              </a:solidFill>
              <a:ln w="8553" cap="flat">
                <a:noFill/>
                <a:prstDash val="solid"/>
                <a:miter/>
              </a:ln>
            </p:spPr>
            <p:txBody>
              <a:bodyPr rtlCol="0" anchor="ctr"/>
              <a:lstStyle/>
              <a:p>
                <a:endParaRPr lang="en-US" dirty="0"/>
              </a:p>
            </p:txBody>
          </p:sp>
          <p:sp>
            <p:nvSpPr>
              <p:cNvPr id="253" name="Freeform: Shape 166">
                <a:extLst>
                  <a:ext uri="{FF2B5EF4-FFF2-40B4-BE49-F238E27FC236}">
                    <a16:creationId xmlns:a16="http://schemas.microsoft.com/office/drawing/2014/main" id="{016AC6B1-72E8-209E-FE04-27D7A8422F95}"/>
                  </a:ext>
                </a:extLst>
              </p:cNvPr>
              <p:cNvSpPr/>
              <p:nvPr/>
            </p:nvSpPr>
            <p:spPr>
              <a:xfrm>
                <a:off x="4797323" y="3218342"/>
                <a:ext cx="56076" cy="146554"/>
              </a:xfrm>
              <a:custGeom>
                <a:avLst/>
                <a:gdLst>
                  <a:gd name="connsiteX0" fmla="*/ 50651 w 56076"/>
                  <a:gd name="connsiteY0" fmla="*/ 57765 h 146554"/>
                  <a:gd name="connsiteX1" fmla="*/ 8570 w 56076"/>
                  <a:gd name="connsiteY1" fmla="*/ 0 h 146554"/>
                  <a:gd name="connsiteX2" fmla="*/ 0 w 56076"/>
                  <a:gd name="connsiteY2" fmla="*/ 3342 h 146554"/>
                  <a:gd name="connsiteX3" fmla="*/ 42852 w 56076"/>
                  <a:gd name="connsiteY3" fmla="*/ 59907 h 146554"/>
                  <a:gd name="connsiteX4" fmla="*/ 46195 w 56076"/>
                  <a:gd name="connsiteY4" fmla="*/ 119900 h 146554"/>
                  <a:gd name="connsiteX5" fmla="*/ 41138 w 56076"/>
                  <a:gd name="connsiteY5" fmla="*/ 146554 h 146554"/>
                  <a:gd name="connsiteX6" fmla="*/ 43623 w 56076"/>
                  <a:gd name="connsiteY6" fmla="*/ 144155 h 146554"/>
                  <a:gd name="connsiteX7" fmla="*/ 52194 w 56076"/>
                  <a:gd name="connsiteY7" fmla="*/ 136184 h 146554"/>
                  <a:gd name="connsiteX8" fmla="*/ 53565 w 56076"/>
                  <a:gd name="connsiteY8" fmla="*/ 127614 h 146554"/>
                  <a:gd name="connsiteX9" fmla="*/ 50651 w 56076"/>
                  <a:gd name="connsiteY9" fmla="*/ 57765 h 14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6" h="146554">
                    <a:moveTo>
                      <a:pt x="50651" y="57765"/>
                    </a:moveTo>
                    <a:cubicBezTo>
                      <a:pt x="44232" y="33973"/>
                      <a:pt x="29242" y="13404"/>
                      <a:pt x="8570" y="0"/>
                    </a:cubicBezTo>
                    <a:cubicBezTo>
                      <a:pt x="5828" y="943"/>
                      <a:pt x="3000" y="2143"/>
                      <a:pt x="0" y="3342"/>
                    </a:cubicBezTo>
                    <a:cubicBezTo>
                      <a:pt x="20698" y="16352"/>
                      <a:pt x="35936" y="36459"/>
                      <a:pt x="42852" y="59907"/>
                    </a:cubicBezTo>
                    <a:cubicBezTo>
                      <a:pt x="48192" y="79448"/>
                      <a:pt x="49331" y="99888"/>
                      <a:pt x="46195" y="119900"/>
                    </a:cubicBezTo>
                    <a:cubicBezTo>
                      <a:pt x="44995" y="128874"/>
                      <a:pt x="43315" y="137770"/>
                      <a:pt x="41138" y="146554"/>
                    </a:cubicBezTo>
                    <a:lnTo>
                      <a:pt x="43623" y="144155"/>
                    </a:lnTo>
                    <a:cubicBezTo>
                      <a:pt x="46452" y="141584"/>
                      <a:pt x="49194" y="138927"/>
                      <a:pt x="52194" y="136184"/>
                    </a:cubicBezTo>
                    <a:cubicBezTo>
                      <a:pt x="52708" y="133013"/>
                      <a:pt x="53137" y="129928"/>
                      <a:pt x="53565" y="127614"/>
                    </a:cubicBezTo>
                    <a:cubicBezTo>
                      <a:pt x="57713" y="104396"/>
                      <a:pt x="56710" y="80553"/>
                      <a:pt x="50651" y="57765"/>
                    </a:cubicBezTo>
                    <a:close/>
                  </a:path>
                </a:pathLst>
              </a:custGeom>
              <a:solidFill>
                <a:srgbClr val="1AA4BE"/>
              </a:solidFill>
              <a:ln w="8553" cap="flat">
                <a:noFill/>
                <a:prstDash val="solid"/>
                <a:miter/>
              </a:ln>
            </p:spPr>
            <p:txBody>
              <a:bodyPr rtlCol="0" anchor="ctr"/>
              <a:lstStyle/>
              <a:p>
                <a:endParaRPr lang="en-US" dirty="0"/>
              </a:p>
            </p:txBody>
          </p:sp>
          <p:sp>
            <p:nvSpPr>
              <p:cNvPr id="254" name="Freeform: Shape 167">
                <a:extLst>
                  <a:ext uri="{FF2B5EF4-FFF2-40B4-BE49-F238E27FC236}">
                    <a16:creationId xmlns:a16="http://schemas.microsoft.com/office/drawing/2014/main" id="{8BE36AE6-8779-8029-7C08-0A1FA5FAD9C2}"/>
                  </a:ext>
                </a:extLst>
              </p:cNvPr>
              <p:cNvSpPr/>
              <p:nvPr/>
            </p:nvSpPr>
            <p:spPr>
              <a:xfrm>
                <a:off x="4789920" y="2983210"/>
                <a:ext cx="136911" cy="227351"/>
              </a:xfrm>
              <a:custGeom>
                <a:avLst/>
                <a:gdLst>
                  <a:gd name="connsiteX0" fmla="*/ 71167 w 136911"/>
                  <a:gd name="connsiteY0" fmla="*/ 221506 h 227351"/>
                  <a:gd name="connsiteX1" fmla="*/ 124218 w 136911"/>
                  <a:gd name="connsiteY1" fmla="*/ 45469 h 227351"/>
                  <a:gd name="connsiteX2" fmla="*/ 33114 w 136911"/>
                  <a:gd name="connsiteY2" fmla="*/ 16329 h 227351"/>
                  <a:gd name="connsiteX3" fmla="*/ 71167 w 136911"/>
                  <a:gd name="connsiteY3" fmla="*/ 221506 h 227351"/>
                </a:gdLst>
                <a:ahLst/>
                <a:cxnLst>
                  <a:cxn ang="0">
                    <a:pos x="connsiteX0" y="connsiteY0"/>
                  </a:cxn>
                  <a:cxn ang="0">
                    <a:pos x="connsiteX1" y="connsiteY1"/>
                  </a:cxn>
                  <a:cxn ang="0">
                    <a:pos x="connsiteX2" y="connsiteY2"/>
                  </a:cxn>
                  <a:cxn ang="0">
                    <a:pos x="connsiteX3" y="connsiteY3"/>
                  </a:cxn>
                </a:cxnLst>
                <a:rect l="l" t="t" r="r" b="b"/>
                <a:pathLst>
                  <a:path w="136911" h="227351">
                    <a:moveTo>
                      <a:pt x="71167" y="221506"/>
                    </a:moveTo>
                    <a:cubicBezTo>
                      <a:pt x="154986" y="201279"/>
                      <a:pt x="140930" y="83522"/>
                      <a:pt x="124218" y="45469"/>
                    </a:cubicBezTo>
                    <a:cubicBezTo>
                      <a:pt x="107505" y="7416"/>
                      <a:pt x="75623" y="-18381"/>
                      <a:pt x="33114" y="16329"/>
                    </a:cubicBezTo>
                    <a:cubicBezTo>
                      <a:pt x="-15223" y="55668"/>
                      <a:pt x="-17109" y="264700"/>
                      <a:pt x="71167" y="221506"/>
                    </a:cubicBezTo>
                    <a:close/>
                  </a:path>
                </a:pathLst>
              </a:custGeom>
              <a:solidFill>
                <a:srgbClr val="1AA4BE"/>
              </a:solidFill>
              <a:ln w="8553" cap="flat">
                <a:noFill/>
                <a:prstDash val="solid"/>
                <a:miter/>
              </a:ln>
            </p:spPr>
            <p:txBody>
              <a:bodyPr rtlCol="0" anchor="ctr"/>
              <a:lstStyle/>
              <a:p>
                <a:endParaRPr lang="en-US" dirty="0"/>
              </a:p>
            </p:txBody>
          </p:sp>
          <p:sp>
            <p:nvSpPr>
              <p:cNvPr id="255" name="Freeform: Shape 168">
                <a:extLst>
                  <a:ext uri="{FF2B5EF4-FFF2-40B4-BE49-F238E27FC236}">
                    <a16:creationId xmlns:a16="http://schemas.microsoft.com/office/drawing/2014/main" id="{1CA4AEA5-1E17-34B8-ACDC-AB8118111812}"/>
                  </a:ext>
                </a:extLst>
              </p:cNvPr>
              <p:cNvSpPr/>
              <p:nvPr/>
            </p:nvSpPr>
            <p:spPr>
              <a:xfrm>
                <a:off x="4591192" y="2828759"/>
                <a:ext cx="250393" cy="509472"/>
              </a:xfrm>
              <a:custGeom>
                <a:avLst/>
                <a:gdLst>
                  <a:gd name="connsiteX0" fmla="*/ 174935 w 250393"/>
                  <a:gd name="connsiteY0" fmla="*/ 13170 h 509472"/>
                  <a:gd name="connsiteX1" fmla="*/ 6012 w 250393"/>
                  <a:gd name="connsiteY1" fmla="*/ 463289 h 509472"/>
                  <a:gd name="connsiteX2" fmla="*/ 151709 w 250393"/>
                  <a:gd name="connsiteY2" fmla="*/ 466717 h 509472"/>
                  <a:gd name="connsiteX3" fmla="*/ 249326 w 250393"/>
                  <a:gd name="connsiteY3" fmla="*/ 282367 h 509472"/>
                  <a:gd name="connsiteX4" fmla="*/ 174935 w 250393"/>
                  <a:gd name="connsiteY4" fmla="*/ 13170 h 50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93" h="509472">
                    <a:moveTo>
                      <a:pt x="174935" y="13170"/>
                    </a:moveTo>
                    <a:cubicBezTo>
                      <a:pt x="99258" y="-66964"/>
                      <a:pt x="-29299" y="235487"/>
                      <a:pt x="6012" y="463289"/>
                    </a:cubicBezTo>
                    <a:cubicBezTo>
                      <a:pt x="15096" y="521825"/>
                      <a:pt x="72689" y="526624"/>
                      <a:pt x="151709" y="466717"/>
                    </a:cubicBezTo>
                    <a:cubicBezTo>
                      <a:pt x="230728" y="406810"/>
                      <a:pt x="256182" y="383755"/>
                      <a:pt x="249326" y="282367"/>
                    </a:cubicBezTo>
                    <a:cubicBezTo>
                      <a:pt x="240927" y="161610"/>
                      <a:pt x="228586" y="69649"/>
                      <a:pt x="174935" y="13170"/>
                    </a:cubicBezTo>
                    <a:close/>
                  </a:path>
                </a:pathLst>
              </a:custGeom>
              <a:solidFill>
                <a:srgbClr val="1AA4BE"/>
              </a:solidFill>
              <a:ln w="8553" cap="flat">
                <a:noFill/>
                <a:prstDash val="solid"/>
                <a:miter/>
              </a:ln>
            </p:spPr>
            <p:txBody>
              <a:bodyPr rtlCol="0" anchor="ctr"/>
              <a:lstStyle/>
              <a:p>
                <a:endParaRPr lang="en-US" dirty="0"/>
              </a:p>
            </p:txBody>
          </p:sp>
          <p:sp>
            <p:nvSpPr>
              <p:cNvPr id="256" name="Freeform: Shape 169">
                <a:extLst>
                  <a:ext uri="{FF2B5EF4-FFF2-40B4-BE49-F238E27FC236}">
                    <a16:creationId xmlns:a16="http://schemas.microsoft.com/office/drawing/2014/main" id="{F8796A77-EB59-0A05-4473-F59765CAAA60}"/>
                  </a:ext>
                </a:extLst>
              </p:cNvPr>
              <p:cNvSpPr/>
              <p:nvPr/>
            </p:nvSpPr>
            <p:spPr>
              <a:xfrm>
                <a:off x="4591192" y="2828759"/>
                <a:ext cx="250393" cy="509472"/>
              </a:xfrm>
              <a:custGeom>
                <a:avLst/>
                <a:gdLst>
                  <a:gd name="connsiteX0" fmla="*/ 174935 w 250393"/>
                  <a:gd name="connsiteY0" fmla="*/ 13170 h 509472"/>
                  <a:gd name="connsiteX1" fmla="*/ 6012 w 250393"/>
                  <a:gd name="connsiteY1" fmla="*/ 463289 h 509472"/>
                  <a:gd name="connsiteX2" fmla="*/ 151709 w 250393"/>
                  <a:gd name="connsiteY2" fmla="*/ 466717 h 509472"/>
                  <a:gd name="connsiteX3" fmla="*/ 249326 w 250393"/>
                  <a:gd name="connsiteY3" fmla="*/ 282367 h 509472"/>
                  <a:gd name="connsiteX4" fmla="*/ 174935 w 250393"/>
                  <a:gd name="connsiteY4" fmla="*/ 13170 h 50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93" h="509472">
                    <a:moveTo>
                      <a:pt x="174935" y="13170"/>
                    </a:moveTo>
                    <a:cubicBezTo>
                      <a:pt x="99258" y="-66964"/>
                      <a:pt x="-29299" y="235487"/>
                      <a:pt x="6012" y="463289"/>
                    </a:cubicBezTo>
                    <a:cubicBezTo>
                      <a:pt x="15096" y="521825"/>
                      <a:pt x="72689" y="526624"/>
                      <a:pt x="151709" y="466717"/>
                    </a:cubicBezTo>
                    <a:cubicBezTo>
                      <a:pt x="230728" y="406810"/>
                      <a:pt x="256182" y="383755"/>
                      <a:pt x="249326" y="282367"/>
                    </a:cubicBezTo>
                    <a:cubicBezTo>
                      <a:pt x="240927" y="161610"/>
                      <a:pt x="228586" y="69649"/>
                      <a:pt x="174935" y="13170"/>
                    </a:cubicBezTo>
                    <a:close/>
                  </a:path>
                </a:pathLst>
              </a:custGeom>
              <a:solidFill>
                <a:srgbClr val="FFFFFF">
                  <a:alpha val="70000"/>
                </a:srgbClr>
              </a:solidFill>
              <a:ln w="8553" cap="flat">
                <a:noFill/>
                <a:prstDash val="solid"/>
                <a:miter/>
              </a:ln>
            </p:spPr>
            <p:txBody>
              <a:bodyPr rtlCol="0" anchor="ctr"/>
              <a:lstStyle/>
              <a:p>
                <a:endParaRPr lang="en-US" dirty="0"/>
              </a:p>
            </p:txBody>
          </p:sp>
          <p:sp>
            <p:nvSpPr>
              <p:cNvPr id="257" name="Freeform: Shape 170">
                <a:extLst>
                  <a:ext uri="{FF2B5EF4-FFF2-40B4-BE49-F238E27FC236}">
                    <a16:creationId xmlns:a16="http://schemas.microsoft.com/office/drawing/2014/main" id="{243C7DB3-1E6B-7326-C201-F216C7C14872}"/>
                  </a:ext>
                </a:extLst>
              </p:cNvPr>
              <p:cNvSpPr/>
              <p:nvPr/>
            </p:nvSpPr>
            <p:spPr>
              <a:xfrm>
                <a:off x="4853096" y="2940999"/>
                <a:ext cx="140061" cy="324459"/>
              </a:xfrm>
              <a:custGeom>
                <a:avLst/>
                <a:gdLst>
                  <a:gd name="connsiteX0" fmla="*/ 7134 w 140061"/>
                  <a:gd name="connsiteY0" fmla="*/ 5918 h 324459"/>
                  <a:gd name="connsiteX1" fmla="*/ 877 w 140061"/>
                  <a:gd name="connsiteY1" fmla="*/ 35058 h 324459"/>
                  <a:gd name="connsiteX2" fmla="*/ 3706 w 140061"/>
                  <a:gd name="connsiteY2" fmla="*/ 48599 h 324459"/>
                  <a:gd name="connsiteX3" fmla="*/ 26160 w 140061"/>
                  <a:gd name="connsiteY3" fmla="*/ 73453 h 324459"/>
                  <a:gd name="connsiteX4" fmla="*/ 42273 w 140061"/>
                  <a:gd name="connsiteY4" fmla="*/ 90594 h 324459"/>
                  <a:gd name="connsiteX5" fmla="*/ 52557 w 140061"/>
                  <a:gd name="connsiteY5" fmla="*/ 114334 h 324459"/>
                  <a:gd name="connsiteX6" fmla="*/ 68584 w 140061"/>
                  <a:gd name="connsiteY6" fmla="*/ 172785 h 324459"/>
                  <a:gd name="connsiteX7" fmla="*/ 72698 w 140061"/>
                  <a:gd name="connsiteY7" fmla="*/ 211694 h 324459"/>
                  <a:gd name="connsiteX8" fmla="*/ 75526 w 140061"/>
                  <a:gd name="connsiteY8" fmla="*/ 234577 h 324459"/>
                  <a:gd name="connsiteX9" fmla="*/ 82982 w 140061"/>
                  <a:gd name="connsiteY9" fmla="*/ 253175 h 324459"/>
                  <a:gd name="connsiteX10" fmla="*/ 112036 w 140061"/>
                  <a:gd name="connsiteY10" fmla="*/ 313940 h 324459"/>
                  <a:gd name="connsiteX11" fmla="*/ 118721 w 140061"/>
                  <a:gd name="connsiteY11" fmla="*/ 323281 h 324459"/>
                  <a:gd name="connsiteX12" fmla="*/ 123263 w 140061"/>
                  <a:gd name="connsiteY12" fmla="*/ 324395 h 324459"/>
                  <a:gd name="connsiteX13" fmla="*/ 128234 w 140061"/>
                  <a:gd name="connsiteY13" fmla="*/ 316596 h 324459"/>
                  <a:gd name="connsiteX14" fmla="*/ 136205 w 140061"/>
                  <a:gd name="connsiteY14" fmla="*/ 269373 h 324459"/>
                  <a:gd name="connsiteX15" fmla="*/ 140061 w 140061"/>
                  <a:gd name="connsiteY15" fmla="*/ 232435 h 324459"/>
                  <a:gd name="connsiteX16" fmla="*/ 136376 w 140061"/>
                  <a:gd name="connsiteY16" fmla="*/ 203895 h 324459"/>
                  <a:gd name="connsiteX17" fmla="*/ 119235 w 140061"/>
                  <a:gd name="connsiteY17" fmla="*/ 143131 h 324459"/>
                  <a:gd name="connsiteX18" fmla="*/ 96266 w 140061"/>
                  <a:gd name="connsiteY18" fmla="*/ 104907 h 324459"/>
                  <a:gd name="connsiteX19" fmla="*/ 53414 w 140061"/>
                  <a:gd name="connsiteY19" fmla="*/ 42257 h 324459"/>
                  <a:gd name="connsiteX20" fmla="*/ 32931 w 140061"/>
                  <a:gd name="connsiteY20" fmla="*/ 13460 h 324459"/>
                  <a:gd name="connsiteX21" fmla="*/ 8848 w 140061"/>
                  <a:gd name="connsiteY21" fmla="*/ 776 h 324459"/>
                  <a:gd name="connsiteX22" fmla="*/ 7134 w 140061"/>
                  <a:gd name="connsiteY22" fmla="*/ 5918 h 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0061" h="324459">
                    <a:moveTo>
                      <a:pt x="7134" y="5918"/>
                    </a:moveTo>
                    <a:cubicBezTo>
                      <a:pt x="4906" y="15603"/>
                      <a:pt x="2849" y="25287"/>
                      <a:pt x="877" y="35058"/>
                    </a:cubicBezTo>
                    <a:cubicBezTo>
                      <a:pt x="-965" y="39729"/>
                      <a:pt x="149" y="45051"/>
                      <a:pt x="3706" y="48599"/>
                    </a:cubicBezTo>
                    <a:cubicBezTo>
                      <a:pt x="10571" y="57418"/>
                      <a:pt x="18078" y="65731"/>
                      <a:pt x="26160" y="73453"/>
                    </a:cubicBezTo>
                    <a:cubicBezTo>
                      <a:pt x="32091" y="78621"/>
                      <a:pt x="37482" y="84363"/>
                      <a:pt x="42273" y="90594"/>
                    </a:cubicBezTo>
                    <a:cubicBezTo>
                      <a:pt x="46824" y="97973"/>
                      <a:pt x="50286" y="105969"/>
                      <a:pt x="52557" y="114334"/>
                    </a:cubicBezTo>
                    <a:cubicBezTo>
                      <a:pt x="59285" y="133412"/>
                      <a:pt x="64641" y="152944"/>
                      <a:pt x="68584" y="172785"/>
                    </a:cubicBezTo>
                    <a:cubicBezTo>
                      <a:pt x="70769" y="185657"/>
                      <a:pt x="72141" y="198650"/>
                      <a:pt x="72698" y="211694"/>
                    </a:cubicBezTo>
                    <a:cubicBezTo>
                      <a:pt x="72903" y="219399"/>
                      <a:pt x="73855" y="227061"/>
                      <a:pt x="75526" y="234577"/>
                    </a:cubicBezTo>
                    <a:cubicBezTo>
                      <a:pt x="77411" y="240997"/>
                      <a:pt x="79914" y="247227"/>
                      <a:pt x="82982" y="253175"/>
                    </a:cubicBezTo>
                    <a:lnTo>
                      <a:pt x="112036" y="313940"/>
                    </a:lnTo>
                    <a:cubicBezTo>
                      <a:pt x="113424" y="317582"/>
                      <a:pt x="115721" y="320796"/>
                      <a:pt x="118721" y="323281"/>
                    </a:cubicBezTo>
                    <a:cubicBezTo>
                      <a:pt x="120032" y="324224"/>
                      <a:pt x="121660" y="324627"/>
                      <a:pt x="123263" y="324395"/>
                    </a:cubicBezTo>
                    <a:cubicBezTo>
                      <a:pt x="126520" y="323710"/>
                      <a:pt x="127634" y="319853"/>
                      <a:pt x="128234" y="316596"/>
                    </a:cubicBezTo>
                    <a:lnTo>
                      <a:pt x="136205" y="269373"/>
                    </a:lnTo>
                    <a:cubicBezTo>
                      <a:pt x="138639" y="257212"/>
                      <a:pt x="139933" y="244845"/>
                      <a:pt x="140061" y="232435"/>
                    </a:cubicBezTo>
                    <a:cubicBezTo>
                      <a:pt x="139693" y="222827"/>
                      <a:pt x="138459" y="213280"/>
                      <a:pt x="136376" y="203895"/>
                    </a:cubicBezTo>
                    <a:cubicBezTo>
                      <a:pt x="132536" y="183155"/>
                      <a:pt x="126794" y="162817"/>
                      <a:pt x="119235" y="143131"/>
                    </a:cubicBezTo>
                    <a:cubicBezTo>
                      <a:pt x="113656" y="129255"/>
                      <a:pt x="105899" y="116348"/>
                      <a:pt x="96266" y="104907"/>
                    </a:cubicBezTo>
                    <a:cubicBezTo>
                      <a:pt x="80582" y="85452"/>
                      <a:pt x="66870" y="63426"/>
                      <a:pt x="53414" y="42257"/>
                    </a:cubicBezTo>
                    <a:cubicBezTo>
                      <a:pt x="46986" y="32401"/>
                      <a:pt x="39873" y="23059"/>
                      <a:pt x="32931" y="13460"/>
                    </a:cubicBezTo>
                    <a:cubicBezTo>
                      <a:pt x="27103" y="5490"/>
                      <a:pt x="20075" y="-2566"/>
                      <a:pt x="8848" y="776"/>
                    </a:cubicBezTo>
                    <a:cubicBezTo>
                      <a:pt x="7905" y="2319"/>
                      <a:pt x="7477" y="4033"/>
                      <a:pt x="7134" y="5918"/>
                    </a:cubicBezTo>
                    <a:close/>
                  </a:path>
                </a:pathLst>
              </a:custGeom>
              <a:solidFill>
                <a:srgbClr val="455A64"/>
              </a:solidFill>
              <a:ln w="8553" cap="flat">
                <a:noFill/>
                <a:prstDash val="solid"/>
                <a:miter/>
              </a:ln>
            </p:spPr>
            <p:txBody>
              <a:bodyPr rtlCol="0" anchor="ctr"/>
              <a:lstStyle/>
              <a:p>
                <a:endParaRPr lang="en-US" dirty="0"/>
              </a:p>
            </p:txBody>
          </p:sp>
          <p:sp>
            <p:nvSpPr>
              <p:cNvPr id="258" name="Freeform: Shape 171">
                <a:extLst>
                  <a:ext uri="{FF2B5EF4-FFF2-40B4-BE49-F238E27FC236}">
                    <a16:creationId xmlns:a16="http://schemas.microsoft.com/office/drawing/2014/main" id="{3BF0E1D8-0166-79DA-2CDE-4D0332157AD2}"/>
                  </a:ext>
                </a:extLst>
              </p:cNvPr>
              <p:cNvSpPr/>
              <p:nvPr/>
            </p:nvSpPr>
            <p:spPr>
              <a:xfrm>
                <a:off x="4619420" y="2841531"/>
                <a:ext cx="257721" cy="152558"/>
              </a:xfrm>
              <a:custGeom>
                <a:avLst/>
                <a:gdLst>
                  <a:gd name="connsiteX0" fmla="*/ 245437 w 257721"/>
                  <a:gd name="connsiteY0" fmla="*/ 129040 h 152558"/>
                  <a:gd name="connsiteX1" fmla="*/ 176874 w 257721"/>
                  <a:gd name="connsiteY1" fmla="*/ 124327 h 152558"/>
                  <a:gd name="connsiteX2" fmla="*/ 108310 w 257721"/>
                  <a:gd name="connsiteY2" fmla="*/ 109157 h 152558"/>
                  <a:gd name="connsiteX3" fmla="*/ 31176 w 257721"/>
                  <a:gd name="connsiteY3" fmla="*/ 13083 h 152558"/>
                  <a:gd name="connsiteX4" fmla="*/ 24063 w 257721"/>
                  <a:gd name="connsiteY4" fmla="*/ 141 h 152558"/>
                  <a:gd name="connsiteX5" fmla="*/ 5894 w 257721"/>
                  <a:gd name="connsiteY5" fmla="*/ 61248 h 152558"/>
                  <a:gd name="connsiteX6" fmla="*/ 72743 w 257721"/>
                  <a:gd name="connsiteY6" fmla="*/ 117642 h 152558"/>
                  <a:gd name="connsiteX7" fmla="*/ 158447 w 257721"/>
                  <a:gd name="connsiteY7" fmla="*/ 145496 h 152558"/>
                  <a:gd name="connsiteX8" fmla="*/ 204128 w 257721"/>
                  <a:gd name="connsiteY8" fmla="*/ 151066 h 152558"/>
                  <a:gd name="connsiteX9" fmla="*/ 252979 w 257721"/>
                  <a:gd name="connsiteY9" fmla="*/ 150209 h 152558"/>
                  <a:gd name="connsiteX10" fmla="*/ 245437 w 257721"/>
                  <a:gd name="connsiteY10" fmla="*/ 129040 h 15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21" h="152558">
                    <a:moveTo>
                      <a:pt x="245437" y="129040"/>
                    </a:moveTo>
                    <a:cubicBezTo>
                      <a:pt x="222983" y="125355"/>
                      <a:pt x="199500" y="127069"/>
                      <a:pt x="176874" y="124327"/>
                    </a:cubicBezTo>
                    <a:cubicBezTo>
                      <a:pt x="153550" y="121696"/>
                      <a:pt x="130569" y="116605"/>
                      <a:pt x="108310" y="109157"/>
                    </a:cubicBezTo>
                    <a:cubicBezTo>
                      <a:pt x="73086" y="97158"/>
                      <a:pt x="-7819" y="59191"/>
                      <a:pt x="31176" y="13083"/>
                    </a:cubicBezTo>
                    <a:cubicBezTo>
                      <a:pt x="34776" y="8883"/>
                      <a:pt x="29891" y="-1316"/>
                      <a:pt x="24063" y="141"/>
                    </a:cubicBezTo>
                    <a:cubicBezTo>
                      <a:pt x="-2762" y="6655"/>
                      <a:pt x="-4477" y="40337"/>
                      <a:pt x="5894" y="61248"/>
                    </a:cubicBezTo>
                    <a:cubicBezTo>
                      <a:pt x="18835" y="86960"/>
                      <a:pt x="47632" y="104958"/>
                      <a:pt x="72743" y="117642"/>
                    </a:cubicBezTo>
                    <a:cubicBezTo>
                      <a:pt x="99807" y="131037"/>
                      <a:pt x="128678" y="140422"/>
                      <a:pt x="158447" y="145496"/>
                    </a:cubicBezTo>
                    <a:cubicBezTo>
                      <a:pt x="173558" y="148204"/>
                      <a:pt x="188809" y="150064"/>
                      <a:pt x="204128" y="151066"/>
                    </a:cubicBezTo>
                    <a:cubicBezTo>
                      <a:pt x="220360" y="153312"/>
                      <a:pt x="236841" y="153021"/>
                      <a:pt x="252979" y="150209"/>
                    </a:cubicBezTo>
                    <a:cubicBezTo>
                      <a:pt x="264378" y="147295"/>
                      <a:pt x="252551" y="130240"/>
                      <a:pt x="245437" y="129040"/>
                    </a:cubicBezTo>
                    <a:close/>
                  </a:path>
                </a:pathLst>
              </a:custGeom>
              <a:solidFill>
                <a:srgbClr val="455A64"/>
              </a:solidFill>
              <a:ln w="8553" cap="flat">
                <a:noFill/>
                <a:prstDash val="solid"/>
                <a:miter/>
              </a:ln>
            </p:spPr>
            <p:txBody>
              <a:bodyPr rtlCol="0" anchor="ctr"/>
              <a:lstStyle/>
              <a:p>
                <a:endParaRPr lang="en-US" dirty="0"/>
              </a:p>
            </p:txBody>
          </p:sp>
          <p:sp>
            <p:nvSpPr>
              <p:cNvPr id="259" name="Freeform: Shape 172">
                <a:extLst>
                  <a:ext uri="{FF2B5EF4-FFF2-40B4-BE49-F238E27FC236}">
                    <a16:creationId xmlns:a16="http://schemas.microsoft.com/office/drawing/2014/main" id="{3F679130-7D6F-D1A0-4684-961336739B6B}"/>
                  </a:ext>
                </a:extLst>
              </p:cNvPr>
              <p:cNvSpPr/>
              <p:nvPr/>
            </p:nvSpPr>
            <p:spPr>
              <a:xfrm>
                <a:off x="4562110" y="2907907"/>
                <a:ext cx="352076" cy="146558"/>
              </a:xfrm>
              <a:custGeom>
                <a:avLst/>
                <a:gdLst>
                  <a:gd name="connsiteX0" fmla="*/ 335658 w 352076"/>
                  <a:gd name="connsiteY0" fmla="*/ 110659 h 146558"/>
                  <a:gd name="connsiteX1" fmla="*/ 147108 w 352076"/>
                  <a:gd name="connsiteY1" fmla="*/ 114087 h 146558"/>
                  <a:gd name="connsiteX2" fmla="*/ 30807 w 352076"/>
                  <a:gd name="connsiteY2" fmla="*/ 14498 h 146558"/>
                  <a:gd name="connsiteX3" fmla="*/ 20694 w 352076"/>
                  <a:gd name="connsiteY3" fmla="*/ 529 h 146558"/>
                  <a:gd name="connsiteX4" fmla="*/ 17266 w 352076"/>
                  <a:gd name="connsiteY4" fmla="*/ 82291 h 146558"/>
                  <a:gd name="connsiteX5" fmla="*/ 114198 w 352076"/>
                  <a:gd name="connsiteY5" fmla="*/ 132256 h 146558"/>
                  <a:gd name="connsiteX6" fmla="*/ 228184 w 352076"/>
                  <a:gd name="connsiteY6" fmla="*/ 146483 h 146558"/>
                  <a:gd name="connsiteX7" fmla="*/ 345171 w 352076"/>
                  <a:gd name="connsiteY7" fmla="*/ 133285 h 146558"/>
                  <a:gd name="connsiteX8" fmla="*/ 335658 w 352076"/>
                  <a:gd name="connsiteY8" fmla="*/ 110659 h 14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76" h="146558">
                    <a:moveTo>
                      <a:pt x="335658" y="110659"/>
                    </a:moveTo>
                    <a:cubicBezTo>
                      <a:pt x="272493" y="117344"/>
                      <a:pt x="210272" y="125400"/>
                      <a:pt x="147108" y="114087"/>
                    </a:cubicBezTo>
                    <a:cubicBezTo>
                      <a:pt x="103399" y="106202"/>
                      <a:pt x="-2532" y="78777"/>
                      <a:pt x="30807" y="14498"/>
                    </a:cubicBezTo>
                    <a:cubicBezTo>
                      <a:pt x="33550" y="9270"/>
                      <a:pt x="27636" y="-2642"/>
                      <a:pt x="20694" y="529"/>
                    </a:cubicBezTo>
                    <a:cubicBezTo>
                      <a:pt x="-10588" y="16555"/>
                      <a:pt x="-1932" y="60522"/>
                      <a:pt x="17266" y="82291"/>
                    </a:cubicBezTo>
                    <a:cubicBezTo>
                      <a:pt x="40663" y="109202"/>
                      <a:pt x="80859" y="123086"/>
                      <a:pt x="114198" y="132256"/>
                    </a:cubicBezTo>
                    <a:cubicBezTo>
                      <a:pt x="151377" y="142121"/>
                      <a:pt x="189721" y="146903"/>
                      <a:pt x="228184" y="146483"/>
                    </a:cubicBezTo>
                    <a:cubicBezTo>
                      <a:pt x="267591" y="147203"/>
                      <a:pt x="306921" y="142764"/>
                      <a:pt x="345171" y="133285"/>
                    </a:cubicBezTo>
                    <a:cubicBezTo>
                      <a:pt x="360255" y="129171"/>
                      <a:pt x="347656" y="109459"/>
                      <a:pt x="335658" y="110659"/>
                    </a:cubicBezTo>
                    <a:close/>
                  </a:path>
                </a:pathLst>
              </a:custGeom>
              <a:solidFill>
                <a:srgbClr val="455A64"/>
              </a:solidFill>
              <a:ln w="8553" cap="flat">
                <a:noFill/>
                <a:prstDash val="solid"/>
                <a:miter/>
              </a:ln>
            </p:spPr>
            <p:txBody>
              <a:bodyPr rtlCol="0" anchor="ctr"/>
              <a:lstStyle/>
              <a:p>
                <a:endParaRPr lang="en-US" dirty="0"/>
              </a:p>
            </p:txBody>
          </p:sp>
          <p:sp>
            <p:nvSpPr>
              <p:cNvPr id="260" name="Freeform: Shape 173">
                <a:extLst>
                  <a:ext uri="{FF2B5EF4-FFF2-40B4-BE49-F238E27FC236}">
                    <a16:creationId xmlns:a16="http://schemas.microsoft.com/office/drawing/2014/main" id="{041A3C89-DCF6-2581-80F7-0A664052D61A}"/>
                  </a:ext>
                </a:extLst>
              </p:cNvPr>
              <p:cNvSpPr/>
              <p:nvPr/>
            </p:nvSpPr>
            <p:spPr>
              <a:xfrm>
                <a:off x="4544067" y="3000036"/>
                <a:ext cx="405375" cy="139586"/>
              </a:xfrm>
              <a:custGeom>
                <a:avLst/>
                <a:gdLst>
                  <a:gd name="connsiteX0" fmla="*/ 386354 w 405375"/>
                  <a:gd name="connsiteY0" fmla="*/ 91978 h 139586"/>
                  <a:gd name="connsiteX1" fmla="*/ 333475 w 405375"/>
                  <a:gd name="connsiteY1" fmla="*/ 103377 h 139586"/>
                  <a:gd name="connsiteX2" fmla="*/ 279738 w 405375"/>
                  <a:gd name="connsiteY2" fmla="*/ 111947 h 139586"/>
                  <a:gd name="connsiteX3" fmla="*/ 176379 w 405375"/>
                  <a:gd name="connsiteY3" fmla="*/ 109719 h 139586"/>
                  <a:gd name="connsiteX4" fmla="*/ 82961 w 405375"/>
                  <a:gd name="connsiteY4" fmla="*/ 81780 h 139586"/>
                  <a:gd name="connsiteX5" fmla="*/ 19626 w 405375"/>
                  <a:gd name="connsiteY5" fmla="*/ 13216 h 139586"/>
                  <a:gd name="connsiteX6" fmla="*/ 2485 w 405375"/>
                  <a:gd name="connsiteY6" fmla="*/ 4646 h 139586"/>
                  <a:gd name="connsiteX7" fmla="*/ 46708 w 405375"/>
                  <a:gd name="connsiteY7" fmla="*/ 85979 h 139586"/>
                  <a:gd name="connsiteX8" fmla="*/ 154953 w 405375"/>
                  <a:gd name="connsiteY8" fmla="*/ 130203 h 139586"/>
                  <a:gd name="connsiteX9" fmla="*/ 269796 w 405375"/>
                  <a:gd name="connsiteY9" fmla="*/ 138773 h 139586"/>
                  <a:gd name="connsiteX10" fmla="*/ 332018 w 405375"/>
                  <a:gd name="connsiteY10" fmla="*/ 131660 h 139586"/>
                  <a:gd name="connsiteX11" fmla="*/ 400581 w 405375"/>
                  <a:gd name="connsiteY11" fmla="*/ 114519 h 139586"/>
                  <a:gd name="connsiteX12" fmla="*/ 386354 w 405375"/>
                  <a:gd name="connsiteY12" fmla="*/ 91978 h 13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375" h="139586">
                    <a:moveTo>
                      <a:pt x="386354" y="91978"/>
                    </a:moveTo>
                    <a:cubicBezTo>
                      <a:pt x="368528" y="94464"/>
                      <a:pt x="351130" y="99949"/>
                      <a:pt x="333475" y="103377"/>
                    </a:cubicBezTo>
                    <a:cubicBezTo>
                      <a:pt x="315820" y="106805"/>
                      <a:pt x="297736" y="109719"/>
                      <a:pt x="279738" y="111947"/>
                    </a:cubicBezTo>
                    <a:cubicBezTo>
                      <a:pt x="245326" y="115504"/>
                      <a:pt x="210605" y="114759"/>
                      <a:pt x="176379" y="109719"/>
                    </a:cubicBezTo>
                    <a:cubicBezTo>
                      <a:pt x="144069" y="104894"/>
                      <a:pt x="112613" y="95492"/>
                      <a:pt x="82961" y="81780"/>
                    </a:cubicBezTo>
                    <a:cubicBezTo>
                      <a:pt x="55107" y="68838"/>
                      <a:pt x="16540" y="49041"/>
                      <a:pt x="19626" y="13216"/>
                    </a:cubicBezTo>
                    <a:cubicBezTo>
                      <a:pt x="20311" y="5246"/>
                      <a:pt x="6084" y="-6667"/>
                      <a:pt x="2485" y="4646"/>
                    </a:cubicBezTo>
                    <a:cubicBezTo>
                      <a:pt x="-8914" y="38928"/>
                      <a:pt x="21168" y="68753"/>
                      <a:pt x="46708" y="85979"/>
                    </a:cubicBezTo>
                    <a:cubicBezTo>
                      <a:pt x="79725" y="107328"/>
                      <a:pt x="116435" y="122318"/>
                      <a:pt x="154953" y="130203"/>
                    </a:cubicBezTo>
                    <a:cubicBezTo>
                      <a:pt x="192665" y="138276"/>
                      <a:pt x="231303" y="141164"/>
                      <a:pt x="269796" y="138773"/>
                    </a:cubicBezTo>
                    <a:cubicBezTo>
                      <a:pt x="290657" y="137642"/>
                      <a:pt x="311440" y="135268"/>
                      <a:pt x="332018" y="131660"/>
                    </a:cubicBezTo>
                    <a:cubicBezTo>
                      <a:pt x="355484" y="128763"/>
                      <a:pt x="378512" y="123003"/>
                      <a:pt x="400581" y="114519"/>
                    </a:cubicBezTo>
                    <a:cubicBezTo>
                      <a:pt x="413865" y="108091"/>
                      <a:pt x="396382" y="90693"/>
                      <a:pt x="386354" y="91978"/>
                    </a:cubicBezTo>
                    <a:close/>
                  </a:path>
                </a:pathLst>
              </a:custGeom>
              <a:solidFill>
                <a:srgbClr val="455A64"/>
              </a:solidFill>
              <a:ln w="8553" cap="flat">
                <a:noFill/>
                <a:prstDash val="solid"/>
                <a:miter/>
              </a:ln>
            </p:spPr>
            <p:txBody>
              <a:bodyPr rtlCol="0" anchor="ctr"/>
              <a:lstStyle/>
              <a:p>
                <a:endParaRPr lang="en-US" dirty="0"/>
              </a:p>
            </p:txBody>
          </p:sp>
          <p:sp>
            <p:nvSpPr>
              <p:cNvPr id="261" name="Freeform: Shape 174">
                <a:extLst>
                  <a:ext uri="{FF2B5EF4-FFF2-40B4-BE49-F238E27FC236}">
                    <a16:creationId xmlns:a16="http://schemas.microsoft.com/office/drawing/2014/main" id="{F6B4C035-F8FF-3FC1-362D-843FC66B4631}"/>
                  </a:ext>
                </a:extLst>
              </p:cNvPr>
              <p:cNvSpPr/>
              <p:nvPr/>
            </p:nvSpPr>
            <p:spPr>
              <a:xfrm>
                <a:off x="4529034" y="3074023"/>
                <a:ext cx="427866" cy="151653"/>
              </a:xfrm>
              <a:custGeom>
                <a:avLst/>
                <a:gdLst>
                  <a:gd name="connsiteX0" fmla="*/ 422470 w 427866"/>
                  <a:gd name="connsiteY0" fmla="*/ 106267 h 151653"/>
                  <a:gd name="connsiteX1" fmla="*/ 419813 w 427866"/>
                  <a:gd name="connsiteY1" fmla="*/ 104210 h 151653"/>
                  <a:gd name="connsiteX2" fmla="*/ 417242 w 427866"/>
                  <a:gd name="connsiteY2" fmla="*/ 103267 h 151653"/>
                  <a:gd name="connsiteX3" fmla="*/ 403701 w 427866"/>
                  <a:gd name="connsiteY3" fmla="*/ 105752 h 151653"/>
                  <a:gd name="connsiteX4" fmla="*/ 373962 w 427866"/>
                  <a:gd name="connsiteY4" fmla="*/ 114323 h 151653"/>
                  <a:gd name="connsiteX5" fmla="*/ 319968 w 427866"/>
                  <a:gd name="connsiteY5" fmla="*/ 124607 h 151653"/>
                  <a:gd name="connsiteX6" fmla="*/ 97737 w 427866"/>
                  <a:gd name="connsiteY6" fmla="*/ 89040 h 151653"/>
                  <a:gd name="connsiteX7" fmla="*/ 52485 w 427866"/>
                  <a:gd name="connsiteY7" fmla="*/ 63329 h 151653"/>
                  <a:gd name="connsiteX8" fmla="*/ 28231 w 427866"/>
                  <a:gd name="connsiteY8" fmla="*/ 41560 h 151653"/>
                  <a:gd name="connsiteX9" fmla="*/ 14346 w 427866"/>
                  <a:gd name="connsiteY9" fmla="*/ 5907 h 151653"/>
                  <a:gd name="connsiteX10" fmla="*/ 4919 w 427866"/>
                  <a:gd name="connsiteY10" fmla="*/ 1879 h 151653"/>
                  <a:gd name="connsiteX11" fmla="*/ 14604 w 427866"/>
                  <a:gd name="connsiteY11" fmla="*/ 53301 h 151653"/>
                  <a:gd name="connsiteX12" fmla="*/ 59084 w 427866"/>
                  <a:gd name="connsiteY12" fmla="*/ 92040 h 151653"/>
                  <a:gd name="connsiteX13" fmla="*/ 177699 w 427866"/>
                  <a:gd name="connsiteY13" fmla="*/ 140206 h 151653"/>
                  <a:gd name="connsiteX14" fmla="*/ 304370 w 427866"/>
                  <a:gd name="connsiteY14" fmla="*/ 150747 h 151653"/>
                  <a:gd name="connsiteX15" fmla="*/ 423327 w 427866"/>
                  <a:gd name="connsiteY15" fmla="*/ 123665 h 151653"/>
                  <a:gd name="connsiteX16" fmla="*/ 422470 w 427866"/>
                  <a:gd name="connsiteY16" fmla="*/ 106267 h 15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7866" h="151653">
                    <a:moveTo>
                      <a:pt x="422470" y="106267"/>
                    </a:moveTo>
                    <a:cubicBezTo>
                      <a:pt x="422470" y="106267"/>
                      <a:pt x="421956" y="105410"/>
                      <a:pt x="419813" y="104210"/>
                    </a:cubicBezTo>
                    <a:lnTo>
                      <a:pt x="417242" y="103267"/>
                    </a:lnTo>
                    <a:cubicBezTo>
                      <a:pt x="412589" y="102933"/>
                      <a:pt x="407926" y="103790"/>
                      <a:pt x="403701" y="105752"/>
                    </a:cubicBezTo>
                    <a:cubicBezTo>
                      <a:pt x="393759" y="108581"/>
                      <a:pt x="383989" y="111666"/>
                      <a:pt x="373962" y="114323"/>
                    </a:cubicBezTo>
                    <a:cubicBezTo>
                      <a:pt x="356204" y="118899"/>
                      <a:pt x="338172" y="122336"/>
                      <a:pt x="319968" y="124607"/>
                    </a:cubicBezTo>
                    <a:cubicBezTo>
                      <a:pt x="244021" y="133812"/>
                      <a:pt x="167018" y="121488"/>
                      <a:pt x="97737" y="89040"/>
                    </a:cubicBezTo>
                    <a:cubicBezTo>
                      <a:pt x="81976" y="81721"/>
                      <a:pt x="66841" y="73125"/>
                      <a:pt x="52485" y="63329"/>
                    </a:cubicBezTo>
                    <a:cubicBezTo>
                      <a:pt x="43350" y="57338"/>
                      <a:pt x="35173" y="49993"/>
                      <a:pt x="28231" y="41560"/>
                    </a:cubicBezTo>
                    <a:cubicBezTo>
                      <a:pt x="19660" y="30418"/>
                      <a:pt x="18717" y="18677"/>
                      <a:pt x="14346" y="5907"/>
                    </a:cubicBezTo>
                    <a:cubicBezTo>
                      <a:pt x="12975" y="1965"/>
                      <a:pt x="8604" y="-2663"/>
                      <a:pt x="4919" y="1879"/>
                    </a:cubicBezTo>
                    <a:cubicBezTo>
                      <a:pt x="-7080" y="16363"/>
                      <a:pt x="5519" y="40789"/>
                      <a:pt x="14604" y="53301"/>
                    </a:cubicBezTo>
                    <a:cubicBezTo>
                      <a:pt x="26690" y="69062"/>
                      <a:pt x="41816" y="82235"/>
                      <a:pt x="59084" y="92040"/>
                    </a:cubicBezTo>
                    <a:cubicBezTo>
                      <a:pt x="95847" y="114229"/>
                      <a:pt x="135876" y="130478"/>
                      <a:pt x="177699" y="140206"/>
                    </a:cubicBezTo>
                    <a:cubicBezTo>
                      <a:pt x="219170" y="149959"/>
                      <a:pt x="261857" y="153507"/>
                      <a:pt x="304370" y="150747"/>
                    </a:cubicBezTo>
                    <a:cubicBezTo>
                      <a:pt x="343022" y="148176"/>
                      <a:pt x="388874" y="142777"/>
                      <a:pt x="423327" y="123665"/>
                    </a:cubicBezTo>
                    <a:cubicBezTo>
                      <a:pt x="430698" y="119722"/>
                      <a:pt x="428127" y="110980"/>
                      <a:pt x="422470" y="106267"/>
                    </a:cubicBezTo>
                    <a:close/>
                  </a:path>
                </a:pathLst>
              </a:custGeom>
              <a:solidFill>
                <a:srgbClr val="455A64"/>
              </a:solidFill>
              <a:ln w="8553" cap="flat">
                <a:noFill/>
                <a:prstDash val="solid"/>
                <a:miter/>
              </a:ln>
            </p:spPr>
            <p:txBody>
              <a:bodyPr rtlCol="0" anchor="ctr"/>
              <a:lstStyle/>
              <a:p>
                <a:endParaRPr lang="en-US" dirty="0"/>
              </a:p>
            </p:txBody>
          </p:sp>
          <p:sp>
            <p:nvSpPr>
              <p:cNvPr id="262" name="Freeform: Shape 175">
                <a:extLst>
                  <a:ext uri="{FF2B5EF4-FFF2-40B4-BE49-F238E27FC236}">
                    <a16:creationId xmlns:a16="http://schemas.microsoft.com/office/drawing/2014/main" id="{5A4B3469-14F2-8E85-7EB4-0EB5DE22B326}"/>
                  </a:ext>
                </a:extLst>
              </p:cNvPr>
              <p:cNvSpPr/>
              <p:nvPr/>
            </p:nvSpPr>
            <p:spPr>
              <a:xfrm>
                <a:off x="4526949" y="3162325"/>
                <a:ext cx="426445" cy="144301"/>
              </a:xfrm>
              <a:custGeom>
                <a:avLst/>
                <a:gdLst>
                  <a:gd name="connsiteX0" fmla="*/ 420013 w 426445"/>
                  <a:gd name="connsiteY0" fmla="*/ 53104 h 144301"/>
                  <a:gd name="connsiteX1" fmla="*/ 390959 w 426445"/>
                  <a:gd name="connsiteY1" fmla="*/ 68274 h 144301"/>
                  <a:gd name="connsiteX2" fmla="*/ 367219 w 426445"/>
                  <a:gd name="connsiteY2" fmla="*/ 82758 h 144301"/>
                  <a:gd name="connsiteX3" fmla="*/ 205495 w 426445"/>
                  <a:gd name="connsiteY3" fmla="*/ 119782 h 144301"/>
                  <a:gd name="connsiteX4" fmla="*/ 98965 w 426445"/>
                  <a:gd name="connsiteY4" fmla="*/ 88928 h 144301"/>
                  <a:gd name="connsiteX5" fmla="*/ 53627 w 426445"/>
                  <a:gd name="connsiteY5" fmla="*/ 58846 h 144301"/>
                  <a:gd name="connsiteX6" fmla="*/ 17203 w 426445"/>
                  <a:gd name="connsiteY6" fmla="*/ 10423 h 144301"/>
                  <a:gd name="connsiteX7" fmla="*/ 62 w 426445"/>
                  <a:gd name="connsiteY7" fmla="*/ 6224 h 144301"/>
                  <a:gd name="connsiteX8" fmla="*/ 75653 w 426445"/>
                  <a:gd name="connsiteY8" fmla="*/ 99641 h 144301"/>
                  <a:gd name="connsiteX9" fmla="*/ 195125 w 426445"/>
                  <a:gd name="connsiteY9" fmla="*/ 141722 h 144301"/>
                  <a:gd name="connsiteX10" fmla="*/ 322053 w 426445"/>
                  <a:gd name="connsiteY10" fmla="*/ 130838 h 144301"/>
                  <a:gd name="connsiteX11" fmla="*/ 382046 w 426445"/>
                  <a:gd name="connsiteY11" fmla="*/ 105126 h 144301"/>
                  <a:gd name="connsiteX12" fmla="*/ 409214 w 426445"/>
                  <a:gd name="connsiteY12" fmla="*/ 86614 h 144301"/>
                  <a:gd name="connsiteX13" fmla="*/ 426355 w 426445"/>
                  <a:gd name="connsiteY13" fmla="*/ 63217 h 144301"/>
                  <a:gd name="connsiteX14" fmla="*/ 420013 w 426445"/>
                  <a:gd name="connsiteY14" fmla="*/ 53104 h 14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445" h="144301">
                    <a:moveTo>
                      <a:pt x="420013" y="53104"/>
                    </a:moveTo>
                    <a:cubicBezTo>
                      <a:pt x="408357" y="54475"/>
                      <a:pt x="400558" y="61674"/>
                      <a:pt x="390959" y="68274"/>
                    </a:cubicBezTo>
                    <a:cubicBezTo>
                      <a:pt x="383160" y="73330"/>
                      <a:pt x="375275" y="78130"/>
                      <a:pt x="367219" y="82758"/>
                    </a:cubicBezTo>
                    <a:cubicBezTo>
                      <a:pt x="318222" y="110989"/>
                      <a:pt x="261892" y="123887"/>
                      <a:pt x="205495" y="119782"/>
                    </a:cubicBezTo>
                    <a:cubicBezTo>
                      <a:pt x="168264" y="116808"/>
                      <a:pt x="132024" y="106309"/>
                      <a:pt x="98965" y="88928"/>
                    </a:cubicBezTo>
                    <a:cubicBezTo>
                      <a:pt x="82912" y="80392"/>
                      <a:pt x="67728" y="70322"/>
                      <a:pt x="53627" y="58846"/>
                    </a:cubicBezTo>
                    <a:cubicBezTo>
                      <a:pt x="37601" y="45991"/>
                      <a:pt x="20117" y="32106"/>
                      <a:pt x="17203" y="10423"/>
                    </a:cubicBezTo>
                    <a:cubicBezTo>
                      <a:pt x="16089" y="2367"/>
                      <a:pt x="833" y="-6118"/>
                      <a:pt x="62" y="6224"/>
                    </a:cubicBezTo>
                    <a:cubicBezTo>
                      <a:pt x="-1909" y="49076"/>
                      <a:pt x="43514" y="80101"/>
                      <a:pt x="75653" y="99641"/>
                    </a:cubicBezTo>
                    <a:cubicBezTo>
                      <a:pt x="112158" y="121736"/>
                      <a:pt x="152831" y="136066"/>
                      <a:pt x="195125" y="141722"/>
                    </a:cubicBezTo>
                    <a:cubicBezTo>
                      <a:pt x="237722" y="147396"/>
                      <a:pt x="281044" y="143685"/>
                      <a:pt x="322053" y="130838"/>
                    </a:cubicBezTo>
                    <a:cubicBezTo>
                      <a:pt x="342896" y="124393"/>
                      <a:pt x="363003" y="115771"/>
                      <a:pt x="382046" y="105126"/>
                    </a:cubicBezTo>
                    <a:cubicBezTo>
                      <a:pt x="391559" y="99650"/>
                      <a:pt x="400644" y="93462"/>
                      <a:pt x="409214" y="86614"/>
                    </a:cubicBezTo>
                    <a:cubicBezTo>
                      <a:pt x="417271" y="80272"/>
                      <a:pt x="426355" y="74187"/>
                      <a:pt x="426355" y="63217"/>
                    </a:cubicBezTo>
                    <a:cubicBezTo>
                      <a:pt x="426955" y="59875"/>
                      <a:pt x="424555" y="52590"/>
                      <a:pt x="420013" y="53104"/>
                    </a:cubicBezTo>
                    <a:close/>
                  </a:path>
                </a:pathLst>
              </a:custGeom>
              <a:solidFill>
                <a:srgbClr val="455A64"/>
              </a:solidFill>
              <a:ln w="8553" cap="flat">
                <a:noFill/>
                <a:prstDash val="solid"/>
                <a:miter/>
              </a:ln>
            </p:spPr>
            <p:txBody>
              <a:bodyPr rtlCol="0" anchor="ctr"/>
              <a:lstStyle/>
              <a:p>
                <a:endParaRPr lang="en-US" dirty="0"/>
              </a:p>
            </p:txBody>
          </p:sp>
          <p:sp>
            <p:nvSpPr>
              <p:cNvPr id="263" name="Freeform: Shape 176">
                <a:extLst>
                  <a:ext uri="{FF2B5EF4-FFF2-40B4-BE49-F238E27FC236}">
                    <a16:creationId xmlns:a16="http://schemas.microsoft.com/office/drawing/2014/main" id="{D19079BE-85ED-E751-5952-002B32AC056A}"/>
                  </a:ext>
                </a:extLst>
              </p:cNvPr>
              <p:cNvSpPr/>
              <p:nvPr/>
            </p:nvSpPr>
            <p:spPr>
              <a:xfrm>
                <a:off x="4527674" y="3227381"/>
                <a:ext cx="432486" cy="332143"/>
              </a:xfrm>
              <a:custGeom>
                <a:avLst/>
                <a:gdLst>
                  <a:gd name="connsiteX0" fmla="*/ 428458 w 432486"/>
                  <a:gd name="connsiteY0" fmla="*/ 8702 h 332143"/>
                  <a:gd name="connsiteX1" fmla="*/ 387406 w 432486"/>
                  <a:gd name="connsiteY1" fmla="*/ 70409 h 332143"/>
                  <a:gd name="connsiteX2" fmla="*/ 342411 w 432486"/>
                  <a:gd name="connsiteY2" fmla="*/ 109405 h 332143"/>
                  <a:gd name="connsiteX3" fmla="*/ 288589 w 432486"/>
                  <a:gd name="connsiteY3" fmla="*/ 138887 h 332143"/>
                  <a:gd name="connsiteX4" fmla="*/ 220025 w 432486"/>
                  <a:gd name="connsiteY4" fmla="*/ 137773 h 332143"/>
                  <a:gd name="connsiteX5" fmla="*/ 103296 w 432486"/>
                  <a:gd name="connsiteY5" fmla="*/ 96035 h 332143"/>
                  <a:gd name="connsiteX6" fmla="*/ 52559 w 432486"/>
                  <a:gd name="connsiteY6" fmla="*/ 64838 h 332143"/>
                  <a:gd name="connsiteX7" fmla="*/ 29848 w 432486"/>
                  <a:gd name="connsiteY7" fmla="*/ 42470 h 332143"/>
                  <a:gd name="connsiteX8" fmla="*/ 18535 w 432486"/>
                  <a:gd name="connsiteY8" fmla="*/ 10931 h 332143"/>
                  <a:gd name="connsiteX9" fmla="*/ 1994 w 432486"/>
                  <a:gd name="connsiteY9" fmla="*/ 4503 h 332143"/>
                  <a:gd name="connsiteX10" fmla="*/ 47588 w 432486"/>
                  <a:gd name="connsiteY10" fmla="*/ 85408 h 332143"/>
                  <a:gd name="connsiteX11" fmla="*/ 157118 w 432486"/>
                  <a:gd name="connsiteY11" fmla="*/ 142487 h 332143"/>
                  <a:gd name="connsiteX12" fmla="*/ 279418 w 432486"/>
                  <a:gd name="connsiteY12" fmla="*/ 165455 h 332143"/>
                  <a:gd name="connsiteX13" fmla="*/ 347982 w 432486"/>
                  <a:gd name="connsiteY13" fmla="*/ 138544 h 332143"/>
                  <a:gd name="connsiteX14" fmla="*/ 305130 w 432486"/>
                  <a:gd name="connsiteY14" fmla="*/ 200423 h 332143"/>
                  <a:gd name="connsiteX15" fmla="*/ 198685 w 432486"/>
                  <a:gd name="connsiteY15" fmla="*/ 201965 h 332143"/>
                  <a:gd name="connsiteX16" fmla="*/ 100125 w 432486"/>
                  <a:gd name="connsiteY16" fmla="*/ 155257 h 332143"/>
                  <a:gd name="connsiteX17" fmla="*/ 61387 w 432486"/>
                  <a:gd name="connsiteY17" fmla="*/ 125689 h 332143"/>
                  <a:gd name="connsiteX18" fmla="*/ 36704 w 432486"/>
                  <a:gd name="connsiteY18" fmla="*/ 94921 h 332143"/>
                  <a:gd name="connsiteX19" fmla="*/ 27705 w 432486"/>
                  <a:gd name="connsiteY19" fmla="*/ 77266 h 332143"/>
                  <a:gd name="connsiteX20" fmla="*/ 24327 w 432486"/>
                  <a:gd name="connsiteY20" fmla="*/ 76297 h 332143"/>
                  <a:gd name="connsiteX21" fmla="*/ 24020 w 432486"/>
                  <a:gd name="connsiteY21" fmla="*/ 76494 h 332143"/>
                  <a:gd name="connsiteX22" fmla="*/ 34304 w 432486"/>
                  <a:gd name="connsiteY22" fmla="*/ 125431 h 332143"/>
                  <a:gd name="connsiteX23" fmla="*/ 78013 w 432486"/>
                  <a:gd name="connsiteY23" fmla="*/ 165284 h 332143"/>
                  <a:gd name="connsiteX24" fmla="*/ 195343 w 432486"/>
                  <a:gd name="connsiteY24" fmla="*/ 224334 h 332143"/>
                  <a:gd name="connsiteX25" fmla="*/ 310101 w 432486"/>
                  <a:gd name="connsiteY25" fmla="*/ 226220 h 332143"/>
                  <a:gd name="connsiteX26" fmla="*/ 285246 w 432486"/>
                  <a:gd name="connsiteY26" fmla="*/ 259216 h 332143"/>
                  <a:gd name="connsiteX27" fmla="*/ 188915 w 432486"/>
                  <a:gd name="connsiteY27" fmla="*/ 261701 h 332143"/>
                  <a:gd name="connsiteX28" fmla="*/ 105696 w 432486"/>
                  <a:gd name="connsiteY28" fmla="*/ 217906 h 332143"/>
                  <a:gd name="connsiteX29" fmla="*/ 33361 w 432486"/>
                  <a:gd name="connsiteY29" fmla="*/ 134773 h 332143"/>
                  <a:gd name="connsiteX30" fmla="*/ 25734 w 432486"/>
                  <a:gd name="connsiteY30" fmla="*/ 139744 h 332143"/>
                  <a:gd name="connsiteX31" fmla="*/ 85213 w 432486"/>
                  <a:gd name="connsiteY31" fmla="*/ 226391 h 332143"/>
                  <a:gd name="connsiteX32" fmla="*/ 184287 w 432486"/>
                  <a:gd name="connsiteY32" fmla="*/ 283984 h 332143"/>
                  <a:gd name="connsiteX33" fmla="*/ 235281 w 432486"/>
                  <a:gd name="connsiteY33" fmla="*/ 296326 h 332143"/>
                  <a:gd name="connsiteX34" fmla="*/ 206570 w 432486"/>
                  <a:gd name="connsiteY34" fmla="*/ 307210 h 332143"/>
                  <a:gd name="connsiteX35" fmla="*/ 140749 w 432486"/>
                  <a:gd name="connsiteY35" fmla="*/ 300954 h 332143"/>
                  <a:gd name="connsiteX36" fmla="*/ 89326 w 432486"/>
                  <a:gd name="connsiteY36" fmla="*/ 263415 h 332143"/>
                  <a:gd name="connsiteX37" fmla="*/ 69014 w 432486"/>
                  <a:gd name="connsiteY37" fmla="*/ 241989 h 332143"/>
                  <a:gd name="connsiteX38" fmla="*/ 56759 w 432486"/>
                  <a:gd name="connsiteY38" fmla="*/ 216621 h 332143"/>
                  <a:gd name="connsiteX39" fmla="*/ 52388 w 432486"/>
                  <a:gd name="connsiteY39" fmla="*/ 218163 h 332143"/>
                  <a:gd name="connsiteX40" fmla="*/ 59416 w 432486"/>
                  <a:gd name="connsiteY40" fmla="*/ 250903 h 332143"/>
                  <a:gd name="connsiteX41" fmla="*/ 81870 w 432486"/>
                  <a:gd name="connsiteY41" fmla="*/ 280128 h 332143"/>
                  <a:gd name="connsiteX42" fmla="*/ 146320 w 432486"/>
                  <a:gd name="connsiteY42" fmla="*/ 324608 h 332143"/>
                  <a:gd name="connsiteX43" fmla="*/ 219854 w 432486"/>
                  <a:gd name="connsiteY43" fmla="*/ 328036 h 332143"/>
                  <a:gd name="connsiteX44" fmla="*/ 253450 w 432486"/>
                  <a:gd name="connsiteY44" fmla="*/ 313210 h 332143"/>
                  <a:gd name="connsiteX45" fmla="*/ 268534 w 432486"/>
                  <a:gd name="connsiteY45" fmla="*/ 302668 h 332143"/>
                  <a:gd name="connsiteX46" fmla="*/ 277104 w 432486"/>
                  <a:gd name="connsiteY46" fmla="*/ 292898 h 332143"/>
                  <a:gd name="connsiteX47" fmla="*/ 293045 w 432486"/>
                  <a:gd name="connsiteY47" fmla="*/ 286641 h 332143"/>
                  <a:gd name="connsiteX48" fmla="*/ 326642 w 432486"/>
                  <a:gd name="connsiteY48" fmla="*/ 245503 h 332143"/>
                  <a:gd name="connsiteX49" fmla="*/ 347039 w 432486"/>
                  <a:gd name="connsiteY49" fmla="*/ 186110 h 332143"/>
                  <a:gd name="connsiteX50" fmla="*/ 350896 w 432486"/>
                  <a:gd name="connsiteY50" fmla="*/ 179425 h 332143"/>
                  <a:gd name="connsiteX51" fmla="*/ 382778 w 432486"/>
                  <a:gd name="connsiteY51" fmla="*/ 111547 h 332143"/>
                  <a:gd name="connsiteX52" fmla="*/ 382778 w 432486"/>
                  <a:gd name="connsiteY52" fmla="*/ 110690 h 332143"/>
                  <a:gd name="connsiteX53" fmla="*/ 419545 w 432486"/>
                  <a:gd name="connsiteY53" fmla="*/ 67838 h 332143"/>
                  <a:gd name="connsiteX54" fmla="*/ 432486 w 432486"/>
                  <a:gd name="connsiteY54" fmla="*/ 8788 h 332143"/>
                  <a:gd name="connsiteX55" fmla="*/ 428458 w 432486"/>
                  <a:gd name="connsiteY55" fmla="*/ 8702 h 33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2486" h="332143">
                    <a:moveTo>
                      <a:pt x="428458" y="8702"/>
                    </a:moveTo>
                    <a:cubicBezTo>
                      <a:pt x="424687" y="31157"/>
                      <a:pt x="402747" y="54125"/>
                      <a:pt x="387406" y="70409"/>
                    </a:cubicBezTo>
                    <a:cubicBezTo>
                      <a:pt x="373693" y="84825"/>
                      <a:pt x="358626" y="97886"/>
                      <a:pt x="342411" y="109405"/>
                    </a:cubicBezTo>
                    <a:cubicBezTo>
                      <a:pt x="326384" y="122380"/>
                      <a:pt x="308155" y="132365"/>
                      <a:pt x="288589" y="138887"/>
                    </a:cubicBezTo>
                    <a:cubicBezTo>
                      <a:pt x="265980" y="144064"/>
                      <a:pt x="242454" y="143678"/>
                      <a:pt x="220025" y="137773"/>
                    </a:cubicBezTo>
                    <a:cubicBezTo>
                      <a:pt x="179384" y="129288"/>
                      <a:pt x="140104" y="115241"/>
                      <a:pt x="103296" y="96035"/>
                    </a:cubicBezTo>
                    <a:cubicBezTo>
                      <a:pt x="85565" y="87027"/>
                      <a:pt x="68596" y="76597"/>
                      <a:pt x="52559" y="64838"/>
                    </a:cubicBezTo>
                    <a:cubicBezTo>
                      <a:pt x="43925" y="58548"/>
                      <a:pt x="36271" y="51006"/>
                      <a:pt x="29848" y="42470"/>
                    </a:cubicBezTo>
                    <a:cubicBezTo>
                      <a:pt x="23552" y="33042"/>
                      <a:pt x="19667" y="22209"/>
                      <a:pt x="18535" y="10931"/>
                    </a:cubicBezTo>
                    <a:cubicBezTo>
                      <a:pt x="17335" y="4760"/>
                      <a:pt x="5250" y="-6210"/>
                      <a:pt x="1994" y="4503"/>
                    </a:cubicBezTo>
                    <a:cubicBezTo>
                      <a:pt x="-8377" y="37327"/>
                      <a:pt x="23934" y="68181"/>
                      <a:pt x="47588" y="85408"/>
                    </a:cubicBezTo>
                    <a:cubicBezTo>
                      <a:pt x="81222" y="109508"/>
                      <a:pt x="118098" y="128723"/>
                      <a:pt x="157118" y="142487"/>
                    </a:cubicBezTo>
                    <a:cubicBezTo>
                      <a:pt x="195000" y="156285"/>
                      <a:pt x="238623" y="169141"/>
                      <a:pt x="279418" y="165455"/>
                    </a:cubicBezTo>
                    <a:cubicBezTo>
                      <a:pt x="304204" y="162507"/>
                      <a:pt x="327807" y="153242"/>
                      <a:pt x="347982" y="138544"/>
                    </a:cubicBezTo>
                    <a:cubicBezTo>
                      <a:pt x="335726" y="160999"/>
                      <a:pt x="325956" y="185682"/>
                      <a:pt x="305130" y="200423"/>
                    </a:cubicBezTo>
                    <a:cubicBezTo>
                      <a:pt x="276076" y="221077"/>
                      <a:pt x="230224" y="210879"/>
                      <a:pt x="198685" y="201965"/>
                    </a:cubicBezTo>
                    <a:cubicBezTo>
                      <a:pt x="163671" y="191441"/>
                      <a:pt x="130444" y="175688"/>
                      <a:pt x="100125" y="155257"/>
                    </a:cubicBezTo>
                    <a:cubicBezTo>
                      <a:pt x="86418" y="146489"/>
                      <a:pt x="73461" y="136599"/>
                      <a:pt x="61387" y="125689"/>
                    </a:cubicBezTo>
                    <a:cubicBezTo>
                      <a:pt x="51251" y="117118"/>
                      <a:pt x="42869" y="106671"/>
                      <a:pt x="36704" y="94921"/>
                    </a:cubicBezTo>
                    <a:cubicBezTo>
                      <a:pt x="34592" y="88621"/>
                      <a:pt x="31560" y="82674"/>
                      <a:pt x="27705" y="77266"/>
                    </a:cubicBezTo>
                    <a:cubicBezTo>
                      <a:pt x="27041" y="76066"/>
                      <a:pt x="25529" y="75629"/>
                      <a:pt x="24327" y="76297"/>
                    </a:cubicBezTo>
                    <a:cubicBezTo>
                      <a:pt x="24220" y="76349"/>
                      <a:pt x="24117" y="76417"/>
                      <a:pt x="24020" y="76494"/>
                    </a:cubicBezTo>
                    <a:cubicBezTo>
                      <a:pt x="10564" y="85665"/>
                      <a:pt x="28562" y="117118"/>
                      <a:pt x="34304" y="125431"/>
                    </a:cubicBezTo>
                    <a:cubicBezTo>
                      <a:pt x="46412" y="141184"/>
                      <a:pt x="61210" y="154682"/>
                      <a:pt x="78013" y="165284"/>
                    </a:cubicBezTo>
                    <a:cubicBezTo>
                      <a:pt x="113638" y="191244"/>
                      <a:pt x="153272" y="211187"/>
                      <a:pt x="195343" y="224334"/>
                    </a:cubicBezTo>
                    <a:cubicBezTo>
                      <a:pt x="230138" y="234619"/>
                      <a:pt x="276076" y="243961"/>
                      <a:pt x="310101" y="226220"/>
                    </a:cubicBezTo>
                    <a:cubicBezTo>
                      <a:pt x="304804" y="239178"/>
                      <a:pt x="296242" y="250551"/>
                      <a:pt x="285246" y="259216"/>
                    </a:cubicBezTo>
                    <a:cubicBezTo>
                      <a:pt x="256793" y="279956"/>
                      <a:pt x="219768" y="272586"/>
                      <a:pt x="188915" y="261701"/>
                    </a:cubicBezTo>
                    <a:cubicBezTo>
                      <a:pt x="159153" y="251322"/>
                      <a:pt x="131105" y="236556"/>
                      <a:pt x="105696" y="217906"/>
                    </a:cubicBezTo>
                    <a:cubicBezTo>
                      <a:pt x="74842" y="195023"/>
                      <a:pt x="54788" y="165884"/>
                      <a:pt x="33361" y="134773"/>
                    </a:cubicBezTo>
                    <a:cubicBezTo>
                      <a:pt x="29333" y="128945"/>
                      <a:pt x="24791" y="134773"/>
                      <a:pt x="25734" y="139744"/>
                    </a:cubicBezTo>
                    <a:cubicBezTo>
                      <a:pt x="31905" y="174026"/>
                      <a:pt x="60016" y="204279"/>
                      <a:pt x="85213" y="226391"/>
                    </a:cubicBezTo>
                    <a:cubicBezTo>
                      <a:pt x="114268" y="251725"/>
                      <a:pt x="147895" y="271274"/>
                      <a:pt x="184287" y="283984"/>
                    </a:cubicBezTo>
                    <a:cubicBezTo>
                      <a:pt x="200709" y="290189"/>
                      <a:pt x="217837" y="294337"/>
                      <a:pt x="235281" y="296326"/>
                    </a:cubicBezTo>
                    <a:cubicBezTo>
                      <a:pt x="226255" y="301254"/>
                      <a:pt x="216595" y="304913"/>
                      <a:pt x="206570" y="307210"/>
                    </a:cubicBezTo>
                    <a:cubicBezTo>
                      <a:pt x="184516" y="312078"/>
                      <a:pt x="161489" y="309893"/>
                      <a:pt x="140749" y="300954"/>
                    </a:cubicBezTo>
                    <a:cubicBezTo>
                      <a:pt x="121757" y="291201"/>
                      <a:pt x="104407" y="278534"/>
                      <a:pt x="89326" y="263415"/>
                    </a:cubicBezTo>
                    <a:cubicBezTo>
                      <a:pt x="81889" y="256936"/>
                      <a:pt x="75087" y="249763"/>
                      <a:pt x="69014" y="241989"/>
                    </a:cubicBezTo>
                    <a:cubicBezTo>
                      <a:pt x="64063" y="233976"/>
                      <a:pt x="59955" y="225474"/>
                      <a:pt x="56759" y="216621"/>
                    </a:cubicBezTo>
                    <a:cubicBezTo>
                      <a:pt x="55387" y="213793"/>
                      <a:pt x="52988" y="216621"/>
                      <a:pt x="52388" y="218163"/>
                    </a:cubicBezTo>
                    <a:cubicBezTo>
                      <a:pt x="48960" y="228619"/>
                      <a:pt x="54788" y="241646"/>
                      <a:pt x="59416" y="250903"/>
                    </a:cubicBezTo>
                    <a:cubicBezTo>
                      <a:pt x="65268" y="261796"/>
                      <a:pt x="72851" y="271669"/>
                      <a:pt x="81870" y="280128"/>
                    </a:cubicBezTo>
                    <a:cubicBezTo>
                      <a:pt x="99927" y="299394"/>
                      <a:pt x="121904" y="314555"/>
                      <a:pt x="146320" y="324608"/>
                    </a:cubicBezTo>
                    <a:cubicBezTo>
                      <a:pt x="169891" y="333307"/>
                      <a:pt x="195576" y="334507"/>
                      <a:pt x="219854" y="328036"/>
                    </a:cubicBezTo>
                    <a:cubicBezTo>
                      <a:pt x="231714" y="324754"/>
                      <a:pt x="243031" y="319757"/>
                      <a:pt x="253450" y="313210"/>
                    </a:cubicBezTo>
                    <a:cubicBezTo>
                      <a:pt x="258749" y="310098"/>
                      <a:pt x="263794" y="306576"/>
                      <a:pt x="268534" y="302668"/>
                    </a:cubicBezTo>
                    <a:cubicBezTo>
                      <a:pt x="271964" y="299960"/>
                      <a:pt x="274868" y="296651"/>
                      <a:pt x="277104" y="292898"/>
                    </a:cubicBezTo>
                    <a:cubicBezTo>
                      <a:pt x="282617" y="291355"/>
                      <a:pt x="287955" y="289264"/>
                      <a:pt x="293045" y="286641"/>
                    </a:cubicBezTo>
                    <a:cubicBezTo>
                      <a:pt x="308438" y="276965"/>
                      <a:pt x="320239" y="262515"/>
                      <a:pt x="326642" y="245503"/>
                    </a:cubicBezTo>
                    <a:cubicBezTo>
                      <a:pt x="335915" y="226640"/>
                      <a:pt x="342771" y="206688"/>
                      <a:pt x="347039" y="186110"/>
                    </a:cubicBezTo>
                    <a:lnTo>
                      <a:pt x="350896" y="179425"/>
                    </a:lnTo>
                    <a:cubicBezTo>
                      <a:pt x="362980" y="157913"/>
                      <a:pt x="378835" y="136573"/>
                      <a:pt x="382778" y="111547"/>
                    </a:cubicBezTo>
                    <a:lnTo>
                      <a:pt x="382778" y="110690"/>
                    </a:lnTo>
                    <a:cubicBezTo>
                      <a:pt x="397296" y="98512"/>
                      <a:pt x="409715" y="84036"/>
                      <a:pt x="419545" y="67838"/>
                    </a:cubicBezTo>
                    <a:cubicBezTo>
                      <a:pt x="429829" y="49497"/>
                      <a:pt x="431029" y="29357"/>
                      <a:pt x="432486" y="8788"/>
                    </a:cubicBezTo>
                    <a:cubicBezTo>
                      <a:pt x="432401" y="5531"/>
                      <a:pt x="428887" y="4931"/>
                      <a:pt x="428458" y="8702"/>
                    </a:cubicBezTo>
                    <a:close/>
                  </a:path>
                </a:pathLst>
              </a:custGeom>
              <a:solidFill>
                <a:srgbClr val="455A64"/>
              </a:solidFill>
              <a:ln w="8553" cap="flat">
                <a:noFill/>
                <a:prstDash val="solid"/>
                <a:miter/>
              </a:ln>
            </p:spPr>
            <p:txBody>
              <a:bodyPr rtlCol="0" anchor="ctr"/>
              <a:lstStyle/>
              <a:p>
                <a:endParaRPr lang="en-US" dirty="0"/>
              </a:p>
            </p:txBody>
          </p:sp>
          <p:sp>
            <p:nvSpPr>
              <p:cNvPr id="264" name="Freeform: Shape 177">
                <a:extLst>
                  <a:ext uri="{FF2B5EF4-FFF2-40B4-BE49-F238E27FC236}">
                    <a16:creationId xmlns:a16="http://schemas.microsoft.com/office/drawing/2014/main" id="{31105639-DF30-F94D-01C2-CF657F1137E8}"/>
                  </a:ext>
                </a:extLst>
              </p:cNvPr>
              <p:cNvSpPr/>
              <p:nvPr/>
            </p:nvSpPr>
            <p:spPr>
              <a:xfrm>
                <a:off x="4605115" y="4811384"/>
                <a:ext cx="25828" cy="638576"/>
              </a:xfrm>
              <a:custGeom>
                <a:avLst/>
                <a:gdLst>
                  <a:gd name="connsiteX0" fmla="*/ 23542 w 25828"/>
                  <a:gd name="connsiteY0" fmla="*/ 3886 h 638576"/>
                  <a:gd name="connsiteX1" fmla="*/ 14971 w 25828"/>
                  <a:gd name="connsiteY1" fmla="*/ 3115 h 638576"/>
                  <a:gd name="connsiteX2" fmla="*/ 7001 w 25828"/>
                  <a:gd name="connsiteY2" fmla="*/ 125587 h 638576"/>
                  <a:gd name="connsiteX3" fmla="*/ 2287 w 25828"/>
                  <a:gd name="connsiteY3" fmla="*/ 249344 h 638576"/>
                  <a:gd name="connsiteX4" fmla="*/ 659 w 25828"/>
                  <a:gd name="connsiteY4" fmla="*/ 494801 h 638576"/>
                  <a:gd name="connsiteX5" fmla="*/ 4258 w 25828"/>
                  <a:gd name="connsiteY5" fmla="*/ 632442 h 638576"/>
                  <a:gd name="connsiteX6" fmla="*/ 17542 w 25828"/>
                  <a:gd name="connsiteY6" fmla="*/ 633642 h 638576"/>
                  <a:gd name="connsiteX7" fmla="*/ 20885 w 25828"/>
                  <a:gd name="connsiteY7" fmla="*/ 147270 h 638576"/>
                  <a:gd name="connsiteX8" fmla="*/ 24227 w 25828"/>
                  <a:gd name="connsiteY8" fmla="*/ 75450 h 638576"/>
                  <a:gd name="connsiteX9" fmla="*/ 23542 w 25828"/>
                  <a:gd name="connsiteY9" fmla="*/ 3886 h 6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8" h="638576">
                    <a:moveTo>
                      <a:pt x="23542" y="3886"/>
                    </a:moveTo>
                    <a:cubicBezTo>
                      <a:pt x="22770" y="-227"/>
                      <a:pt x="14971" y="-1941"/>
                      <a:pt x="14971" y="3115"/>
                    </a:cubicBezTo>
                    <a:cubicBezTo>
                      <a:pt x="10772" y="43739"/>
                      <a:pt x="8972" y="84791"/>
                      <a:pt x="7001" y="125587"/>
                    </a:cubicBezTo>
                    <a:cubicBezTo>
                      <a:pt x="5029" y="166382"/>
                      <a:pt x="3401" y="208120"/>
                      <a:pt x="2287" y="249344"/>
                    </a:cubicBezTo>
                    <a:cubicBezTo>
                      <a:pt x="-55" y="331217"/>
                      <a:pt x="-599" y="413039"/>
                      <a:pt x="659" y="494801"/>
                    </a:cubicBezTo>
                    <a:cubicBezTo>
                      <a:pt x="1344" y="540507"/>
                      <a:pt x="2544" y="586393"/>
                      <a:pt x="4258" y="632442"/>
                    </a:cubicBezTo>
                    <a:cubicBezTo>
                      <a:pt x="4258" y="639727"/>
                      <a:pt x="17714" y="641012"/>
                      <a:pt x="17542" y="633642"/>
                    </a:cubicBezTo>
                    <a:cubicBezTo>
                      <a:pt x="12743" y="471549"/>
                      <a:pt x="13857" y="309422"/>
                      <a:pt x="20885" y="147270"/>
                    </a:cubicBezTo>
                    <a:cubicBezTo>
                      <a:pt x="21913" y="123358"/>
                      <a:pt x="23113" y="99361"/>
                      <a:pt x="24227" y="75450"/>
                    </a:cubicBezTo>
                    <a:cubicBezTo>
                      <a:pt x="26571" y="51641"/>
                      <a:pt x="26341" y="27644"/>
                      <a:pt x="23542" y="3886"/>
                    </a:cubicBezTo>
                    <a:close/>
                  </a:path>
                </a:pathLst>
              </a:custGeom>
              <a:solidFill>
                <a:srgbClr val="263238"/>
              </a:solidFill>
              <a:ln w="8553" cap="flat">
                <a:noFill/>
                <a:prstDash val="solid"/>
                <a:miter/>
              </a:ln>
            </p:spPr>
            <p:txBody>
              <a:bodyPr rtlCol="0" anchor="ctr"/>
              <a:lstStyle/>
              <a:p>
                <a:endParaRPr lang="en-US" dirty="0"/>
              </a:p>
            </p:txBody>
          </p:sp>
          <p:sp>
            <p:nvSpPr>
              <p:cNvPr id="265" name="Freeform: Shape 178">
                <a:extLst>
                  <a:ext uri="{FF2B5EF4-FFF2-40B4-BE49-F238E27FC236}">
                    <a16:creationId xmlns:a16="http://schemas.microsoft.com/office/drawing/2014/main" id="{ECDD2BE7-BEED-4DB2-1890-EE25FAD3DD1A}"/>
                  </a:ext>
                </a:extLst>
              </p:cNvPr>
              <p:cNvSpPr/>
              <p:nvPr/>
            </p:nvSpPr>
            <p:spPr>
              <a:xfrm>
                <a:off x="4587680" y="5430767"/>
                <a:ext cx="227192" cy="210193"/>
              </a:xfrm>
              <a:custGeom>
                <a:avLst/>
                <a:gdLst>
                  <a:gd name="connsiteX0" fmla="*/ 2838 w 227192"/>
                  <a:gd name="connsiteY0" fmla="*/ 78708 h 210193"/>
                  <a:gd name="connsiteX1" fmla="*/ 27349 w 227192"/>
                  <a:gd name="connsiteY1" fmla="*/ 98592 h 210193"/>
                  <a:gd name="connsiteX2" fmla="*/ 68316 w 227192"/>
                  <a:gd name="connsiteY2" fmla="*/ 170755 h 210193"/>
                  <a:gd name="connsiteX3" fmla="*/ 90342 w 227192"/>
                  <a:gd name="connsiteY3" fmla="*/ 205808 h 210193"/>
                  <a:gd name="connsiteX4" fmla="*/ 128052 w 227192"/>
                  <a:gd name="connsiteY4" fmla="*/ 192181 h 210193"/>
                  <a:gd name="connsiteX5" fmla="*/ 205185 w 227192"/>
                  <a:gd name="connsiteY5" fmla="*/ 151300 h 210193"/>
                  <a:gd name="connsiteX6" fmla="*/ 224383 w 227192"/>
                  <a:gd name="connsiteY6" fmla="*/ 129445 h 210193"/>
                  <a:gd name="connsiteX7" fmla="*/ 185559 w 227192"/>
                  <a:gd name="connsiteY7" fmla="*/ 100049 h 210193"/>
                  <a:gd name="connsiteX8" fmla="*/ 129509 w 227192"/>
                  <a:gd name="connsiteY8" fmla="*/ 52483 h 210193"/>
                  <a:gd name="connsiteX9" fmla="*/ 83571 w 227192"/>
                  <a:gd name="connsiteY9" fmla="*/ 8431 h 210193"/>
                  <a:gd name="connsiteX10" fmla="*/ 21007 w 227192"/>
                  <a:gd name="connsiteY10" fmla="*/ 11773 h 210193"/>
                  <a:gd name="connsiteX11" fmla="*/ 2838 w 227192"/>
                  <a:gd name="connsiteY11" fmla="*/ 78708 h 21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192" h="210193">
                    <a:moveTo>
                      <a:pt x="2838" y="78708"/>
                    </a:moveTo>
                    <a:cubicBezTo>
                      <a:pt x="7894" y="88050"/>
                      <a:pt x="18779" y="92249"/>
                      <a:pt x="27349" y="98592"/>
                    </a:cubicBezTo>
                    <a:cubicBezTo>
                      <a:pt x="50746" y="115733"/>
                      <a:pt x="57688" y="145215"/>
                      <a:pt x="68316" y="170755"/>
                    </a:cubicBezTo>
                    <a:cubicBezTo>
                      <a:pt x="73058" y="183885"/>
                      <a:pt x="80570" y="195840"/>
                      <a:pt x="90342" y="205808"/>
                    </a:cubicBezTo>
                    <a:cubicBezTo>
                      <a:pt x="103540" y="217721"/>
                      <a:pt x="118796" y="202722"/>
                      <a:pt x="128052" y="192181"/>
                    </a:cubicBezTo>
                    <a:cubicBezTo>
                      <a:pt x="147485" y="169066"/>
                      <a:pt x="175144" y="154402"/>
                      <a:pt x="205185" y="151300"/>
                    </a:cubicBezTo>
                    <a:cubicBezTo>
                      <a:pt x="216841" y="150443"/>
                      <a:pt x="233982" y="144101"/>
                      <a:pt x="224383" y="129445"/>
                    </a:cubicBezTo>
                    <a:cubicBezTo>
                      <a:pt x="216413" y="117275"/>
                      <a:pt x="197044" y="108705"/>
                      <a:pt x="185559" y="100049"/>
                    </a:cubicBezTo>
                    <a:cubicBezTo>
                      <a:pt x="165989" y="85273"/>
                      <a:pt x="147275" y="69392"/>
                      <a:pt x="129509" y="52483"/>
                    </a:cubicBezTo>
                    <a:cubicBezTo>
                      <a:pt x="114168" y="37913"/>
                      <a:pt x="101998" y="19401"/>
                      <a:pt x="83571" y="8431"/>
                    </a:cubicBezTo>
                    <a:cubicBezTo>
                      <a:pt x="65145" y="-2539"/>
                      <a:pt x="36262" y="-4168"/>
                      <a:pt x="21007" y="11773"/>
                    </a:cubicBezTo>
                    <a:cubicBezTo>
                      <a:pt x="7980" y="24715"/>
                      <a:pt x="-6161" y="61567"/>
                      <a:pt x="2838" y="78708"/>
                    </a:cubicBezTo>
                    <a:close/>
                  </a:path>
                </a:pathLst>
              </a:custGeom>
              <a:solidFill>
                <a:srgbClr val="455A64"/>
              </a:solidFill>
              <a:ln w="8553" cap="flat">
                <a:noFill/>
                <a:prstDash val="solid"/>
                <a:miter/>
              </a:ln>
            </p:spPr>
            <p:txBody>
              <a:bodyPr rtlCol="0" anchor="ctr"/>
              <a:lstStyle/>
              <a:p>
                <a:endParaRPr lang="en-US" dirty="0"/>
              </a:p>
            </p:txBody>
          </p:sp>
          <p:sp>
            <p:nvSpPr>
              <p:cNvPr id="266" name="Freeform: Shape 179">
                <a:extLst>
                  <a:ext uri="{FF2B5EF4-FFF2-40B4-BE49-F238E27FC236}">
                    <a16:creationId xmlns:a16="http://schemas.microsoft.com/office/drawing/2014/main" id="{74E74DEE-8233-A1E7-7A13-069191448E35}"/>
                  </a:ext>
                </a:extLst>
              </p:cNvPr>
              <p:cNvSpPr/>
              <p:nvPr/>
            </p:nvSpPr>
            <p:spPr>
              <a:xfrm>
                <a:off x="4514959" y="3878381"/>
                <a:ext cx="228811" cy="914936"/>
              </a:xfrm>
              <a:custGeom>
                <a:avLst/>
                <a:gdLst>
                  <a:gd name="connsiteX0" fmla="*/ 159892 w 228811"/>
                  <a:gd name="connsiteY0" fmla="*/ 159208 h 914936"/>
                  <a:gd name="connsiteX1" fmla="*/ 196231 w 228811"/>
                  <a:gd name="connsiteY1" fmla="*/ 118756 h 914936"/>
                  <a:gd name="connsiteX2" fmla="*/ 182861 w 228811"/>
                  <a:gd name="connsiteY2" fmla="*/ 55249 h 914936"/>
                  <a:gd name="connsiteX3" fmla="*/ 126896 w 228811"/>
                  <a:gd name="connsiteY3" fmla="*/ 50792 h 914936"/>
                  <a:gd name="connsiteX4" fmla="*/ 66046 w 228811"/>
                  <a:gd name="connsiteY4" fmla="*/ 2627 h 914936"/>
                  <a:gd name="connsiteX5" fmla="*/ 17537 w 228811"/>
                  <a:gd name="connsiteY5" fmla="*/ 104443 h 914936"/>
                  <a:gd name="connsiteX6" fmla="*/ 82330 w 228811"/>
                  <a:gd name="connsiteY6" fmla="*/ 245684 h 914936"/>
                  <a:gd name="connsiteX7" fmla="*/ 114383 w 228811"/>
                  <a:gd name="connsiteY7" fmla="*/ 762309 h 914936"/>
                  <a:gd name="connsiteX8" fmla="*/ 76159 w 228811"/>
                  <a:gd name="connsiteY8" fmla="*/ 837129 h 914936"/>
                  <a:gd name="connsiteX9" fmla="*/ 128781 w 228811"/>
                  <a:gd name="connsiteY9" fmla="*/ 913320 h 914936"/>
                  <a:gd name="connsiteX10" fmla="*/ 178576 w 228811"/>
                  <a:gd name="connsiteY10" fmla="*/ 877496 h 914936"/>
                  <a:gd name="connsiteX11" fmla="*/ 228798 w 228811"/>
                  <a:gd name="connsiteY11" fmla="*/ 819217 h 914936"/>
                  <a:gd name="connsiteX12" fmla="*/ 178576 w 228811"/>
                  <a:gd name="connsiteY12" fmla="*/ 689289 h 914936"/>
                  <a:gd name="connsiteX13" fmla="*/ 152864 w 228811"/>
                  <a:gd name="connsiteY13" fmla="*/ 259140 h 914936"/>
                  <a:gd name="connsiteX14" fmla="*/ 159892 w 228811"/>
                  <a:gd name="connsiteY14" fmla="*/ 159208 h 91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811" h="914936">
                    <a:moveTo>
                      <a:pt x="159892" y="159208"/>
                    </a:moveTo>
                    <a:cubicBezTo>
                      <a:pt x="171205" y="131269"/>
                      <a:pt x="185003" y="133497"/>
                      <a:pt x="196231" y="118756"/>
                    </a:cubicBezTo>
                    <a:cubicBezTo>
                      <a:pt x="213372" y="96987"/>
                      <a:pt x="216371" y="70076"/>
                      <a:pt x="182861" y="55249"/>
                    </a:cubicBezTo>
                    <a:cubicBezTo>
                      <a:pt x="166234" y="47964"/>
                      <a:pt x="137009" y="57734"/>
                      <a:pt x="126896" y="50792"/>
                    </a:cubicBezTo>
                    <a:cubicBezTo>
                      <a:pt x="103070" y="34251"/>
                      <a:pt x="93814" y="11026"/>
                      <a:pt x="66046" y="2627"/>
                    </a:cubicBezTo>
                    <a:cubicBezTo>
                      <a:pt x="10252" y="-14514"/>
                      <a:pt x="-22058" y="56020"/>
                      <a:pt x="17537" y="104443"/>
                    </a:cubicBezTo>
                    <a:cubicBezTo>
                      <a:pt x="49334" y="143353"/>
                      <a:pt x="72217" y="152266"/>
                      <a:pt x="82330" y="245684"/>
                    </a:cubicBezTo>
                    <a:cubicBezTo>
                      <a:pt x="88415" y="301392"/>
                      <a:pt x="127839" y="733170"/>
                      <a:pt x="114383" y="762309"/>
                    </a:cubicBezTo>
                    <a:cubicBezTo>
                      <a:pt x="103426" y="788123"/>
                      <a:pt x="90652" y="813123"/>
                      <a:pt x="76159" y="837129"/>
                    </a:cubicBezTo>
                    <a:cubicBezTo>
                      <a:pt x="52933" y="874925"/>
                      <a:pt x="104099" y="924548"/>
                      <a:pt x="128781" y="913320"/>
                    </a:cubicBezTo>
                    <a:cubicBezTo>
                      <a:pt x="153464" y="902093"/>
                      <a:pt x="149779" y="868326"/>
                      <a:pt x="178576" y="877496"/>
                    </a:cubicBezTo>
                    <a:cubicBezTo>
                      <a:pt x="207372" y="886666"/>
                      <a:pt x="227941" y="852813"/>
                      <a:pt x="228798" y="819217"/>
                    </a:cubicBezTo>
                    <a:cubicBezTo>
                      <a:pt x="229655" y="785621"/>
                      <a:pt x="188003" y="801305"/>
                      <a:pt x="178576" y="689289"/>
                    </a:cubicBezTo>
                    <a:cubicBezTo>
                      <a:pt x="169148" y="577274"/>
                      <a:pt x="156293" y="319904"/>
                      <a:pt x="152864" y="259140"/>
                    </a:cubicBezTo>
                    <a:cubicBezTo>
                      <a:pt x="149436" y="198375"/>
                      <a:pt x="148408" y="187405"/>
                      <a:pt x="159892" y="159208"/>
                    </a:cubicBezTo>
                    <a:close/>
                  </a:path>
                </a:pathLst>
              </a:custGeom>
              <a:solidFill>
                <a:srgbClr val="455A64"/>
              </a:solidFill>
              <a:ln w="8553" cap="flat">
                <a:noFill/>
                <a:prstDash val="solid"/>
                <a:miter/>
              </a:ln>
            </p:spPr>
            <p:txBody>
              <a:bodyPr rtlCol="0" anchor="ctr"/>
              <a:lstStyle/>
              <a:p>
                <a:endParaRPr lang="en-US" dirty="0"/>
              </a:p>
            </p:txBody>
          </p:sp>
          <p:sp>
            <p:nvSpPr>
              <p:cNvPr id="267" name="Freeform: Shape 180">
                <a:extLst>
                  <a:ext uri="{FF2B5EF4-FFF2-40B4-BE49-F238E27FC236}">
                    <a16:creationId xmlns:a16="http://schemas.microsoft.com/office/drawing/2014/main" id="{6AF4A9E1-9D7F-88F4-FD8A-57C73F356381}"/>
                  </a:ext>
                </a:extLst>
              </p:cNvPr>
              <p:cNvSpPr/>
              <p:nvPr/>
            </p:nvSpPr>
            <p:spPr>
              <a:xfrm>
                <a:off x="4599385" y="4740401"/>
                <a:ext cx="142327" cy="753689"/>
              </a:xfrm>
              <a:custGeom>
                <a:avLst/>
                <a:gdLst>
                  <a:gd name="connsiteX0" fmla="*/ 32956 w 142327"/>
                  <a:gd name="connsiteY0" fmla="*/ 30217 h 753689"/>
                  <a:gd name="connsiteX1" fmla="*/ 20958 w 142327"/>
                  <a:gd name="connsiteY1" fmla="*/ 43330 h 753689"/>
                  <a:gd name="connsiteX2" fmla="*/ 25072 w 142327"/>
                  <a:gd name="connsiteY2" fmla="*/ 92010 h 753689"/>
                  <a:gd name="connsiteX3" fmla="*/ 38784 w 142327"/>
                  <a:gd name="connsiteY3" fmla="*/ 109151 h 753689"/>
                  <a:gd name="connsiteX4" fmla="*/ 43412 w 142327"/>
                  <a:gd name="connsiteY4" fmla="*/ 131091 h 753689"/>
                  <a:gd name="connsiteX5" fmla="*/ 44526 w 142327"/>
                  <a:gd name="connsiteY5" fmla="*/ 249534 h 753689"/>
                  <a:gd name="connsiteX6" fmla="*/ 39470 w 142327"/>
                  <a:gd name="connsiteY6" fmla="*/ 324612 h 753689"/>
                  <a:gd name="connsiteX7" fmla="*/ 22329 w 142327"/>
                  <a:gd name="connsiteY7" fmla="*/ 652345 h 753689"/>
                  <a:gd name="connsiteX8" fmla="*/ 16244 w 142327"/>
                  <a:gd name="connsiteY8" fmla="*/ 679256 h 753689"/>
                  <a:gd name="connsiteX9" fmla="*/ 3903 w 142327"/>
                  <a:gd name="connsiteY9" fmla="*/ 693483 h 753689"/>
                  <a:gd name="connsiteX10" fmla="*/ 14959 w 142327"/>
                  <a:gd name="connsiteY10" fmla="*/ 740791 h 753689"/>
                  <a:gd name="connsiteX11" fmla="*/ 32099 w 142327"/>
                  <a:gd name="connsiteY11" fmla="*/ 753218 h 753689"/>
                  <a:gd name="connsiteX12" fmla="*/ 65353 w 142327"/>
                  <a:gd name="connsiteY12" fmla="*/ 736592 h 753689"/>
                  <a:gd name="connsiteX13" fmla="*/ 99634 w 142327"/>
                  <a:gd name="connsiteY13" fmla="*/ 725107 h 753689"/>
                  <a:gd name="connsiteX14" fmla="*/ 92264 w 142327"/>
                  <a:gd name="connsiteY14" fmla="*/ 698025 h 753689"/>
                  <a:gd name="connsiteX15" fmla="*/ 73923 w 142327"/>
                  <a:gd name="connsiteY15" fmla="*/ 675742 h 753689"/>
                  <a:gd name="connsiteX16" fmla="*/ 67152 w 142327"/>
                  <a:gd name="connsiteY16" fmla="*/ 626548 h 753689"/>
                  <a:gd name="connsiteX17" fmla="*/ 93635 w 142327"/>
                  <a:gd name="connsiteY17" fmla="*/ 177714 h 753689"/>
                  <a:gd name="connsiteX18" fmla="*/ 107091 w 142327"/>
                  <a:gd name="connsiteY18" fmla="*/ 115664 h 753689"/>
                  <a:gd name="connsiteX19" fmla="*/ 134002 w 142327"/>
                  <a:gd name="connsiteY19" fmla="*/ 78811 h 753689"/>
                  <a:gd name="connsiteX20" fmla="*/ 137087 w 142327"/>
                  <a:gd name="connsiteY20" fmla="*/ 20361 h 753689"/>
                  <a:gd name="connsiteX21" fmla="*/ 102034 w 142327"/>
                  <a:gd name="connsiteY21" fmla="*/ 3220 h 753689"/>
                  <a:gd name="connsiteX22" fmla="*/ 83179 w 142327"/>
                  <a:gd name="connsiteY22" fmla="*/ 31160 h 753689"/>
                  <a:gd name="connsiteX23" fmla="*/ 32956 w 142327"/>
                  <a:gd name="connsiteY23" fmla="*/ 30217 h 75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2327" h="753689">
                    <a:moveTo>
                      <a:pt x="32956" y="30217"/>
                    </a:moveTo>
                    <a:cubicBezTo>
                      <a:pt x="27710" y="33260"/>
                      <a:pt x="23523" y="37836"/>
                      <a:pt x="20958" y="43330"/>
                    </a:cubicBezTo>
                    <a:cubicBezTo>
                      <a:pt x="13157" y="59057"/>
                      <a:pt x="14743" y="77817"/>
                      <a:pt x="25072" y="92010"/>
                    </a:cubicBezTo>
                    <a:cubicBezTo>
                      <a:pt x="30098" y="97341"/>
                      <a:pt x="34683" y="103074"/>
                      <a:pt x="38784" y="109151"/>
                    </a:cubicBezTo>
                    <a:cubicBezTo>
                      <a:pt x="41834" y="116067"/>
                      <a:pt x="43410" y="123532"/>
                      <a:pt x="43412" y="131091"/>
                    </a:cubicBezTo>
                    <a:cubicBezTo>
                      <a:pt x="45883" y="170524"/>
                      <a:pt x="46255" y="210059"/>
                      <a:pt x="44526" y="249534"/>
                    </a:cubicBezTo>
                    <a:cubicBezTo>
                      <a:pt x="43412" y="274646"/>
                      <a:pt x="41441" y="299586"/>
                      <a:pt x="39470" y="324612"/>
                    </a:cubicBezTo>
                    <a:cubicBezTo>
                      <a:pt x="30900" y="433970"/>
                      <a:pt x="26271" y="542643"/>
                      <a:pt x="22329" y="652345"/>
                    </a:cubicBezTo>
                    <a:cubicBezTo>
                      <a:pt x="22839" y="661703"/>
                      <a:pt x="20732" y="671028"/>
                      <a:pt x="16244" y="679256"/>
                    </a:cubicBezTo>
                    <a:cubicBezTo>
                      <a:pt x="12730" y="684484"/>
                      <a:pt x="7674" y="687826"/>
                      <a:pt x="3903" y="693483"/>
                    </a:cubicBezTo>
                    <a:cubicBezTo>
                      <a:pt x="-5611" y="708138"/>
                      <a:pt x="3903" y="727764"/>
                      <a:pt x="14959" y="740791"/>
                    </a:cubicBezTo>
                    <a:cubicBezTo>
                      <a:pt x="19161" y="746696"/>
                      <a:pt x="25181" y="751059"/>
                      <a:pt x="32099" y="753218"/>
                    </a:cubicBezTo>
                    <a:cubicBezTo>
                      <a:pt x="44784" y="756047"/>
                      <a:pt x="56011" y="745591"/>
                      <a:pt x="65353" y="736592"/>
                    </a:cubicBezTo>
                    <a:cubicBezTo>
                      <a:pt x="74694" y="727593"/>
                      <a:pt x="88321" y="718851"/>
                      <a:pt x="99634" y="725107"/>
                    </a:cubicBezTo>
                    <a:cubicBezTo>
                      <a:pt x="101708" y="715423"/>
                      <a:pt x="98961" y="705327"/>
                      <a:pt x="92264" y="698025"/>
                    </a:cubicBezTo>
                    <a:cubicBezTo>
                      <a:pt x="85691" y="690989"/>
                      <a:pt x="79566" y="683541"/>
                      <a:pt x="73923" y="675742"/>
                    </a:cubicBezTo>
                    <a:cubicBezTo>
                      <a:pt x="65353" y="661172"/>
                      <a:pt x="66210" y="643346"/>
                      <a:pt x="67152" y="626548"/>
                    </a:cubicBezTo>
                    <a:lnTo>
                      <a:pt x="93635" y="177714"/>
                    </a:lnTo>
                    <a:cubicBezTo>
                      <a:pt x="94835" y="156374"/>
                      <a:pt x="96378" y="134177"/>
                      <a:pt x="107091" y="115664"/>
                    </a:cubicBezTo>
                    <a:cubicBezTo>
                      <a:pt x="114718" y="102466"/>
                      <a:pt x="126545" y="92096"/>
                      <a:pt x="134002" y="78811"/>
                    </a:cubicBezTo>
                    <a:cubicBezTo>
                      <a:pt x="143895" y="60822"/>
                      <a:pt x="145032" y="39293"/>
                      <a:pt x="137087" y="20361"/>
                    </a:cubicBezTo>
                    <a:cubicBezTo>
                      <a:pt x="131174" y="6477"/>
                      <a:pt x="114204" y="-6122"/>
                      <a:pt x="102034" y="3220"/>
                    </a:cubicBezTo>
                    <a:cubicBezTo>
                      <a:pt x="92864" y="9905"/>
                      <a:pt x="92692" y="25503"/>
                      <a:pt x="83179" y="31160"/>
                    </a:cubicBezTo>
                    <a:cubicBezTo>
                      <a:pt x="68695" y="38788"/>
                      <a:pt x="49412" y="21218"/>
                      <a:pt x="32956" y="30217"/>
                    </a:cubicBezTo>
                    <a:close/>
                  </a:path>
                </a:pathLst>
              </a:custGeom>
              <a:solidFill>
                <a:srgbClr val="455A64"/>
              </a:solidFill>
              <a:ln w="8553" cap="flat">
                <a:noFill/>
                <a:prstDash val="solid"/>
                <a:miter/>
              </a:ln>
            </p:spPr>
            <p:txBody>
              <a:bodyPr rtlCol="0" anchor="ctr"/>
              <a:lstStyle/>
              <a:p>
                <a:endParaRPr lang="en-US" dirty="0"/>
              </a:p>
            </p:txBody>
          </p:sp>
          <p:sp>
            <p:nvSpPr>
              <p:cNvPr id="268" name="Freeform: Shape 181">
                <a:extLst>
                  <a:ext uri="{FF2B5EF4-FFF2-40B4-BE49-F238E27FC236}">
                    <a16:creationId xmlns:a16="http://schemas.microsoft.com/office/drawing/2014/main" id="{549FCB57-FC3A-8891-53CF-1392A1B7D93A}"/>
                  </a:ext>
                </a:extLst>
              </p:cNvPr>
              <p:cNvSpPr/>
              <p:nvPr/>
            </p:nvSpPr>
            <p:spPr>
              <a:xfrm>
                <a:off x="4658388" y="4702198"/>
                <a:ext cx="65018" cy="100706"/>
              </a:xfrm>
              <a:custGeom>
                <a:avLst/>
                <a:gdLst>
                  <a:gd name="connsiteX0" fmla="*/ 41832 w 65018"/>
                  <a:gd name="connsiteY0" fmla="*/ 543 h 100706"/>
                  <a:gd name="connsiteX1" fmla="*/ 38404 w 65018"/>
                  <a:gd name="connsiteY1" fmla="*/ 3028 h 100706"/>
                  <a:gd name="connsiteX2" fmla="*/ 1036 w 65018"/>
                  <a:gd name="connsiteY2" fmla="*/ 67135 h 100706"/>
                  <a:gd name="connsiteX3" fmla="*/ 437 w 65018"/>
                  <a:gd name="connsiteY3" fmla="*/ 76648 h 100706"/>
                  <a:gd name="connsiteX4" fmla="*/ 7636 w 65018"/>
                  <a:gd name="connsiteY4" fmla="*/ 84448 h 100706"/>
                  <a:gd name="connsiteX5" fmla="*/ 25634 w 65018"/>
                  <a:gd name="connsiteY5" fmla="*/ 97132 h 100706"/>
                  <a:gd name="connsiteX6" fmla="*/ 32319 w 65018"/>
                  <a:gd name="connsiteY6" fmla="*/ 100560 h 100706"/>
                  <a:gd name="connsiteX7" fmla="*/ 38661 w 65018"/>
                  <a:gd name="connsiteY7" fmla="*/ 99874 h 100706"/>
                  <a:gd name="connsiteX8" fmla="*/ 54859 w 65018"/>
                  <a:gd name="connsiteY8" fmla="*/ 84619 h 100706"/>
                  <a:gd name="connsiteX9" fmla="*/ 61629 w 65018"/>
                  <a:gd name="connsiteY9" fmla="*/ 62936 h 100706"/>
                  <a:gd name="connsiteX10" fmla="*/ 64972 w 65018"/>
                  <a:gd name="connsiteY10" fmla="*/ 32511 h 100706"/>
                  <a:gd name="connsiteX11" fmla="*/ 41832 w 65018"/>
                  <a:gd name="connsiteY11" fmla="*/ 543 h 10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18" h="100706">
                    <a:moveTo>
                      <a:pt x="41832" y="543"/>
                    </a:moveTo>
                    <a:cubicBezTo>
                      <a:pt x="40499" y="1074"/>
                      <a:pt x="39321" y="1923"/>
                      <a:pt x="38404" y="3028"/>
                    </a:cubicBezTo>
                    <a:cubicBezTo>
                      <a:pt x="20862" y="21001"/>
                      <a:pt x="8027" y="43018"/>
                      <a:pt x="1036" y="67135"/>
                    </a:cubicBezTo>
                    <a:cubicBezTo>
                      <a:pt x="-97" y="70178"/>
                      <a:pt x="-307" y="73486"/>
                      <a:pt x="437" y="76648"/>
                    </a:cubicBezTo>
                    <a:cubicBezTo>
                      <a:pt x="1920" y="79965"/>
                      <a:pt x="4448" y="82708"/>
                      <a:pt x="7636" y="84448"/>
                    </a:cubicBezTo>
                    <a:lnTo>
                      <a:pt x="25634" y="97132"/>
                    </a:lnTo>
                    <a:cubicBezTo>
                      <a:pt x="27581" y="98752"/>
                      <a:pt x="29864" y="99926"/>
                      <a:pt x="32319" y="100560"/>
                    </a:cubicBezTo>
                    <a:cubicBezTo>
                      <a:pt x="34456" y="100894"/>
                      <a:pt x="36643" y="100654"/>
                      <a:pt x="38661" y="99874"/>
                    </a:cubicBezTo>
                    <a:cubicBezTo>
                      <a:pt x="45802" y="97029"/>
                      <a:pt x="51593" y="91578"/>
                      <a:pt x="54859" y="84619"/>
                    </a:cubicBezTo>
                    <a:cubicBezTo>
                      <a:pt x="58074" y="77728"/>
                      <a:pt x="60352" y="70435"/>
                      <a:pt x="61629" y="62936"/>
                    </a:cubicBezTo>
                    <a:cubicBezTo>
                      <a:pt x="64145" y="52994"/>
                      <a:pt x="65269" y="42761"/>
                      <a:pt x="64972" y="32511"/>
                    </a:cubicBezTo>
                    <a:cubicBezTo>
                      <a:pt x="64286" y="24112"/>
                      <a:pt x="55030" y="-4256"/>
                      <a:pt x="41832" y="543"/>
                    </a:cubicBezTo>
                    <a:close/>
                  </a:path>
                </a:pathLst>
              </a:custGeom>
              <a:solidFill>
                <a:srgbClr val="455A64"/>
              </a:solidFill>
              <a:ln w="8553" cap="flat">
                <a:noFill/>
                <a:prstDash val="solid"/>
                <a:miter/>
              </a:ln>
            </p:spPr>
            <p:txBody>
              <a:bodyPr rtlCol="0" anchor="ctr"/>
              <a:lstStyle/>
              <a:p>
                <a:endParaRPr lang="en-US" dirty="0"/>
              </a:p>
            </p:txBody>
          </p:sp>
          <p:sp>
            <p:nvSpPr>
              <p:cNvPr id="269" name="Freeform: Shape 182">
                <a:extLst>
                  <a:ext uri="{FF2B5EF4-FFF2-40B4-BE49-F238E27FC236}">
                    <a16:creationId xmlns:a16="http://schemas.microsoft.com/office/drawing/2014/main" id="{2DC9B822-1EF9-BF5D-BE52-E41B51CF648E}"/>
                  </a:ext>
                </a:extLst>
              </p:cNvPr>
              <p:cNvSpPr/>
              <p:nvPr/>
            </p:nvSpPr>
            <p:spPr>
              <a:xfrm>
                <a:off x="4652922" y="4697147"/>
                <a:ext cx="75640" cy="111331"/>
              </a:xfrm>
              <a:custGeom>
                <a:avLst/>
                <a:gdLst>
                  <a:gd name="connsiteX0" fmla="*/ 39499 w 75640"/>
                  <a:gd name="connsiteY0" fmla="*/ 111267 h 111331"/>
                  <a:gd name="connsiteX1" fmla="*/ 36842 w 75640"/>
                  <a:gd name="connsiteY1" fmla="*/ 111267 h 111331"/>
                  <a:gd name="connsiteX2" fmla="*/ 28272 w 75640"/>
                  <a:gd name="connsiteY2" fmla="*/ 106896 h 111331"/>
                  <a:gd name="connsiteX3" fmla="*/ 10274 w 75640"/>
                  <a:gd name="connsiteY3" fmla="*/ 94212 h 111331"/>
                  <a:gd name="connsiteX4" fmla="*/ 675 w 75640"/>
                  <a:gd name="connsiteY4" fmla="*/ 83842 h 111331"/>
                  <a:gd name="connsiteX5" fmla="*/ 1275 w 75640"/>
                  <a:gd name="connsiteY5" fmla="*/ 71072 h 111331"/>
                  <a:gd name="connsiteX6" fmla="*/ 39927 w 75640"/>
                  <a:gd name="connsiteY6" fmla="*/ 4736 h 111331"/>
                  <a:gd name="connsiteX7" fmla="*/ 45498 w 75640"/>
                  <a:gd name="connsiteY7" fmla="*/ 880 h 111331"/>
                  <a:gd name="connsiteX8" fmla="*/ 45498 w 75640"/>
                  <a:gd name="connsiteY8" fmla="*/ 880 h 111331"/>
                  <a:gd name="connsiteX9" fmla="*/ 58440 w 75640"/>
                  <a:gd name="connsiteY9" fmla="*/ 2594 h 111331"/>
                  <a:gd name="connsiteX10" fmla="*/ 75580 w 75640"/>
                  <a:gd name="connsiteY10" fmla="*/ 37561 h 111331"/>
                  <a:gd name="connsiteX11" fmla="*/ 72152 w 75640"/>
                  <a:gd name="connsiteY11" fmla="*/ 69529 h 111331"/>
                  <a:gd name="connsiteX12" fmla="*/ 64953 w 75640"/>
                  <a:gd name="connsiteY12" fmla="*/ 92583 h 111331"/>
                  <a:gd name="connsiteX13" fmla="*/ 46098 w 75640"/>
                  <a:gd name="connsiteY13" fmla="*/ 110067 h 111331"/>
                  <a:gd name="connsiteX14" fmla="*/ 39499 w 75640"/>
                  <a:gd name="connsiteY14" fmla="*/ 111267 h 111331"/>
                  <a:gd name="connsiteX15" fmla="*/ 49184 w 75640"/>
                  <a:gd name="connsiteY15" fmla="*/ 10650 h 111331"/>
                  <a:gd name="connsiteX16" fmla="*/ 47727 w 75640"/>
                  <a:gd name="connsiteY16" fmla="*/ 11935 h 111331"/>
                  <a:gd name="connsiteX17" fmla="*/ 11816 w 75640"/>
                  <a:gd name="connsiteY17" fmla="*/ 73643 h 111331"/>
                  <a:gd name="connsiteX18" fmla="*/ 11045 w 75640"/>
                  <a:gd name="connsiteY18" fmla="*/ 79985 h 111331"/>
                  <a:gd name="connsiteX19" fmla="*/ 16273 w 75640"/>
                  <a:gd name="connsiteY19" fmla="*/ 85042 h 111331"/>
                  <a:gd name="connsiteX20" fmla="*/ 34185 w 75640"/>
                  <a:gd name="connsiteY20" fmla="*/ 97726 h 111331"/>
                  <a:gd name="connsiteX21" fmla="*/ 38813 w 75640"/>
                  <a:gd name="connsiteY21" fmla="*/ 100297 h 111331"/>
                  <a:gd name="connsiteX22" fmla="*/ 42327 w 75640"/>
                  <a:gd name="connsiteY22" fmla="*/ 99782 h 111331"/>
                  <a:gd name="connsiteX23" fmla="*/ 55440 w 75640"/>
                  <a:gd name="connsiteY23" fmla="*/ 87184 h 111331"/>
                  <a:gd name="connsiteX24" fmla="*/ 61696 w 75640"/>
                  <a:gd name="connsiteY24" fmla="*/ 66872 h 111331"/>
                  <a:gd name="connsiteX25" fmla="*/ 64953 w 75640"/>
                  <a:gd name="connsiteY25" fmla="*/ 37904 h 111331"/>
                  <a:gd name="connsiteX26" fmla="*/ 52440 w 75640"/>
                  <a:gd name="connsiteY26" fmla="*/ 11250 h 111331"/>
                  <a:gd name="connsiteX27" fmla="*/ 49184 w 75640"/>
                  <a:gd name="connsiteY27" fmla="*/ 10650 h 11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640" h="111331">
                    <a:moveTo>
                      <a:pt x="39499" y="111267"/>
                    </a:moveTo>
                    <a:cubicBezTo>
                      <a:pt x="38615" y="111353"/>
                      <a:pt x="37726" y="111353"/>
                      <a:pt x="36842" y="111267"/>
                    </a:cubicBezTo>
                    <a:cubicBezTo>
                      <a:pt x="33700" y="110453"/>
                      <a:pt x="30775" y="108961"/>
                      <a:pt x="28272" y="106896"/>
                    </a:cubicBezTo>
                    <a:lnTo>
                      <a:pt x="10274" y="94212"/>
                    </a:lnTo>
                    <a:cubicBezTo>
                      <a:pt x="6034" y="91889"/>
                      <a:pt x="2665" y="88247"/>
                      <a:pt x="675" y="83842"/>
                    </a:cubicBezTo>
                    <a:cubicBezTo>
                      <a:pt x="-397" y="79616"/>
                      <a:pt x="-188" y="75177"/>
                      <a:pt x="1275" y="71072"/>
                    </a:cubicBezTo>
                    <a:cubicBezTo>
                      <a:pt x="8520" y="46123"/>
                      <a:pt x="21795" y="23343"/>
                      <a:pt x="39927" y="4736"/>
                    </a:cubicBezTo>
                    <a:cubicBezTo>
                      <a:pt x="41466" y="3039"/>
                      <a:pt x="43371" y="1720"/>
                      <a:pt x="45498" y="880"/>
                    </a:cubicBezTo>
                    <a:lnTo>
                      <a:pt x="45498" y="880"/>
                    </a:lnTo>
                    <a:cubicBezTo>
                      <a:pt x="49828" y="-740"/>
                      <a:pt x="54681" y="-97"/>
                      <a:pt x="58440" y="2594"/>
                    </a:cubicBezTo>
                    <a:cubicBezTo>
                      <a:pt x="69324" y="9707"/>
                      <a:pt x="75580" y="30448"/>
                      <a:pt x="75580" y="37561"/>
                    </a:cubicBezTo>
                    <a:cubicBezTo>
                      <a:pt x="75927" y="48326"/>
                      <a:pt x="74773" y="59081"/>
                      <a:pt x="72152" y="69529"/>
                    </a:cubicBezTo>
                    <a:cubicBezTo>
                      <a:pt x="70806" y="77508"/>
                      <a:pt x="68384" y="85256"/>
                      <a:pt x="64953" y="92583"/>
                    </a:cubicBezTo>
                    <a:cubicBezTo>
                      <a:pt x="61075" y="100562"/>
                      <a:pt x="54348" y="106802"/>
                      <a:pt x="46098" y="110067"/>
                    </a:cubicBezTo>
                    <a:cubicBezTo>
                      <a:pt x="43981" y="110830"/>
                      <a:pt x="41750" y="111241"/>
                      <a:pt x="39499" y="111267"/>
                    </a:cubicBezTo>
                    <a:close/>
                    <a:moveTo>
                      <a:pt x="49184" y="10650"/>
                    </a:moveTo>
                    <a:cubicBezTo>
                      <a:pt x="48656" y="11027"/>
                      <a:pt x="48168" y="11456"/>
                      <a:pt x="47727" y="11935"/>
                    </a:cubicBezTo>
                    <a:cubicBezTo>
                      <a:pt x="30824" y="29205"/>
                      <a:pt x="18483" y="50417"/>
                      <a:pt x="11816" y="73643"/>
                    </a:cubicBezTo>
                    <a:cubicBezTo>
                      <a:pt x="11003" y="75648"/>
                      <a:pt x="10737" y="77842"/>
                      <a:pt x="11045" y="79985"/>
                    </a:cubicBezTo>
                    <a:cubicBezTo>
                      <a:pt x="11645" y="81870"/>
                      <a:pt x="14302" y="83670"/>
                      <a:pt x="16273" y="85042"/>
                    </a:cubicBezTo>
                    <a:lnTo>
                      <a:pt x="34185" y="97726"/>
                    </a:lnTo>
                    <a:cubicBezTo>
                      <a:pt x="35551" y="98865"/>
                      <a:pt x="37122" y="99740"/>
                      <a:pt x="38813" y="100297"/>
                    </a:cubicBezTo>
                    <a:cubicBezTo>
                      <a:pt x="40008" y="100374"/>
                      <a:pt x="41204" y="100194"/>
                      <a:pt x="42327" y="99782"/>
                    </a:cubicBezTo>
                    <a:cubicBezTo>
                      <a:pt x="48118" y="97366"/>
                      <a:pt x="52797" y="92875"/>
                      <a:pt x="55440" y="87184"/>
                    </a:cubicBezTo>
                    <a:cubicBezTo>
                      <a:pt x="58462" y="80739"/>
                      <a:pt x="60568" y="73900"/>
                      <a:pt x="61696" y="66872"/>
                    </a:cubicBezTo>
                    <a:cubicBezTo>
                      <a:pt x="64160" y="57419"/>
                      <a:pt x="65257" y="47666"/>
                      <a:pt x="64953" y="37904"/>
                    </a:cubicBezTo>
                    <a:cubicBezTo>
                      <a:pt x="64953" y="32333"/>
                      <a:pt x="59125" y="15621"/>
                      <a:pt x="52440" y="11250"/>
                    </a:cubicBezTo>
                    <a:cubicBezTo>
                      <a:pt x="51523" y="10522"/>
                      <a:pt x="50301" y="10290"/>
                      <a:pt x="49184" y="10650"/>
                    </a:cubicBezTo>
                    <a:close/>
                  </a:path>
                </a:pathLst>
              </a:custGeom>
              <a:solidFill>
                <a:srgbClr val="263238"/>
              </a:solidFill>
              <a:ln w="8553" cap="flat">
                <a:noFill/>
                <a:prstDash val="solid"/>
                <a:miter/>
              </a:ln>
            </p:spPr>
            <p:txBody>
              <a:bodyPr rtlCol="0" anchor="ctr"/>
              <a:lstStyle/>
              <a:p>
                <a:endParaRPr lang="en-US" dirty="0"/>
              </a:p>
            </p:txBody>
          </p:sp>
          <p:sp>
            <p:nvSpPr>
              <p:cNvPr id="270" name="Freeform: Shape 183">
                <a:extLst>
                  <a:ext uri="{FF2B5EF4-FFF2-40B4-BE49-F238E27FC236}">
                    <a16:creationId xmlns:a16="http://schemas.microsoft.com/office/drawing/2014/main" id="{9B79A92F-5F86-7423-E0D6-40891AFA9130}"/>
                  </a:ext>
                </a:extLst>
              </p:cNvPr>
              <p:cNvSpPr/>
              <p:nvPr/>
            </p:nvSpPr>
            <p:spPr>
              <a:xfrm>
                <a:off x="4617569" y="4766331"/>
                <a:ext cx="47463" cy="27084"/>
              </a:xfrm>
              <a:custGeom>
                <a:avLst/>
                <a:gdLst>
                  <a:gd name="connsiteX0" fmla="*/ 43484 w 47463"/>
                  <a:gd name="connsiteY0" fmla="*/ 2 h 27084"/>
                  <a:gd name="connsiteX1" fmla="*/ 39884 w 47463"/>
                  <a:gd name="connsiteY1" fmla="*/ 3945 h 27084"/>
                  <a:gd name="connsiteX2" fmla="*/ 25657 w 47463"/>
                  <a:gd name="connsiteY2" fmla="*/ 17829 h 27084"/>
                  <a:gd name="connsiteX3" fmla="*/ 12630 w 47463"/>
                  <a:gd name="connsiteY3" fmla="*/ 21343 h 27084"/>
                  <a:gd name="connsiteX4" fmla="*/ 6202 w 47463"/>
                  <a:gd name="connsiteY4" fmla="*/ 21343 h 27084"/>
                  <a:gd name="connsiteX5" fmla="*/ 460 w 47463"/>
                  <a:gd name="connsiteY5" fmla="*/ 20828 h 27084"/>
                  <a:gd name="connsiteX6" fmla="*/ 300 w 47463"/>
                  <a:gd name="connsiteY6" fmla="*/ 22637 h 27084"/>
                  <a:gd name="connsiteX7" fmla="*/ 460 w 47463"/>
                  <a:gd name="connsiteY7" fmla="*/ 22800 h 27084"/>
                  <a:gd name="connsiteX8" fmla="*/ 11945 w 47463"/>
                  <a:gd name="connsiteY8" fmla="*/ 26828 h 27084"/>
                  <a:gd name="connsiteX9" fmla="*/ 24286 w 47463"/>
                  <a:gd name="connsiteY9" fmla="*/ 26056 h 27084"/>
                  <a:gd name="connsiteX10" fmla="*/ 42541 w 47463"/>
                  <a:gd name="connsiteY10" fmla="*/ 14143 h 27084"/>
                  <a:gd name="connsiteX11" fmla="*/ 47426 w 47463"/>
                  <a:gd name="connsiteY11" fmla="*/ 4288 h 27084"/>
                  <a:gd name="connsiteX12" fmla="*/ 43484 w 47463"/>
                  <a:gd name="connsiteY12" fmla="*/ 2 h 2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63" h="27084">
                    <a:moveTo>
                      <a:pt x="43484" y="2"/>
                    </a:moveTo>
                    <a:cubicBezTo>
                      <a:pt x="41341" y="2"/>
                      <a:pt x="40741" y="2316"/>
                      <a:pt x="39884" y="3945"/>
                    </a:cubicBezTo>
                    <a:cubicBezTo>
                      <a:pt x="36647" y="9901"/>
                      <a:pt x="31688" y="14735"/>
                      <a:pt x="25657" y="17829"/>
                    </a:cubicBezTo>
                    <a:cubicBezTo>
                      <a:pt x="21606" y="19894"/>
                      <a:pt x="17169" y="21085"/>
                      <a:pt x="12630" y="21343"/>
                    </a:cubicBezTo>
                    <a:cubicBezTo>
                      <a:pt x="10493" y="21557"/>
                      <a:pt x="8340" y="21557"/>
                      <a:pt x="6202" y="21343"/>
                    </a:cubicBezTo>
                    <a:cubicBezTo>
                      <a:pt x="4360" y="20700"/>
                      <a:pt x="2388" y="20528"/>
                      <a:pt x="460" y="20828"/>
                    </a:cubicBezTo>
                    <a:cubicBezTo>
                      <a:pt x="-84" y="21283"/>
                      <a:pt x="-156" y="22097"/>
                      <a:pt x="300" y="22637"/>
                    </a:cubicBezTo>
                    <a:cubicBezTo>
                      <a:pt x="349" y="22697"/>
                      <a:pt x="402" y="22748"/>
                      <a:pt x="460" y="22800"/>
                    </a:cubicBezTo>
                    <a:cubicBezTo>
                      <a:pt x="3666" y="25499"/>
                      <a:pt x="7753" y="26939"/>
                      <a:pt x="11945" y="26828"/>
                    </a:cubicBezTo>
                    <a:cubicBezTo>
                      <a:pt x="16070" y="27342"/>
                      <a:pt x="20256" y="27085"/>
                      <a:pt x="24286" y="26056"/>
                    </a:cubicBezTo>
                    <a:cubicBezTo>
                      <a:pt x="31505" y="24179"/>
                      <a:pt x="37914" y="19997"/>
                      <a:pt x="42541" y="14143"/>
                    </a:cubicBezTo>
                    <a:cubicBezTo>
                      <a:pt x="44512" y="11658"/>
                      <a:pt x="47855" y="7716"/>
                      <a:pt x="47426" y="4288"/>
                    </a:cubicBezTo>
                    <a:cubicBezTo>
                      <a:pt x="47169" y="2230"/>
                      <a:pt x="45455" y="-83"/>
                      <a:pt x="43484" y="2"/>
                    </a:cubicBezTo>
                    <a:close/>
                  </a:path>
                </a:pathLst>
              </a:custGeom>
              <a:solidFill>
                <a:srgbClr val="263238"/>
              </a:solidFill>
              <a:ln w="8553" cap="flat">
                <a:noFill/>
                <a:prstDash val="solid"/>
                <a:miter/>
              </a:ln>
            </p:spPr>
            <p:txBody>
              <a:bodyPr rtlCol="0" anchor="ctr"/>
              <a:lstStyle/>
              <a:p>
                <a:endParaRPr lang="en-US" dirty="0"/>
              </a:p>
            </p:txBody>
          </p:sp>
          <p:sp>
            <p:nvSpPr>
              <p:cNvPr id="271" name="Freeform: Shape 184">
                <a:extLst>
                  <a:ext uri="{FF2B5EF4-FFF2-40B4-BE49-F238E27FC236}">
                    <a16:creationId xmlns:a16="http://schemas.microsoft.com/office/drawing/2014/main" id="{5B4DE6E9-0BEA-EEDB-1B25-F58216223816}"/>
                  </a:ext>
                </a:extLst>
              </p:cNvPr>
              <p:cNvSpPr/>
              <p:nvPr/>
            </p:nvSpPr>
            <p:spPr>
              <a:xfrm>
                <a:off x="4600099" y="5457766"/>
                <a:ext cx="99649" cy="40709"/>
              </a:xfrm>
              <a:custGeom>
                <a:avLst/>
                <a:gdLst>
                  <a:gd name="connsiteX0" fmla="*/ 98921 w 99649"/>
                  <a:gd name="connsiteY0" fmla="*/ 7314 h 40709"/>
                  <a:gd name="connsiteX1" fmla="*/ 75009 w 99649"/>
                  <a:gd name="connsiteY1" fmla="*/ 5428 h 40709"/>
                  <a:gd name="connsiteX2" fmla="*/ 51440 w 99649"/>
                  <a:gd name="connsiteY2" fmla="*/ 25997 h 40709"/>
                  <a:gd name="connsiteX3" fmla="*/ 21187 w 99649"/>
                  <a:gd name="connsiteY3" fmla="*/ 28825 h 40709"/>
                  <a:gd name="connsiteX4" fmla="*/ 961 w 99649"/>
                  <a:gd name="connsiteY4" fmla="*/ 286 h 40709"/>
                  <a:gd name="connsiteX5" fmla="*/ 18 w 99649"/>
                  <a:gd name="connsiteY5" fmla="*/ 1314 h 40709"/>
                  <a:gd name="connsiteX6" fmla="*/ 13988 w 99649"/>
                  <a:gd name="connsiteY6" fmla="*/ 29940 h 40709"/>
                  <a:gd name="connsiteX7" fmla="*/ 41756 w 99649"/>
                  <a:gd name="connsiteY7" fmla="*/ 40396 h 40709"/>
                  <a:gd name="connsiteX8" fmla="*/ 67467 w 99649"/>
                  <a:gd name="connsiteY8" fmla="*/ 23255 h 40709"/>
                  <a:gd name="connsiteX9" fmla="*/ 81094 w 99649"/>
                  <a:gd name="connsiteY9" fmla="*/ 12542 h 40709"/>
                  <a:gd name="connsiteX10" fmla="*/ 89665 w 99649"/>
                  <a:gd name="connsiteY10" fmla="*/ 9971 h 40709"/>
                  <a:gd name="connsiteX11" fmla="*/ 98835 w 99649"/>
                  <a:gd name="connsiteY11" fmla="*/ 10399 h 40709"/>
                  <a:gd name="connsiteX12" fmla="*/ 98921 w 99649"/>
                  <a:gd name="connsiteY12" fmla="*/ 7314 h 4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49" h="40709">
                    <a:moveTo>
                      <a:pt x="98921" y="7314"/>
                    </a:moveTo>
                    <a:cubicBezTo>
                      <a:pt x="93264" y="200"/>
                      <a:pt x="82294" y="1829"/>
                      <a:pt x="75009" y="5428"/>
                    </a:cubicBezTo>
                    <a:cubicBezTo>
                      <a:pt x="66400" y="11368"/>
                      <a:pt x="58494" y="18275"/>
                      <a:pt x="51440" y="25997"/>
                    </a:cubicBezTo>
                    <a:cubicBezTo>
                      <a:pt x="43269" y="33925"/>
                      <a:pt x="30685" y="35099"/>
                      <a:pt x="21187" y="28825"/>
                    </a:cubicBezTo>
                    <a:cubicBezTo>
                      <a:pt x="11978" y="21326"/>
                      <a:pt x="4986" y="11462"/>
                      <a:pt x="961" y="286"/>
                    </a:cubicBezTo>
                    <a:cubicBezTo>
                      <a:pt x="961" y="-571"/>
                      <a:pt x="-153" y="714"/>
                      <a:pt x="18" y="1314"/>
                    </a:cubicBezTo>
                    <a:cubicBezTo>
                      <a:pt x="2571" y="11745"/>
                      <a:pt x="7335" y="21506"/>
                      <a:pt x="13988" y="29940"/>
                    </a:cubicBezTo>
                    <a:cubicBezTo>
                      <a:pt x="20841" y="37953"/>
                      <a:pt x="31320" y="41896"/>
                      <a:pt x="41756" y="40396"/>
                    </a:cubicBezTo>
                    <a:cubicBezTo>
                      <a:pt x="51835" y="37353"/>
                      <a:pt x="60784" y="31388"/>
                      <a:pt x="67467" y="23255"/>
                    </a:cubicBezTo>
                    <a:cubicBezTo>
                      <a:pt x="71414" y="18987"/>
                      <a:pt x="76014" y="15370"/>
                      <a:pt x="81094" y="12542"/>
                    </a:cubicBezTo>
                    <a:cubicBezTo>
                      <a:pt x="83768" y="11162"/>
                      <a:pt x="86674" y="10296"/>
                      <a:pt x="89665" y="9971"/>
                    </a:cubicBezTo>
                    <a:cubicBezTo>
                      <a:pt x="92836" y="9971"/>
                      <a:pt x="95750" y="10656"/>
                      <a:pt x="98835" y="10399"/>
                    </a:cubicBezTo>
                    <a:cubicBezTo>
                      <a:pt x="99949" y="10228"/>
                      <a:pt x="99863" y="7999"/>
                      <a:pt x="98921" y="7314"/>
                    </a:cubicBezTo>
                    <a:close/>
                  </a:path>
                </a:pathLst>
              </a:custGeom>
              <a:solidFill>
                <a:srgbClr val="263238"/>
              </a:solidFill>
              <a:ln w="8553" cap="flat">
                <a:noFill/>
                <a:prstDash val="solid"/>
                <a:miter/>
              </a:ln>
            </p:spPr>
            <p:txBody>
              <a:bodyPr rtlCol="0" anchor="ctr"/>
              <a:lstStyle/>
              <a:p>
                <a:endParaRPr lang="en-US" dirty="0"/>
              </a:p>
            </p:txBody>
          </p:sp>
          <p:sp>
            <p:nvSpPr>
              <p:cNvPr id="272" name="Freeform: Shape 185">
                <a:extLst>
                  <a:ext uri="{FF2B5EF4-FFF2-40B4-BE49-F238E27FC236}">
                    <a16:creationId xmlns:a16="http://schemas.microsoft.com/office/drawing/2014/main" id="{EF0B7A38-81B1-F30B-FFD3-21049F8E2AD8}"/>
                  </a:ext>
                </a:extLst>
              </p:cNvPr>
              <p:cNvSpPr/>
              <p:nvPr/>
            </p:nvSpPr>
            <p:spPr>
              <a:xfrm>
                <a:off x="4674894" y="5616271"/>
                <a:ext cx="65695" cy="73635"/>
              </a:xfrm>
              <a:custGeom>
                <a:avLst/>
                <a:gdLst>
                  <a:gd name="connsiteX0" fmla="*/ 55065 w 65695"/>
                  <a:gd name="connsiteY0" fmla="*/ 50557 h 73635"/>
                  <a:gd name="connsiteX1" fmla="*/ 40238 w 65695"/>
                  <a:gd name="connsiteY1" fmla="*/ 31273 h 73635"/>
                  <a:gd name="connsiteX2" fmla="*/ 26954 w 65695"/>
                  <a:gd name="connsiteY2" fmla="*/ 16447 h 73635"/>
                  <a:gd name="connsiteX3" fmla="*/ 12127 w 65695"/>
                  <a:gd name="connsiteY3" fmla="*/ 1962 h 73635"/>
                  <a:gd name="connsiteX4" fmla="*/ 2614 w 65695"/>
                  <a:gd name="connsiteY4" fmla="*/ 1020 h 73635"/>
                  <a:gd name="connsiteX5" fmla="*/ 596 w 65695"/>
                  <a:gd name="connsiteY5" fmla="*/ 7756 h 73635"/>
                  <a:gd name="connsiteX6" fmla="*/ 1071 w 65695"/>
                  <a:gd name="connsiteY6" fmla="*/ 8476 h 73635"/>
                  <a:gd name="connsiteX7" fmla="*/ 14698 w 65695"/>
                  <a:gd name="connsiteY7" fmla="*/ 22017 h 73635"/>
                  <a:gd name="connsiteX8" fmla="*/ 31839 w 65695"/>
                  <a:gd name="connsiteY8" fmla="*/ 39929 h 73635"/>
                  <a:gd name="connsiteX9" fmla="*/ 61835 w 65695"/>
                  <a:gd name="connsiteY9" fmla="*/ 72926 h 73635"/>
                  <a:gd name="connsiteX10" fmla="*/ 64984 w 65695"/>
                  <a:gd name="connsiteY10" fmla="*/ 73037 h 73635"/>
                  <a:gd name="connsiteX11" fmla="*/ 65606 w 65695"/>
                  <a:gd name="connsiteY11" fmla="*/ 70783 h 73635"/>
                  <a:gd name="connsiteX12" fmla="*/ 55065 w 65695"/>
                  <a:gd name="connsiteY12" fmla="*/ 50557 h 7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95" h="73635">
                    <a:moveTo>
                      <a:pt x="55065" y="50557"/>
                    </a:moveTo>
                    <a:cubicBezTo>
                      <a:pt x="50608" y="43872"/>
                      <a:pt x="45380" y="37530"/>
                      <a:pt x="40238" y="31273"/>
                    </a:cubicBezTo>
                    <a:cubicBezTo>
                      <a:pt x="35096" y="25017"/>
                      <a:pt x="31667" y="21246"/>
                      <a:pt x="26954" y="16447"/>
                    </a:cubicBezTo>
                    <a:cubicBezTo>
                      <a:pt x="22379" y="11253"/>
                      <a:pt x="17422" y="6419"/>
                      <a:pt x="12127" y="1962"/>
                    </a:cubicBezTo>
                    <a:cubicBezTo>
                      <a:pt x="9442" y="-257"/>
                      <a:pt x="5682" y="-626"/>
                      <a:pt x="2614" y="1020"/>
                    </a:cubicBezTo>
                    <a:cubicBezTo>
                      <a:pt x="197" y="2322"/>
                      <a:pt x="-707" y="5339"/>
                      <a:pt x="596" y="7756"/>
                    </a:cubicBezTo>
                    <a:cubicBezTo>
                      <a:pt x="733" y="8005"/>
                      <a:pt x="892" y="8253"/>
                      <a:pt x="1071" y="8476"/>
                    </a:cubicBezTo>
                    <a:cubicBezTo>
                      <a:pt x="5099" y="13276"/>
                      <a:pt x="10241" y="17475"/>
                      <a:pt x="14698" y="22017"/>
                    </a:cubicBezTo>
                    <a:cubicBezTo>
                      <a:pt x="20354" y="27931"/>
                      <a:pt x="26011" y="33844"/>
                      <a:pt x="31839" y="39929"/>
                    </a:cubicBezTo>
                    <a:cubicBezTo>
                      <a:pt x="41780" y="50900"/>
                      <a:pt x="50865" y="62813"/>
                      <a:pt x="61835" y="72926"/>
                    </a:cubicBezTo>
                    <a:cubicBezTo>
                      <a:pt x="62673" y="73826"/>
                      <a:pt x="64083" y="73877"/>
                      <a:pt x="64984" y="73037"/>
                    </a:cubicBezTo>
                    <a:cubicBezTo>
                      <a:pt x="65603" y="72463"/>
                      <a:pt x="65843" y="71589"/>
                      <a:pt x="65606" y="70783"/>
                    </a:cubicBezTo>
                    <a:cubicBezTo>
                      <a:pt x="63236" y="63507"/>
                      <a:pt x="59674" y="56668"/>
                      <a:pt x="55065" y="50557"/>
                    </a:cubicBezTo>
                    <a:close/>
                  </a:path>
                </a:pathLst>
              </a:custGeom>
              <a:solidFill>
                <a:srgbClr val="455A64"/>
              </a:solidFill>
              <a:ln w="8553" cap="flat">
                <a:noFill/>
                <a:prstDash val="solid"/>
                <a:miter/>
              </a:ln>
            </p:spPr>
            <p:txBody>
              <a:bodyPr rtlCol="0" anchor="ctr"/>
              <a:lstStyle/>
              <a:p>
                <a:endParaRPr lang="en-US" dirty="0"/>
              </a:p>
            </p:txBody>
          </p:sp>
          <p:sp>
            <p:nvSpPr>
              <p:cNvPr id="273" name="Freeform: Shape 186">
                <a:extLst>
                  <a:ext uri="{FF2B5EF4-FFF2-40B4-BE49-F238E27FC236}">
                    <a16:creationId xmlns:a16="http://schemas.microsoft.com/office/drawing/2014/main" id="{FDB28FB3-5D91-26B9-4AE8-8AE15551F063}"/>
                  </a:ext>
                </a:extLst>
              </p:cNvPr>
              <p:cNvSpPr/>
              <p:nvPr/>
            </p:nvSpPr>
            <p:spPr>
              <a:xfrm>
                <a:off x="4697303" y="5599325"/>
                <a:ext cx="85963" cy="98697"/>
              </a:xfrm>
              <a:custGeom>
                <a:avLst/>
                <a:gdLst>
                  <a:gd name="connsiteX0" fmla="*/ 80564 w 85963"/>
                  <a:gd name="connsiteY0" fmla="*/ 81559 h 98697"/>
                  <a:gd name="connsiteX1" fmla="*/ 73536 w 85963"/>
                  <a:gd name="connsiteY1" fmla="*/ 68360 h 98697"/>
                  <a:gd name="connsiteX2" fmla="*/ 56396 w 85963"/>
                  <a:gd name="connsiteY2" fmla="*/ 42649 h 98697"/>
                  <a:gd name="connsiteX3" fmla="*/ 14658 w 85963"/>
                  <a:gd name="connsiteY3" fmla="*/ 2625 h 98697"/>
                  <a:gd name="connsiteX4" fmla="*/ 3259 w 85963"/>
                  <a:gd name="connsiteY4" fmla="*/ 1511 h 98697"/>
                  <a:gd name="connsiteX5" fmla="*/ 947 w 85963"/>
                  <a:gd name="connsiteY5" fmla="*/ 10681 h 98697"/>
                  <a:gd name="connsiteX6" fmla="*/ 1631 w 85963"/>
                  <a:gd name="connsiteY6" fmla="*/ 11624 h 98697"/>
                  <a:gd name="connsiteX7" fmla="*/ 41826 w 85963"/>
                  <a:gd name="connsiteY7" fmla="*/ 49848 h 98697"/>
                  <a:gd name="connsiteX8" fmla="*/ 57424 w 85963"/>
                  <a:gd name="connsiteY8" fmla="*/ 71531 h 98697"/>
                  <a:gd name="connsiteX9" fmla="*/ 67537 w 85963"/>
                  <a:gd name="connsiteY9" fmla="*/ 83701 h 98697"/>
                  <a:gd name="connsiteX10" fmla="*/ 81764 w 85963"/>
                  <a:gd name="connsiteY10" fmla="*/ 98014 h 98697"/>
                  <a:gd name="connsiteX11" fmla="*/ 85278 w 85963"/>
                  <a:gd name="connsiteY11" fmla="*/ 97928 h 98697"/>
                  <a:gd name="connsiteX12" fmla="*/ 85964 w 85963"/>
                  <a:gd name="connsiteY12" fmla="*/ 96214 h 98697"/>
                  <a:gd name="connsiteX13" fmla="*/ 80564 w 85963"/>
                  <a:gd name="connsiteY13" fmla="*/ 81559 h 9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963" h="98697">
                    <a:moveTo>
                      <a:pt x="80564" y="81559"/>
                    </a:moveTo>
                    <a:cubicBezTo>
                      <a:pt x="78336" y="77102"/>
                      <a:pt x="75936" y="72988"/>
                      <a:pt x="73536" y="68360"/>
                    </a:cubicBezTo>
                    <a:cubicBezTo>
                      <a:pt x="68420" y="59404"/>
                      <a:pt x="62693" y="50816"/>
                      <a:pt x="56396" y="42649"/>
                    </a:cubicBezTo>
                    <a:cubicBezTo>
                      <a:pt x="43794" y="28002"/>
                      <a:pt x="29817" y="14606"/>
                      <a:pt x="14658" y="2625"/>
                    </a:cubicBezTo>
                    <a:cubicBezTo>
                      <a:pt x="11600" y="-400"/>
                      <a:pt x="6844" y="-863"/>
                      <a:pt x="3259" y="1511"/>
                    </a:cubicBezTo>
                    <a:cubicBezTo>
                      <a:pt x="89" y="3405"/>
                      <a:pt x="-947" y="7510"/>
                      <a:pt x="947" y="10681"/>
                    </a:cubicBezTo>
                    <a:cubicBezTo>
                      <a:pt x="1146" y="11015"/>
                      <a:pt x="1375" y="11332"/>
                      <a:pt x="1631" y="11624"/>
                    </a:cubicBezTo>
                    <a:cubicBezTo>
                      <a:pt x="16091" y="23203"/>
                      <a:pt x="29538" y="35990"/>
                      <a:pt x="41826" y="49848"/>
                    </a:cubicBezTo>
                    <a:cubicBezTo>
                      <a:pt x="47397" y="56876"/>
                      <a:pt x="52196" y="64332"/>
                      <a:pt x="57424" y="71531"/>
                    </a:cubicBezTo>
                    <a:cubicBezTo>
                      <a:pt x="60509" y="75731"/>
                      <a:pt x="64023" y="80101"/>
                      <a:pt x="67537" y="83701"/>
                    </a:cubicBezTo>
                    <a:cubicBezTo>
                      <a:pt x="71727" y="88989"/>
                      <a:pt x="76499" y="93789"/>
                      <a:pt x="81764" y="98014"/>
                    </a:cubicBezTo>
                    <a:cubicBezTo>
                      <a:pt x="82758" y="98956"/>
                      <a:pt x="84331" y="98922"/>
                      <a:pt x="85278" y="97928"/>
                    </a:cubicBezTo>
                    <a:cubicBezTo>
                      <a:pt x="85718" y="97465"/>
                      <a:pt x="85964" y="96848"/>
                      <a:pt x="85964" y="96214"/>
                    </a:cubicBezTo>
                    <a:cubicBezTo>
                      <a:pt x="85450" y="90943"/>
                      <a:pt x="83591" y="85904"/>
                      <a:pt x="80564" y="81559"/>
                    </a:cubicBezTo>
                    <a:close/>
                  </a:path>
                </a:pathLst>
              </a:custGeom>
              <a:solidFill>
                <a:srgbClr val="455A64"/>
              </a:solidFill>
              <a:ln w="8553" cap="flat">
                <a:noFill/>
                <a:prstDash val="solid"/>
                <a:miter/>
              </a:ln>
            </p:spPr>
            <p:txBody>
              <a:bodyPr rtlCol="0" anchor="ctr"/>
              <a:lstStyle/>
              <a:p>
                <a:endParaRPr lang="en-US" dirty="0"/>
              </a:p>
            </p:txBody>
          </p:sp>
          <p:sp>
            <p:nvSpPr>
              <p:cNvPr id="274" name="Freeform: Shape 187">
                <a:extLst>
                  <a:ext uri="{FF2B5EF4-FFF2-40B4-BE49-F238E27FC236}">
                    <a16:creationId xmlns:a16="http://schemas.microsoft.com/office/drawing/2014/main" id="{5FC6B002-7CFE-152A-A8B8-E5E2CE068267}"/>
                  </a:ext>
                </a:extLst>
              </p:cNvPr>
              <p:cNvSpPr/>
              <p:nvPr/>
            </p:nvSpPr>
            <p:spPr>
              <a:xfrm>
                <a:off x="4713536" y="5578370"/>
                <a:ext cx="111114" cy="122745"/>
              </a:xfrm>
              <a:custGeom>
                <a:avLst/>
                <a:gdLst>
                  <a:gd name="connsiteX0" fmla="*/ 110784 w 111114"/>
                  <a:gd name="connsiteY0" fmla="*/ 118626 h 122745"/>
                  <a:gd name="connsiteX1" fmla="*/ 90643 w 111114"/>
                  <a:gd name="connsiteY1" fmla="*/ 84344 h 122745"/>
                  <a:gd name="connsiteX2" fmla="*/ 62275 w 111114"/>
                  <a:gd name="connsiteY2" fmla="*/ 49120 h 122745"/>
                  <a:gd name="connsiteX3" fmla="*/ 32793 w 111114"/>
                  <a:gd name="connsiteY3" fmla="*/ 17409 h 122745"/>
                  <a:gd name="connsiteX4" fmla="*/ 6396 w 111114"/>
                  <a:gd name="connsiteY4" fmla="*/ 269 h 122745"/>
                  <a:gd name="connsiteX5" fmla="*/ 1168 w 111114"/>
                  <a:gd name="connsiteY5" fmla="*/ 1040 h 122745"/>
                  <a:gd name="connsiteX6" fmla="*/ 1168 w 111114"/>
                  <a:gd name="connsiteY6" fmla="*/ 8153 h 122745"/>
                  <a:gd name="connsiteX7" fmla="*/ 15823 w 111114"/>
                  <a:gd name="connsiteY7" fmla="*/ 25380 h 122745"/>
                  <a:gd name="connsiteX8" fmla="*/ 43677 w 111114"/>
                  <a:gd name="connsiteY8" fmla="*/ 52634 h 122745"/>
                  <a:gd name="connsiteX9" fmla="*/ 106070 w 111114"/>
                  <a:gd name="connsiteY9" fmla="*/ 121883 h 122745"/>
                  <a:gd name="connsiteX10" fmla="*/ 110784 w 111114"/>
                  <a:gd name="connsiteY10" fmla="*/ 118626 h 1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14" h="122745">
                    <a:moveTo>
                      <a:pt x="110784" y="118626"/>
                    </a:moveTo>
                    <a:cubicBezTo>
                      <a:pt x="105607" y="106362"/>
                      <a:pt x="98837" y="94835"/>
                      <a:pt x="90643" y="84344"/>
                    </a:cubicBezTo>
                    <a:cubicBezTo>
                      <a:pt x="82073" y="72089"/>
                      <a:pt x="72217" y="60433"/>
                      <a:pt x="62275" y="49120"/>
                    </a:cubicBezTo>
                    <a:cubicBezTo>
                      <a:pt x="52333" y="37807"/>
                      <a:pt x="42906" y="27608"/>
                      <a:pt x="32793" y="17409"/>
                    </a:cubicBezTo>
                    <a:cubicBezTo>
                      <a:pt x="26134" y="8933"/>
                      <a:pt x="16850" y="2900"/>
                      <a:pt x="6396" y="269"/>
                    </a:cubicBezTo>
                    <a:cubicBezTo>
                      <a:pt x="4626" y="-271"/>
                      <a:pt x="2706" y="12"/>
                      <a:pt x="1168" y="1040"/>
                    </a:cubicBezTo>
                    <a:cubicBezTo>
                      <a:pt x="-389" y="3157"/>
                      <a:pt x="-389" y="6037"/>
                      <a:pt x="1168" y="8153"/>
                    </a:cubicBezTo>
                    <a:cubicBezTo>
                      <a:pt x="4804" y="14855"/>
                      <a:pt x="9794" y="20718"/>
                      <a:pt x="15823" y="25380"/>
                    </a:cubicBezTo>
                    <a:cubicBezTo>
                      <a:pt x="25337" y="33950"/>
                      <a:pt x="34678" y="43292"/>
                      <a:pt x="43677" y="52634"/>
                    </a:cubicBezTo>
                    <a:cubicBezTo>
                      <a:pt x="65189" y="75003"/>
                      <a:pt x="83787" y="100200"/>
                      <a:pt x="106070" y="121883"/>
                    </a:cubicBezTo>
                    <a:cubicBezTo>
                      <a:pt x="108555" y="123854"/>
                      <a:pt x="112241" y="122311"/>
                      <a:pt x="110784" y="118626"/>
                    </a:cubicBezTo>
                    <a:close/>
                  </a:path>
                </a:pathLst>
              </a:custGeom>
              <a:solidFill>
                <a:srgbClr val="455A64"/>
              </a:solidFill>
              <a:ln w="8553" cap="flat">
                <a:noFill/>
                <a:prstDash val="solid"/>
                <a:miter/>
              </a:ln>
            </p:spPr>
            <p:txBody>
              <a:bodyPr rtlCol="0" anchor="ctr"/>
              <a:lstStyle/>
              <a:p>
                <a:endParaRPr lang="en-US" dirty="0"/>
              </a:p>
            </p:txBody>
          </p:sp>
          <p:sp>
            <p:nvSpPr>
              <p:cNvPr id="275" name="Freeform: Shape 188">
                <a:extLst>
                  <a:ext uri="{FF2B5EF4-FFF2-40B4-BE49-F238E27FC236}">
                    <a16:creationId xmlns:a16="http://schemas.microsoft.com/office/drawing/2014/main" id="{A4A721F2-804E-1D17-9423-0F4F6B38809B}"/>
                  </a:ext>
                </a:extLst>
              </p:cNvPr>
              <p:cNvSpPr/>
              <p:nvPr/>
            </p:nvSpPr>
            <p:spPr>
              <a:xfrm>
                <a:off x="4740970" y="5560090"/>
                <a:ext cx="122614" cy="135985"/>
              </a:xfrm>
              <a:custGeom>
                <a:avLst/>
                <a:gdLst>
                  <a:gd name="connsiteX0" fmla="*/ 100147 w 122614"/>
                  <a:gd name="connsiteY0" fmla="*/ 94054 h 135985"/>
                  <a:gd name="connsiteX1" fmla="*/ 67665 w 122614"/>
                  <a:gd name="connsiteY1" fmla="*/ 52916 h 135985"/>
                  <a:gd name="connsiteX2" fmla="*/ 34755 w 122614"/>
                  <a:gd name="connsiteY2" fmla="*/ 17348 h 135985"/>
                  <a:gd name="connsiteX3" fmla="*/ 10500 w 122614"/>
                  <a:gd name="connsiteY3" fmla="*/ 208 h 135985"/>
                  <a:gd name="connsiteX4" fmla="*/ 2701 w 122614"/>
                  <a:gd name="connsiteY4" fmla="*/ 1665 h 135985"/>
                  <a:gd name="connsiteX5" fmla="*/ 44 w 122614"/>
                  <a:gd name="connsiteY5" fmla="*/ 7150 h 135985"/>
                  <a:gd name="connsiteX6" fmla="*/ 17185 w 122614"/>
                  <a:gd name="connsiteY6" fmla="*/ 28833 h 135985"/>
                  <a:gd name="connsiteX7" fmla="*/ 49667 w 122614"/>
                  <a:gd name="connsiteY7" fmla="*/ 63114 h 135985"/>
                  <a:gd name="connsiteX8" fmla="*/ 82406 w 122614"/>
                  <a:gd name="connsiteY8" fmla="*/ 98853 h 135985"/>
                  <a:gd name="connsiteX9" fmla="*/ 116688 w 122614"/>
                  <a:gd name="connsiteY9" fmla="*/ 134935 h 135985"/>
                  <a:gd name="connsiteX10" fmla="*/ 122430 w 122614"/>
                  <a:gd name="connsiteY10" fmla="*/ 131935 h 135985"/>
                  <a:gd name="connsiteX11" fmla="*/ 100147 w 122614"/>
                  <a:gd name="connsiteY11" fmla="*/ 94054 h 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614" h="135985">
                    <a:moveTo>
                      <a:pt x="100147" y="94054"/>
                    </a:moveTo>
                    <a:cubicBezTo>
                      <a:pt x="90051" y="79784"/>
                      <a:pt x="79201" y="66054"/>
                      <a:pt x="67665" y="52916"/>
                    </a:cubicBezTo>
                    <a:cubicBezTo>
                      <a:pt x="57209" y="40574"/>
                      <a:pt x="45982" y="28919"/>
                      <a:pt x="34755" y="17348"/>
                    </a:cubicBezTo>
                    <a:cubicBezTo>
                      <a:pt x="27384" y="9721"/>
                      <a:pt x="21728" y="1665"/>
                      <a:pt x="10500" y="208"/>
                    </a:cubicBezTo>
                    <a:cubicBezTo>
                      <a:pt x="7810" y="-332"/>
                      <a:pt x="5015" y="191"/>
                      <a:pt x="2701" y="1665"/>
                    </a:cubicBezTo>
                    <a:cubicBezTo>
                      <a:pt x="1092" y="3044"/>
                      <a:pt x="129" y="5033"/>
                      <a:pt x="44" y="7150"/>
                    </a:cubicBezTo>
                    <a:cubicBezTo>
                      <a:pt x="-813" y="16320"/>
                      <a:pt x="10929" y="22919"/>
                      <a:pt x="17185" y="28833"/>
                    </a:cubicBezTo>
                    <a:cubicBezTo>
                      <a:pt x="28327" y="39889"/>
                      <a:pt x="38954" y="51373"/>
                      <a:pt x="49667" y="63114"/>
                    </a:cubicBezTo>
                    <a:cubicBezTo>
                      <a:pt x="60380" y="74856"/>
                      <a:pt x="71779" y="86683"/>
                      <a:pt x="82406" y="98853"/>
                    </a:cubicBezTo>
                    <a:cubicBezTo>
                      <a:pt x="92836" y="111786"/>
                      <a:pt x="104304" y="123853"/>
                      <a:pt x="116688" y="134935"/>
                    </a:cubicBezTo>
                    <a:cubicBezTo>
                      <a:pt x="119345" y="137077"/>
                      <a:pt x="123544" y="135878"/>
                      <a:pt x="122430" y="131935"/>
                    </a:cubicBezTo>
                    <a:cubicBezTo>
                      <a:pt x="116971" y="118248"/>
                      <a:pt x="109455" y="105478"/>
                      <a:pt x="100147" y="94054"/>
                    </a:cubicBezTo>
                    <a:close/>
                  </a:path>
                </a:pathLst>
              </a:custGeom>
              <a:solidFill>
                <a:srgbClr val="455A64"/>
              </a:solidFill>
              <a:ln w="8553" cap="flat">
                <a:noFill/>
                <a:prstDash val="solid"/>
                <a:miter/>
              </a:ln>
            </p:spPr>
            <p:txBody>
              <a:bodyPr rtlCol="0" anchor="ctr"/>
              <a:lstStyle/>
              <a:p>
                <a:endParaRPr lang="en-US" dirty="0"/>
              </a:p>
            </p:txBody>
          </p:sp>
          <p:sp>
            <p:nvSpPr>
              <p:cNvPr id="276" name="Freeform: Shape 189">
                <a:extLst>
                  <a:ext uri="{FF2B5EF4-FFF2-40B4-BE49-F238E27FC236}">
                    <a16:creationId xmlns:a16="http://schemas.microsoft.com/office/drawing/2014/main" id="{2CA4918A-A3CC-7AE5-358C-D8F34228D950}"/>
                  </a:ext>
                </a:extLst>
              </p:cNvPr>
              <p:cNvSpPr/>
              <p:nvPr/>
            </p:nvSpPr>
            <p:spPr>
              <a:xfrm>
                <a:off x="4765653" y="5546470"/>
                <a:ext cx="148765" cy="123364"/>
              </a:xfrm>
              <a:custGeom>
                <a:avLst/>
                <a:gdLst>
                  <a:gd name="connsiteX0" fmla="*/ 130487 w 148765"/>
                  <a:gd name="connsiteY0" fmla="*/ 92675 h 123364"/>
                  <a:gd name="connsiteX1" fmla="*/ 107090 w 148765"/>
                  <a:gd name="connsiteY1" fmla="*/ 69707 h 123364"/>
                  <a:gd name="connsiteX2" fmla="*/ 59867 w 148765"/>
                  <a:gd name="connsiteY2" fmla="*/ 26855 h 123364"/>
                  <a:gd name="connsiteX3" fmla="*/ 33213 w 148765"/>
                  <a:gd name="connsiteY3" fmla="*/ 4057 h 123364"/>
                  <a:gd name="connsiteX4" fmla="*/ 12558 w 148765"/>
                  <a:gd name="connsiteY4" fmla="*/ 715 h 123364"/>
                  <a:gd name="connsiteX5" fmla="*/ 1502 w 148765"/>
                  <a:gd name="connsiteY5" fmla="*/ 13485 h 123364"/>
                  <a:gd name="connsiteX6" fmla="*/ 11015 w 148765"/>
                  <a:gd name="connsiteY6" fmla="*/ 21455 h 123364"/>
                  <a:gd name="connsiteX7" fmla="*/ 22157 w 148765"/>
                  <a:gd name="connsiteY7" fmla="*/ 30540 h 123364"/>
                  <a:gd name="connsiteX8" fmla="*/ 44611 w 148765"/>
                  <a:gd name="connsiteY8" fmla="*/ 49395 h 123364"/>
                  <a:gd name="connsiteX9" fmla="*/ 87463 w 148765"/>
                  <a:gd name="connsiteY9" fmla="*/ 85819 h 123364"/>
                  <a:gd name="connsiteX10" fmla="*/ 143000 w 148765"/>
                  <a:gd name="connsiteY10" fmla="*/ 123015 h 123364"/>
                  <a:gd name="connsiteX11" fmla="*/ 148416 w 148765"/>
                  <a:gd name="connsiteY11" fmla="*/ 120898 h 123364"/>
                  <a:gd name="connsiteX12" fmla="*/ 148656 w 148765"/>
                  <a:gd name="connsiteY12" fmla="*/ 118301 h 123364"/>
                  <a:gd name="connsiteX13" fmla="*/ 130487 w 148765"/>
                  <a:gd name="connsiteY13" fmla="*/ 92675 h 12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765" h="123364">
                    <a:moveTo>
                      <a:pt x="130487" y="92675"/>
                    </a:moveTo>
                    <a:cubicBezTo>
                      <a:pt x="123031" y="84705"/>
                      <a:pt x="115146" y="77077"/>
                      <a:pt x="107090" y="69707"/>
                    </a:cubicBezTo>
                    <a:cubicBezTo>
                      <a:pt x="91491" y="55480"/>
                      <a:pt x="75808" y="41167"/>
                      <a:pt x="59867" y="26855"/>
                    </a:cubicBezTo>
                    <a:cubicBezTo>
                      <a:pt x="51485" y="18687"/>
                      <a:pt x="42583" y="11068"/>
                      <a:pt x="33213" y="4057"/>
                    </a:cubicBezTo>
                    <a:cubicBezTo>
                      <a:pt x="27033" y="278"/>
                      <a:pt x="19615" y="-922"/>
                      <a:pt x="12558" y="715"/>
                    </a:cubicBezTo>
                    <a:cubicBezTo>
                      <a:pt x="6901" y="1829"/>
                      <a:pt x="-3983" y="6200"/>
                      <a:pt x="1502" y="13485"/>
                    </a:cubicBezTo>
                    <a:cubicBezTo>
                      <a:pt x="4329" y="16527"/>
                      <a:pt x="7525" y="19201"/>
                      <a:pt x="11015" y="21455"/>
                    </a:cubicBezTo>
                    <a:lnTo>
                      <a:pt x="22157" y="30540"/>
                    </a:lnTo>
                    <a:cubicBezTo>
                      <a:pt x="29699" y="36711"/>
                      <a:pt x="37241" y="43053"/>
                      <a:pt x="44611" y="49395"/>
                    </a:cubicBezTo>
                    <a:lnTo>
                      <a:pt x="87463" y="85819"/>
                    </a:lnTo>
                    <a:cubicBezTo>
                      <a:pt x="104004" y="99875"/>
                      <a:pt x="121745" y="116158"/>
                      <a:pt x="143000" y="123015"/>
                    </a:cubicBezTo>
                    <a:cubicBezTo>
                      <a:pt x="145082" y="123932"/>
                      <a:pt x="147508" y="122980"/>
                      <a:pt x="148416" y="120898"/>
                    </a:cubicBezTo>
                    <a:cubicBezTo>
                      <a:pt x="148776" y="120084"/>
                      <a:pt x="148862" y="119167"/>
                      <a:pt x="148656" y="118301"/>
                    </a:cubicBezTo>
                    <a:cubicBezTo>
                      <a:pt x="144662" y="108471"/>
                      <a:pt x="138449" y="99695"/>
                      <a:pt x="130487" y="92675"/>
                    </a:cubicBezTo>
                    <a:close/>
                  </a:path>
                </a:pathLst>
              </a:custGeom>
              <a:solidFill>
                <a:srgbClr val="455A64"/>
              </a:solidFill>
              <a:ln w="8553" cap="flat">
                <a:noFill/>
                <a:prstDash val="solid"/>
                <a:miter/>
              </a:ln>
            </p:spPr>
            <p:txBody>
              <a:bodyPr rtlCol="0" anchor="ctr"/>
              <a:lstStyle/>
              <a:p>
                <a:endParaRPr lang="en-US" dirty="0"/>
              </a:p>
            </p:txBody>
          </p:sp>
          <p:sp>
            <p:nvSpPr>
              <p:cNvPr id="277" name="Freeform: Shape 190">
                <a:extLst>
                  <a:ext uri="{FF2B5EF4-FFF2-40B4-BE49-F238E27FC236}">
                    <a16:creationId xmlns:a16="http://schemas.microsoft.com/office/drawing/2014/main" id="{0DBDD4D2-745C-37BB-297F-DA582061099A}"/>
                  </a:ext>
                </a:extLst>
              </p:cNvPr>
              <p:cNvSpPr/>
              <p:nvPr/>
            </p:nvSpPr>
            <p:spPr>
              <a:xfrm>
                <a:off x="4232265" y="3532945"/>
                <a:ext cx="138703" cy="544749"/>
              </a:xfrm>
              <a:custGeom>
                <a:avLst/>
                <a:gdLst>
                  <a:gd name="connsiteX0" fmla="*/ 2923 w 138703"/>
                  <a:gd name="connsiteY0" fmla="*/ 88722 h 544749"/>
                  <a:gd name="connsiteX1" fmla="*/ 19035 w 138703"/>
                  <a:gd name="connsiteY1" fmla="*/ 125318 h 544749"/>
                  <a:gd name="connsiteX2" fmla="*/ 34033 w 138703"/>
                  <a:gd name="connsiteY2" fmla="*/ 182911 h 544749"/>
                  <a:gd name="connsiteX3" fmla="*/ 60687 w 138703"/>
                  <a:gd name="connsiteY3" fmla="*/ 438138 h 544749"/>
                  <a:gd name="connsiteX4" fmla="*/ 61373 w 138703"/>
                  <a:gd name="connsiteY4" fmla="*/ 491875 h 544749"/>
                  <a:gd name="connsiteX5" fmla="*/ 86142 w 138703"/>
                  <a:gd name="connsiteY5" fmla="*/ 538326 h 544749"/>
                  <a:gd name="connsiteX6" fmla="*/ 113224 w 138703"/>
                  <a:gd name="connsiteY6" fmla="*/ 542440 h 544749"/>
                  <a:gd name="connsiteX7" fmla="*/ 123509 w 138703"/>
                  <a:gd name="connsiteY7" fmla="*/ 527699 h 544749"/>
                  <a:gd name="connsiteX8" fmla="*/ 135250 w 138703"/>
                  <a:gd name="connsiteY8" fmla="*/ 501131 h 544749"/>
                  <a:gd name="connsiteX9" fmla="*/ 138678 w 138703"/>
                  <a:gd name="connsiteY9" fmla="*/ 486561 h 544749"/>
                  <a:gd name="connsiteX10" fmla="*/ 130108 w 138703"/>
                  <a:gd name="connsiteY10" fmla="*/ 472420 h 544749"/>
                  <a:gd name="connsiteX11" fmla="*/ 99340 w 138703"/>
                  <a:gd name="connsiteY11" fmla="*/ 349949 h 544749"/>
                  <a:gd name="connsiteX12" fmla="*/ 79628 w 138703"/>
                  <a:gd name="connsiteY12" fmla="*/ 102092 h 544749"/>
                  <a:gd name="connsiteX13" fmla="*/ 80828 w 138703"/>
                  <a:gd name="connsiteY13" fmla="*/ 12702 h 544749"/>
                  <a:gd name="connsiteX14" fmla="*/ 61373 w 138703"/>
                  <a:gd name="connsiteY14" fmla="*/ 18 h 544749"/>
                  <a:gd name="connsiteX15" fmla="*/ 15693 w 138703"/>
                  <a:gd name="connsiteY15" fmla="*/ 26758 h 544749"/>
                  <a:gd name="connsiteX16" fmla="*/ 2923 w 138703"/>
                  <a:gd name="connsiteY16" fmla="*/ 88722 h 5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703" h="544749">
                    <a:moveTo>
                      <a:pt x="2923" y="88722"/>
                    </a:moveTo>
                    <a:cubicBezTo>
                      <a:pt x="7463" y="101269"/>
                      <a:pt x="12846" y="113499"/>
                      <a:pt x="19035" y="125318"/>
                    </a:cubicBezTo>
                    <a:cubicBezTo>
                      <a:pt x="26272" y="143864"/>
                      <a:pt x="31305" y="163190"/>
                      <a:pt x="34033" y="182911"/>
                    </a:cubicBezTo>
                    <a:cubicBezTo>
                      <a:pt x="48946" y="267330"/>
                      <a:pt x="64030" y="352434"/>
                      <a:pt x="60687" y="438138"/>
                    </a:cubicBezTo>
                    <a:cubicBezTo>
                      <a:pt x="59156" y="456033"/>
                      <a:pt x="59386" y="474031"/>
                      <a:pt x="61373" y="491875"/>
                    </a:cubicBezTo>
                    <a:cubicBezTo>
                      <a:pt x="63403" y="509950"/>
                      <a:pt x="72263" y="526568"/>
                      <a:pt x="86142" y="538326"/>
                    </a:cubicBezTo>
                    <a:cubicBezTo>
                      <a:pt x="93521" y="545020"/>
                      <a:pt x="104191" y="546640"/>
                      <a:pt x="113224" y="542440"/>
                    </a:cubicBezTo>
                    <a:cubicBezTo>
                      <a:pt x="117999" y="538618"/>
                      <a:pt x="121569" y="533501"/>
                      <a:pt x="123509" y="527699"/>
                    </a:cubicBezTo>
                    <a:cubicBezTo>
                      <a:pt x="127451" y="519129"/>
                      <a:pt x="131308" y="509958"/>
                      <a:pt x="135250" y="501131"/>
                    </a:cubicBezTo>
                    <a:cubicBezTo>
                      <a:pt x="137709" y="496683"/>
                      <a:pt x="138895" y="491643"/>
                      <a:pt x="138678" y="486561"/>
                    </a:cubicBezTo>
                    <a:cubicBezTo>
                      <a:pt x="137086" y="481187"/>
                      <a:pt x="134133" y="476319"/>
                      <a:pt x="130108" y="472420"/>
                    </a:cubicBezTo>
                    <a:cubicBezTo>
                      <a:pt x="103711" y="438824"/>
                      <a:pt x="103625" y="392458"/>
                      <a:pt x="99340" y="349949"/>
                    </a:cubicBezTo>
                    <a:cubicBezTo>
                      <a:pt x="90770" y="266987"/>
                      <a:pt x="62144" y="183596"/>
                      <a:pt x="79628" y="102092"/>
                    </a:cubicBezTo>
                    <a:cubicBezTo>
                      <a:pt x="86142" y="72009"/>
                      <a:pt x="98140" y="38156"/>
                      <a:pt x="80828" y="12702"/>
                    </a:cubicBezTo>
                    <a:cubicBezTo>
                      <a:pt x="76622" y="5726"/>
                      <a:pt x="69456" y="1046"/>
                      <a:pt x="61373" y="18"/>
                    </a:cubicBezTo>
                    <a:cubicBezTo>
                      <a:pt x="49203" y="-668"/>
                      <a:pt x="24949" y="18530"/>
                      <a:pt x="15693" y="26758"/>
                    </a:cubicBezTo>
                    <a:cubicBezTo>
                      <a:pt x="-505" y="41070"/>
                      <a:pt x="-2991" y="67981"/>
                      <a:pt x="2923" y="88722"/>
                    </a:cubicBezTo>
                    <a:close/>
                  </a:path>
                </a:pathLst>
              </a:custGeom>
              <a:solidFill>
                <a:srgbClr val="455A64"/>
              </a:solidFill>
              <a:ln w="8553" cap="flat">
                <a:noFill/>
                <a:prstDash val="solid"/>
                <a:miter/>
              </a:ln>
            </p:spPr>
            <p:txBody>
              <a:bodyPr rtlCol="0" anchor="ctr"/>
              <a:lstStyle/>
              <a:p>
                <a:endParaRPr lang="en-US" dirty="0"/>
              </a:p>
            </p:txBody>
          </p:sp>
          <p:sp>
            <p:nvSpPr>
              <p:cNvPr id="278" name="Freeform: Shape 191">
                <a:extLst>
                  <a:ext uri="{FF2B5EF4-FFF2-40B4-BE49-F238E27FC236}">
                    <a16:creationId xmlns:a16="http://schemas.microsoft.com/office/drawing/2014/main" id="{0AE103E4-0202-7DA2-D5FC-DFD77EBE368C}"/>
                  </a:ext>
                </a:extLst>
              </p:cNvPr>
              <p:cNvSpPr/>
              <p:nvPr/>
            </p:nvSpPr>
            <p:spPr>
              <a:xfrm>
                <a:off x="4222792" y="2952595"/>
                <a:ext cx="286362" cy="651764"/>
              </a:xfrm>
              <a:custGeom>
                <a:avLst/>
                <a:gdLst>
                  <a:gd name="connsiteX0" fmla="*/ 180205 w 286362"/>
                  <a:gd name="connsiteY0" fmla="*/ 7178 h 651764"/>
                  <a:gd name="connsiteX1" fmla="*/ 156379 w 286362"/>
                  <a:gd name="connsiteY1" fmla="*/ 54829 h 651764"/>
                  <a:gd name="connsiteX2" fmla="*/ 155437 w 286362"/>
                  <a:gd name="connsiteY2" fmla="*/ 109595 h 651764"/>
                  <a:gd name="connsiteX3" fmla="*/ 65704 w 286362"/>
                  <a:gd name="connsiteY3" fmla="*/ 438613 h 651764"/>
                  <a:gd name="connsiteX4" fmla="*/ 18996 w 286362"/>
                  <a:gd name="connsiteY4" fmla="*/ 570341 h 651764"/>
                  <a:gd name="connsiteX5" fmla="*/ 2712 w 286362"/>
                  <a:gd name="connsiteY5" fmla="*/ 600337 h 651764"/>
                  <a:gd name="connsiteX6" fmla="*/ 9140 w 286362"/>
                  <a:gd name="connsiteY6" fmla="*/ 645589 h 651764"/>
                  <a:gd name="connsiteX7" fmla="*/ 56277 w 286362"/>
                  <a:gd name="connsiteY7" fmla="*/ 628448 h 651764"/>
                  <a:gd name="connsiteX8" fmla="*/ 92016 w 286362"/>
                  <a:gd name="connsiteY8" fmla="*/ 612164 h 651764"/>
                  <a:gd name="connsiteX9" fmla="*/ 100586 w 286362"/>
                  <a:gd name="connsiteY9" fmla="*/ 616793 h 651764"/>
                  <a:gd name="connsiteX10" fmla="*/ 120384 w 286362"/>
                  <a:gd name="connsiteY10" fmla="*/ 603594 h 651764"/>
                  <a:gd name="connsiteX11" fmla="*/ 115156 w 286362"/>
                  <a:gd name="connsiteY11" fmla="*/ 577883 h 651764"/>
                  <a:gd name="connsiteX12" fmla="*/ 102900 w 286362"/>
                  <a:gd name="connsiteY12" fmla="*/ 554228 h 651764"/>
                  <a:gd name="connsiteX13" fmla="*/ 104614 w 286362"/>
                  <a:gd name="connsiteY13" fmla="*/ 510519 h 651764"/>
                  <a:gd name="connsiteX14" fmla="*/ 121755 w 286362"/>
                  <a:gd name="connsiteY14" fmla="*/ 432014 h 651764"/>
                  <a:gd name="connsiteX15" fmla="*/ 184576 w 286362"/>
                  <a:gd name="connsiteY15" fmla="*/ 207469 h 651764"/>
                  <a:gd name="connsiteX16" fmla="*/ 239255 w 286362"/>
                  <a:gd name="connsiteY16" fmla="*/ 141048 h 651764"/>
                  <a:gd name="connsiteX17" fmla="*/ 286221 w 286362"/>
                  <a:gd name="connsiteY17" fmla="*/ 87397 h 651764"/>
                  <a:gd name="connsiteX18" fmla="*/ 284936 w 286362"/>
                  <a:gd name="connsiteY18" fmla="*/ 75998 h 651764"/>
                  <a:gd name="connsiteX19" fmla="*/ 275766 w 286362"/>
                  <a:gd name="connsiteY19" fmla="*/ 64343 h 651764"/>
                  <a:gd name="connsiteX20" fmla="*/ 246969 w 286362"/>
                  <a:gd name="connsiteY20" fmla="*/ 44459 h 651764"/>
                  <a:gd name="connsiteX21" fmla="*/ 224257 w 286362"/>
                  <a:gd name="connsiteY21" fmla="*/ 8378 h 651764"/>
                  <a:gd name="connsiteX22" fmla="*/ 180205 w 286362"/>
                  <a:gd name="connsiteY22" fmla="*/ 7178 h 6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6362" h="651764">
                    <a:moveTo>
                      <a:pt x="180205" y="7178"/>
                    </a:moveTo>
                    <a:cubicBezTo>
                      <a:pt x="166003" y="19074"/>
                      <a:pt x="157375" y="36334"/>
                      <a:pt x="156379" y="54829"/>
                    </a:cubicBezTo>
                    <a:cubicBezTo>
                      <a:pt x="154323" y="72999"/>
                      <a:pt x="156379" y="91340"/>
                      <a:pt x="155437" y="109595"/>
                    </a:cubicBezTo>
                    <a:cubicBezTo>
                      <a:pt x="154065" y="138648"/>
                      <a:pt x="81474" y="388305"/>
                      <a:pt x="65704" y="438613"/>
                    </a:cubicBezTo>
                    <a:cubicBezTo>
                      <a:pt x="51820" y="482751"/>
                      <a:pt x="43421" y="530403"/>
                      <a:pt x="18996" y="570341"/>
                    </a:cubicBezTo>
                    <a:cubicBezTo>
                      <a:pt x="12425" y="579674"/>
                      <a:pt x="6961" y="589744"/>
                      <a:pt x="2712" y="600337"/>
                    </a:cubicBezTo>
                    <a:cubicBezTo>
                      <a:pt x="-1488" y="613364"/>
                      <a:pt x="-1831" y="635733"/>
                      <a:pt x="9140" y="645589"/>
                    </a:cubicBezTo>
                    <a:cubicBezTo>
                      <a:pt x="27137" y="661787"/>
                      <a:pt x="45050" y="642589"/>
                      <a:pt x="56277" y="628448"/>
                    </a:cubicBezTo>
                    <a:cubicBezTo>
                      <a:pt x="64847" y="617478"/>
                      <a:pt x="79074" y="606337"/>
                      <a:pt x="92016" y="612164"/>
                    </a:cubicBezTo>
                    <a:cubicBezTo>
                      <a:pt x="94783" y="613870"/>
                      <a:pt x="97645" y="615413"/>
                      <a:pt x="100586" y="616793"/>
                    </a:cubicBezTo>
                    <a:cubicBezTo>
                      <a:pt x="109661" y="618438"/>
                      <a:pt x="118410" y="612602"/>
                      <a:pt x="120384" y="603594"/>
                    </a:cubicBezTo>
                    <a:cubicBezTo>
                      <a:pt x="121862" y="594672"/>
                      <a:pt x="120001" y="585519"/>
                      <a:pt x="115156" y="577883"/>
                    </a:cubicBezTo>
                    <a:cubicBezTo>
                      <a:pt x="110365" y="570384"/>
                      <a:pt x="106262" y="562465"/>
                      <a:pt x="102900" y="554228"/>
                    </a:cubicBezTo>
                    <a:cubicBezTo>
                      <a:pt x="99617" y="539761"/>
                      <a:pt x="100208" y="524686"/>
                      <a:pt x="104614" y="510519"/>
                    </a:cubicBezTo>
                    <a:cubicBezTo>
                      <a:pt x="110271" y="484294"/>
                      <a:pt x="116013" y="458154"/>
                      <a:pt x="121755" y="432014"/>
                    </a:cubicBezTo>
                    <a:cubicBezTo>
                      <a:pt x="138382" y="355909"/>
                      <a:pt x="155008" y="279460"/>
                      <a:pt x="184576" y="207469"/>
                    </a:cubicBezTo>
                    <a:cubicBezTo>
                      <a:pt x="195461" y="180986"/>
                      <a:pt x="209773" y="149361"/>
                      <a:pt x="239255" y="141048"/>
                    </a:cubicBezTo>
                    <a:cubicBezTo>
                      <a:pt x="264967" y="133763"/>
                      <a:pt x="284507" y="116965"/>
                      <a:pt x="286221" y="87397"/>
                    </a:cubicBezTo>
                    <a:cubicBezTo>
                      <a:pt x="286617" y="83549"/>
                      <a:pt x="286179" y="79658"/>
                      <a:pt x="284936" y="75998"/>
                    </a:cubicBezTo>
                    <a:cubicBezTo>
                      <a:pt x="282971" y="71370"/>
                      <a:pt x="279805" y="67342"/>
                      <a:pt x="275766" y="64343"/>
                    </a:cubicBezTo>
                    <a:cubicBezTo>
                      <a:pt x="266767" y="56886"/>
                      <a:pt x="256139" y="51658"/>
                      <a:pt x="246969" y="44459"/>
                    </a:cubicBezTo>
                    <a:cubicBezTo>
                      <a:pt x="233599" y="33918"/>
                      <a:pt x="234370" y="18748"/>
                      <a:pt x="224257" y="8378"/>
                    </a:cubicBezTo>
                    <a:cubicBezTo>
                      <a:pt x="211679" y="-2327"/>
                      <a:pt x="193347" y="-2824"/>
                      <a:pt x="180205" y="7178"/>
                    </a:cubicBezTo>
                    <a:close/>
                  </a:path>
                </a:pathLst>
              </a:custGeom>
              <a:solidFill>
                <a:srgbClr val="455A64"/>
              </a:solidFill>
              <a:ln w="8553" cap="flat">
                <a:noFill/>
                <a:prstDash val="solid"/>
                <a:miter/>
              </a:ln>
            </p:spPr>
            <p:txBody>
              <a:bodyPr rtlCol="0" anchor="ctr"/>
              <a:lstStyle/>
              <a:p>
                <a:endParaRPr lang="en-US" dirty="0"/>
              </a:p>
            </p:txBody>
          </p:sp>
          <p:sp>
            <p:nvSpPr>
              <p:cNvPr id="279" name="Freeform: Shape 192">
                <a:extLst>
                  <a:ext uri="{FF2B5EF4-FFF2-40B4-BE49-F238E27FC236}">
                    <a16:creationId xmlns:a16="http://schemas.microsoft.com/office/drawing/2014/main" id="{AC847E37-5E19-D8C6-AB54-579A40E95A0C}"/>
                  </a:ext>
                </a:extLst>
              </p:cNvPr>
              <p:cNvSpPr/>
              <p:nvPr/>
            </p:nvSpPr>
            <p:spPr>
              <a:xfrm>
                <a:off x="4223447" y="3558793"/>
                <a:ext cx="119318" cy="48084"/>
              </a:xfrm>
              <a:custGeom>
                <a:avLst/>
                <a:gdLst>
                  <a:gd name="connsiteX0" fmla="*/ 118615 w 119318"/>
                  <a:gd name="connsiteY0" fmla="*/ 2109 h 48084"/>
                  <a:gd name="connsiteX1" fmla="*/ 118101 w 119318"/>
                  <a:gd name="connsiteY1" fmla="*/ 2109 h 48084"/>
                  <a:gd name="connsiteX2" fmla="*/ 102160 w 119318"/>
                  <a:gd name="connsiteY2" fmla="*/ 5880 h 48084"/>
                  <a:gd name="connsiteX3" fmla="*/ 85019 w 119318"/>
                  <a:gd name="connsiteY3" fmla="*/ 138 h 48084"/>
                  <a:gd name="connsiteX4" fmla="*/ 52965 w 119318"/>
                  <a:gd name="connsiteY4" fmla="*/ 11965 h 48084"/>
                  <a:gd name="connsiteX5" fmla="*/ 31711 w 119318"/>
                  <a:gd name="connsiteY5" fmla="*/ 35191 h 48084"/>
                  <a:gd name="connsiteX6" fmla="*/ 13284 w 119318"/>
                  <a:gd name="connsiteY6" fmla="*/ 38962 h 48084"/>
                  <a:gd name="connsiteX7" fmla="*/ 600 w 119318"/>
                  <a:gd name="connsiteY7" fmla="*/ 25849 h 48084"/>
                  <a:gd name="connsiteX8" fmla="*/ 0 w 119318"/>
                  <a:gd name="connsiteY8" fmla="*/ 27049 h 48084"/>
                  <a:gd name="connsiteX9" fmla="*/ 21769 w 119318"/>
                  <a:gd name="connsiteY9" fmla="*/ 48047 h 48084"/>
                  <a:gd name="connsiteX10" fmla="*/ 53394 w 119318"/>
                  <a:gd name="connsiteY10" fmla="*/ 27821 h 48084"/>
                  <a:gd name="connsiteX11" fmla="*/ 92989 w 119318"/>
                  <a:gd name="connsiteY11" fmla="*/ 11280 h 48084"/>
                  <a:gd name="connsiteX12" fmla="*/ 113815 w 119318"/>
                  <a:gd name="connsiteY12" fmla="*/ 13508 h 48084"/>
                  <a:gd name="connsiteX13" fmla="*/ 118748 w 119318"/>
                  <a:gd name="connsiteY13" fmla="*/ 2435 h 48084"/>
                  <a:gd name="connsiteX14" fmla="*/ 118615 w 119318"/>
                  <a:gd name="connsiteY14" fmla="*/ 2109 h 4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318" h="48084">
                    <a:moveTo>
                      <a:pt x="118615" y="2109"/>
                    </a:moveTo>
                    <a:cubicBezTo>
                      <a:pt x="118615" y="2109"/>
                      <a:pt x="118615" y="2109"/>
                      <a:pt x="118101" y="2109"/>
                    </a:cubicBezTo>
                    <a:cubicBezTo>
                      <a:pt x="113770" y="5992"/>
                      <a:pt x="107769" y="7406"/>
                      <a:pt x="102160" y="5880"/>
                    </a:cubicBezTo>
                    <a:cubicBezTo>
                      <a:pt x="96717" y="3232"/>
                      <a:pt x="90956" y="1304"/>
                      <a:pt x="85019" y="138"/>
                    </a:cubicBezTo>
                    <a:cubicBezTo>
                      <a:pt x="73112" y="-848"/>
                      <a:pt x="61379" y="3481"/>
                      <a:pt x="52965" y="11965"/>
                    </a:cubicBezTo>
                    <a:cubicBezTo>
                      <a:pt x="46331" y="20107"/>
                      <a:pt x="39235" y="27863"/>
                      <a:pt x="31711" y="35191"/>
                    </a:cubicBezTo>
                    <a:cubicBezTo>
                      <a:pt x="26562" y="39399"/>
                      <a:pt x="19673" y="40813"/>
                      <a:pt x="13284" y="38962"/>
                    </a:cubicBezTo>
                    <a:cubicBezTo>
                      <a:pt x="5485" y="36734"/>
                      <a:pt x="4200" y="32448"/>
                      <a:pt x="600" y="25849"/>
                    </a:cubicBezTo>
                    <a:cubicBezTo>
                      <a:pt x="171" y="24992"/>
                      <a:pt x="0" y="26449"/>
                      <a:pt x="0" y="27049"/>
                    </a:cubicBezTo>
                    <a:cubicBezTo>
                      <a:pt x="1183" y="38414"/>
                      <a:pt x="10371" y="47275"/>
                      <a:pt x="21769" y="48047"/>
                    </a:cubicBezTo>
                    <a:cubicBezTo>
                      <a:pt x="35739" y="48818"/>
                      <a:pt x="45338" y="37591"/>
                      <a:pt x="53394" y="27821"/>
                    </a:cubicBezTo>
                    <a:cubicBezTo>
                      <a:pt x="63507" y="15479"/>
                      <a:pt x="76362" y="4680"/>
                      <a:pt x="92989" y="11280"/>
                    </a:cubicBezTo>
                    <a:cubicBezTo>
                      <a:pt x="99385" y="14673"/>
                      <a:pt x="106845" y="15479"/>
                      <a:pt x="113815" y="13508"/>
                    </a:cubicBezTo>
                    <a:cubicBezTo>
                      <a:pt x="118235" y="11811"/>
                      <a:pt x="120443" y="6857"/>
                      <a:pt x="118748" y="2435"/>
                    </a:cubicBezTo>
                    <a:cubicBezTo>
                      <a:pt x="118706" y="2323"/>
                      <a:pt x="118661" y="2221"/>
                      <a:pt x="118615" y="2109"/>
                    </a:cubicBezTo>
                    <a:close/>
                  </a:path>
                </a:pathLst>
              </a:custGeom>
              <a:solidFill>
                <a:srgbClr val="263238"/>
              </a:solidFill>
              <a:ln w="8553" cap="flat">
                <a:noFill/>
                <a:prstDash val="solid"/>
                <a:miter/>
              </a:ln>
            </p:spPr>
            <p:txBody>
              <a:bodyPr rtlCol="0" anchor="ctr"/>
              <a:lstStyle/>
              <a:p>
                <a:endParaRPr lang="en-US" dirty="0"/>
              </a:p>
            </p:txBody>
          </p:sp>
          <p:sp>
            <p:nvSpPr>
              <p:cNvPr id="280" name="Freeform: Shape 193">
                <a:extLst>
                  <a:ext uri="{FF2B5EF4-FFF2-40B4-BE49-F238E27FC236}">
                    <a16:creationId xmlns:a16="http://schemas.microsoft.com/office/drawing/2014/main" id="{2D2317AE-2AB5-3FCB-29D6-1DDD3D99AB6F}"/>
                  </a:ext>
                </a:extLst>
              </p:cNvPr>
              <p:cNvSpPr/>
              <p:nvPr/>
            </p:nvSpPr>
            <p:spPr>
              <a:xfrm>
                <a:off x="4288315" y="4001802"/>
                <a:ext cx="85591" cy="78624"/>
              </a:xfrm>
              <a:custGeom>
                <a:avLst/>
                <a:gdLst>
                  <a:gd name="connsiteX0" fmla="*/ 83315 w 85591"/>
                  <a:gd name="connsiteY0" fmla="*/ 12734 h 78624"/>
                  <a:gd name="connsiteX1" fmla="*/ 81858 w 85591"/>
                  <a:gd name="connsiteY1" fmla="*/ 14962 h 78624"/>
                  <a:gd name="connsiteX2" fmla="*/ 79201 w 85591"/>
                  <a:gd name="connsiteY2" fmla="*/ 27646 h 78624"/>
                  <a:gd name="connsiteX3" fmla="*/ 75001 w 85591"/>
                  <a:gd name="connsiteY3" fmla="*/ 36988 h 78624"/>
                  <a:gd name="connsiteX4" fmla="*/ 63345 w 85591"/>
                  <a:gd name="connsiteY4" fmla="*/ 57043 h 78624"/>
                  <a:gd name="connsiteX5" fmla="*/ 50233 w 85591"/>
                  <a:gd name="connsiteY5" fmla="*/ 69298 h 78624"/>
                  <a:gd name="connsiteX6" fmla="*/ 32235 w 85591"/>
                  <a:gd name="connsiteY6" fmla="*/ 61585 h 78624"/>
                  <a:gd name="connsiteX7" fmla="*/ 13894 w 85591"/>
                  <a:gd name="connsiteY7" fmla="*/ 35874 h 78624"/>
                  <a:gd name="connsiteX8" fmla="*/ 8923 w 85591"/>
                  <a:gd name="connsiteY8" fmla="*/ 20447 h 78624"/>
                  <a:gd name="connsiteX9" fmla="*/ 6266 w 85591"/>
                  <a:gd name="connsiteY9" fmla="*/ 992 h 78624"/>
                  <a:gd name="connsiteX10" fmla="*/ 4981 w 85591"/>
                  <a:gd name="connsiteY10" fmla="*/ 306 h 78624"/>
                  <a:gd name="connsiteX11" fmla="*/ 181 w 85591"/>
                  <a:gd name="connsiteY11" fmla="*/ 17876 h 78624"/>
                  <a:gd name="connsiteX12" fmla="*/ 2495 w 85591"/>
                  <a:gd name="connsiteY12" fmla="*/ 35959 h 78624"/>
                  <a:gd name="connsiteX13" fmla="*/ 20408 w 85591"/>
                  <a:gd name="connsiteY13" fmla="*/ 64070 h 78624"/>
                  <a:gd name="connsiteX14" fmla="*/ 52889 w 85591"/>
                  <a:gd name="connsiteY14" fmla="*/ 77954 h 78624"/>
                  <a:gd name="connsiteX15" fmla="*/ 73287 w 85591"/>
                  <a:gd name="connsiteY15" fmla="*/ 52243 h 78624"/>
                  <a:gd name="connsiteX16" fmla="*/ 82800 w 85591"/>
                  <a:gd name="connsiteY16" fmla="*/ 30646 h 78624"/>
                  <a:gd name="connsiteX17" fmla="*/ 83315 w 85591"/>
                  <a:gd name="connsiteY17" fmla="*/ 12734 h 7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91" h="78624">
                    <a:moveTo>
                      <a:pt x="83315" y="12734"/>
                    </a:moveTo>
                    <a:cubicBezTo>
                      <a:pt x="82115" y="11276"/>
                      <a:pt x="81172" y="13848"/>
                      <a:pt x="81858" y="14962"/>
                    </a:cubicBezTo>
                    <a:cubicBezTo>
                      <a:pt x="84086" y="18218"/>
                      <a:pt x="80486" y="24475"/>
                      <a:pt x="79201" y="27646"/>
                    </a:cubicBezTo>
                    <a:cubicBezTo>
                      <a:pt x="77915" y="30817"/>
                      <a:pt x="76544" y="33903"/>
                      <a:pt x="75001" y="36988"/>
                    </a:cubicBezTo>
                    <a:cubicBezTo>
                      <a:pt x="71618" y="43956"/>
                      <a:pt x="67721" y="50658"/>
                      <a:pt x="63345" y="57043"/>
                    </a:cubicBezTo>
                    <a:cubicBezTo>
                      <a:pt x="60368" y="62399"/>
                      <a:pt x="55781" y="66693"/>
                      <a:pt x="50233" y="69298"/>
                    </a:cubicBezTo>
                    <a:cubicBezTo>
                      <a:pt x="44490" y="71098"/>
                      <a:pt x="36691" y="65185"/>
                      <a:pt x="32235" y="61585"/>
                    </a:cubicBezTo>
                    <a:cubicBezTo>
                      <a:pt x="23980" y="54763"/>
                      <a:pt x="17656" y="45901"/>
                      <a:pt x="13894" y="35874"/>
                    </a:cubicBezTo>
                    <a:cubicBezTo>
                      <a:pt x="11923" y="30817"/>
                      <a:pt x="10552" y="25589"/>
                      <a:pt x="8923" y="20447"/>
                    </a:cubicBezTo>
                    <a:cubicBezTo>
                      <a:pt x="7183" y="14105"/>
                      <a:pt x="6289" y="7565"/>
                      <a:pt x="6266" y="992"/>
                    </a:cubicBezTo>
                    <a:cubicBezTo>
                      <a:pt x="6266" y="392"/>
                      <a:pt x="5495" y="-465"/>
                      <a:pt x="4981" y="306"/>
                    </a:cubicBezTo>
                    <a:cubicBezTo>
                      <a:pt x="2141" y="5749"/>
                      <a:pt x="504" y="11739"/>
                      <a:pt x="181" y="17876"/>
                    </a:cubicBezTo>
                    <a:cubicBezTo>
                      <a:pt x="-392" y="24004"/>
                      <a:pt x="398" y="30174"/>
                      <a:pt x="2495" y="35959"/>
                    </a:cubicBezTo>
                    <a:cubicBezTo>
                      <a:pt x="6104" y="46638"/>
                      <a:pt x="12250" y="56288"/>
                      <a:pt x="20408" y="64070"/>
                    </a:cubicBezTo>
                    <a:cubicBezTo>
                      <a:pt x="28549" y="71955"/>
                      <a:pt x="40977" y="81211"/>
                      <a:pt x="52889" y="77954"/>
                    </a:cubicBezTo>
                    <a:cubicBezTo>
                      <a:pt x="64802" y="74698"/>
                      <a:pt x="68659" y="62014"/>
                      <a:pt x="73287" y="52243"/>
                    </a:cubicBezTo>
                    <a:cubicBezTo>
                      <a:pt x="76715" y="45155"/>
                      <a:pt x="79886" y="37956"/>
                      <a:pt x="82800" y="30646"/>
                    </a:cubicBezTo>
                    <a:cubicBezTo>
                      <a:pt x="86328" y="25246"/>
                      <a:pt x="86526" y="18330"/>
                      <a:pt x="83315" y="12734"/>
                    </a:cubicBezTo>
                    <a:close/>
                  </a:path>
                </a:pathLst>
              </a:custGeom>
              <a:solidFill>
                <a:srgbClr val="263238"/>
              </a:solidFill>
              <a:ln w="8553" cap="flat">
                <a:noFill/>
                <a:prstDash val="solid"/>
                <a:miter/>
              </a:ln>
            </p:spPr>
            <p:txBody>
              <a:bodyPr rtlCol="0" anchor="ctr"/>
              <a:lstStyle/>
              <a:p>
                <a:endParaRPr lang="en-US" dirty="0"/>
              </a:p>
            </p:txBody>
          </p:sp>
          <p:sp>
            <p:nvSpPr>
              <p:cNvPr id="281" name="Freeform: Shape 194">
                <a:extLst>
                  <a:ext uri="{FF2B5EF4-FFF2-40B4-BE49-F238E27FC236}">
                    <a16:creationId xmlns:a16="http://schemas.microsoft.com/office/drawing/2014/main" id="{25602A66-FFFC-A703-928A-9EB5AB4204DC}"/>
                  </a:ext>
                </a:extLst>
              </p:cNvPr>
              <p:cNvSpPr/>
              <p:nvPr/>
            </p:nvSpPr>
            <p:spPr>
              <a:xfrm>
                <a:off x="4804350" y="2233686"/>
                <a:ext cx="176379" cy="469573"/>
              </a:xfrm>
              <a:custGeom>
                <a:avLst/>
                <a:gdLst>
                  <a:gd name="connsiteX0" fmla="*/ 176379 w 176379"/>
                  <a:gd name="connsiteY0" fmla="*/ 275111 h 469573"/>
                  <a:gd name="connsiteX1" fmla="*/ 165066 w 176379"/>
                  <a:gd name="connsiteY1" fmla="*/ 208433 h 469573"/>
                  <a:gd name="connsiteX2" fmla="*/ 152554 w 176379"/>
                  <a:gd name="connsiteY2" fmla="*/ 107302 h 469573"/>
                  <a:gd name="connsiteX3" fmla="*/ 0 w 176379"/>
                  <a:gd name="connsiteY3" fmla="*/ 0 h 469573"/>
                  <a:gd name="connsiteX4" fmla="*/ 50051 w 176379"/>
                  <a:gd name="connsiteY4" fmla="*/ 35139 h 469573"/>
                  <a:gd name="connsiteX5" fmla="*/ 110644 w 176379"/>
                  <a:gd name="connsiteY5" fmla="*/ 132842 h 469573"/>
                  <a:gd name="connsiteX6" fmla="*/ 104216 w 176379"/>
                  <a:gd name="connsiteY6" fmla="*/ 216232 h 469573"/>
                  <a:gd name="connsiteX7" fmla="*/ 115872 w 176379"/>
                  <a:gd name="connsiteY7" fmla="*/ 299622 h 469573"/>
                  <a:gd name="connsiteX8" fmla="*/ 112873 w 176379"/>
                  <a:gd name="connsiteY8" fmla="*/ 403496 h 469573"/>
                  <a:gd name="connsiteX9" fmla="*/ 97189 w 176379"/>
                  <a:gd name="connsiteY9" fmla="*/ 469574 h 469573"/>
                  <a:gd name="connsiteX10" fmla="*/ 158039 w 176379"/>
                  <a:gd name="connsiteY10" fmla="*/ 421237 h 469573"/>
                  <a:gd name="connsiteX11" fmla="*/ 176379 w 176379"/>
                  <a:gd name="connsiteY11" fmla="*/ 275111 h 4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79" h="469573">
                    <a:moveTo>
                      <a:pt x="176379" y="275111"/>
                    </a:moveTo>
                    <a:cubicBezTo>
                      <a:pt x="174837" y="242800"/>
                      <a:pt x="158124" y="235087"/>
                      <a:pt x="165066" y="208433"/>
                    </a:cubicBezTo>
                    <a:cubicBezTo>
                      <a:pt x="172008" y="181779"/>
                      <a:pt x="173637" y="166181"/>
                      <a:pt x="152554" y="107302"/>
                    </a:cubicBezTo>
                    <a:cubicBezTo>
                      <a:pt x="131470" y="48423"/>
                      <a:pt x="53908" y="3342"/>
                      <a:pt x="0" y="0"/>
                    </a:cubicBezTo>
                    <a:cubicBezTo>
                      <a:pt x="0" y="0"/>
                      <a:pt x="17141" y="2314"/>
                      <a:pt x="50051" y="35139"/>
                    </a:cubicBezTo>
                    <a:cubicBezTo>
                      <a:pt x="82962" y="67964"/>
                      <a:pt x="104988" y="102417"/>
                      <a:pt x="110644" y="132842"/>
                    </a:cubicBezTo>
                    <a:cubicBezTo>
                      <a:pt x="116301" y="163267"/>
                      <a:pt x="106188" y="194034"/>
                      <a:pt x="104216" y="216232"/>
                    </a:cubicBezTo>
                    <a:cubicBezTo>
                      <a:pt x="102245" y="238429"/>
                      <a:pt x="112787" y="264912"/>
                      <a:pt x="115872" y="299622"/>
                    </a:cubicBezTo>
                    <a:cubicBezTo>
                      <a:pt x="118958" y="334332"/>
                      <a:pt x="116815" y="344703"/>
                      <a:pt x="112873" y="403496"/>
                    </a:cubicBezTo>
                    <a:cubicBezTo>
                      <a:pt x="108930" y="462289"/>
                      <a:pt x="103788" y="458175"/>
                      <a:pt x="97189" y="469574"/>
                    </a:cubicBezTo>
                    <a:cubicBezTo>
                      <a:pt x="131470" y="464774"/>
                      <a:pt x="145526" y="467603"/>
                      <a:pt x="158039" y="421237"/>
                    </a:cubicBezTo>
                    <a:cubicBezTo>
                      <a:pt x="170209" y="373481"/>
                      <a:pt x="176371" y="324393"/>
                      <a:pt x="176379" y="275111"/>
                    </a:cubicBezTo>
                    <a:close/>
                  </a:path>
                </a:pathLst>
              </a:custGeom>
              <a:solidFill>
                <a:srgbClr val="1AA4BE"/>
              </a:solidFill>
              <a:ln w="8553" cap="flat">
                <a:noFill/>
                <a:prstDash val="solid"/>
                <a:miter/>
              </a:ln>
            </p:spPr>
            <p:txBody>
              <a:bodyPr rtlCol="0" anchor="ctr"/>
              <a:lstStyle/>
              <a:p>
                <a:endParaRPr lang="en-US" dirty="0"/>
              </a:p>
            </p:txBody>
          </p:sp>
          <p:sp>
            <p:nvSpPr>
              <p:cNvPr id="282" name="Freeform: Shape 195">
                <a:extLst>
                  <a:ext uri="{FF2B5EF4-FFF2-40B4-BE49-F238E27FC236}">
                    <a16:creationId xmlns:a16="http://schemas.microsoft.com/office/drawing/2014/main" id="{561E19B4-AF42-9386-8C13-372A4F37CFFE}"/>
                  </a:ext>
                </a:extLst>
              </p:cNvPr>
              <p:cNvSpPr/>
              <p:nvPr/>
            </p:nvSpPr>
            <p:spPr>
              <a:xfrm>
                <a:off x="4804350" y="2233686"/>
                <a:ext cx="176379" cy="469573"/>
              </a:xfrm>
              <a:custGeom>
                <a:avLst/>
                <a:gdLst>
                  <a:gd name="connsiteX0" fmla="*/ 176379 w 176379"/>
                  <a:gd name="connsiteY0" fmla="*/ 275111 h 469573"/>
                  <a:gd name="connsiteX1" fmla="*/ 165066 w 176379"/>
                  <a:gd name="connsiteY1" fmla="*/ 208433 h 469573"/>
                  <a:gd name="connsiteX2" fmla="*/ 152554 w 176379"/>
                  <a:gd name="connsiteY2" fmla="*/ 107302 h 469573"/>
                  <a:gd name="connsiteX3" fmla="*/ 0 w 176379"/>
                  <a:gd name="connsiteY3" fmla="*/ 0 h 469573"/>
                  <a:gd name="connsiteX4" fmla="*/ 50051 w 176379"/>
                  <a:gd name="connsiteY4" fmla="*/ 35139 h 469573"/>
                  <a:gd name="connsiteX5" fmla="*/ 110644 w 176379"/>
                  <a:gd name="connsiteY5" fmla="*/ 132842 h 469573"/>
                  <a:gd name="connsiteX6" fmla="*/ 104216 w 176379"/>
                  <a:gd name="connsiteY6" fmla="*/ 216232 h 469573"/>
                  <a:gd name="connsiteX7" fmla="*/ 115872 w 176379"/>
                  <a:gd name="connsiteY7" fmla="*/ 299622 h 469573"/>
                  <a:gd name="connsiteX8" fmla="*/ 112873 w 176379"/>
                  <a:gd name="connsiteY8" fmla="*/ 403496 h 469573"/>
                  <a:gd name="connsiteX9" fmla="*/ 97189 w 176379"/>
                  <a:gd name="connsiteY9" fmla="*/ 469574 h 469573"/>
                  <a:gd name="connsiteX10" fmla="*/ 158039 w 176379"/>
                  <a:gd name="connsiteY10" fmla="*/ 421237 h 469573"/>
                  <a:gd name="connsiteX11" fmla="*/ 176379 w 176379"/>
                  <a:gd name="connsiteY11" fmla="*/ 275111 h 4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79" h="469573">
                    <a:moveTo>
                      <a:pt x="176379" y="275111"/>
                    </a:moveTo>
                    <a:cubicBezTo>
                      <a:pt x="174837" y="242800"/>
                      <a:pt x="158124" y="235087"/>
                      <a:pt x="165066" y="208433"/>
                    </a:cubicBezTo>
                    <a:cubicBezTo>
                      <a:pt x="172008" y="181779"/>
                      <a:pt x="173637" y="166181"/>
                      <a:pt x="152554" y="107302"/>
                    </a:cubicBezTo>
                    <a:cubicBezTo>
                      <a:pt x="131470" y="48423"/>
                      <a:pt x="53908" y="3342"/>
                      <a:pt x="0" y="0"/>
                    </a:cubicBezTo>
                    <a:cubicBezTo>
                      <a:pt x="0" y="0"/>
                      <a:pt x="17141" y="2314"/>
                      <a:pt x="50051" y="35139"/>
                    </a:cubicBezTo>
                    <a:cubicBezTo>
                      <a:pt x="82962" y="67964"/>
                      <a:pt x="104988" y="102417"/>
                      <a:pt x="110644" y="132842"/>
                    </a:cubicBezTo>
                    <a:cubicBezTo>
                      <a:pt x="116301" y="163267"/>
                      <a:pt x="106188" y="194034"/>
                      <a:pt x="104216" y="216232"/>
                    </a:cubicBezTo>
                    <a:cubicBezTo>
                      <a:pt x="102245" y="238429"/>
                      <a:pt x="112787" y="264912"/>
                      <a:pt x="115872" y="299622"/>
                    </a:cubicBezTo>
                    <a:cubicBezTo>
                      <a:pt x="118958" y="334332"/>
                      <a:pt x="116815" y="344703"/>
                      <a:pt x="112873" y="403496"/>
                    </a:cubicBezTo>
                    <a:cubicBezTo>
                      <a:pt x="108930" y="462289"/>
                      <a:pt x="103788" y="458175"/>
                      <a:pt x="97189" y="469574"/>
                    </a:cubicBezTo>
                    <a:cubicBezTo>
                      <a:pt x="131470" y="464774"/>
                      <a:pt x="145526" y="467603"/>
                      <a:pt x="158039" y="421237"/>
                    </a:cubicBezTo>
                    <a:cubicBezTo>
                      <a:pt x="170209" y="373481"/>
                      <a:pt x="176371" y="324393"/>
                      <a:pt x="176379" y="275111"/>
                    </a:cubicBezTo>
                    <a:close/>
                  </a:path>
                </a:pathLst>
              </a:custGeom>
              <a:solidFill>
                <a:srgbClr val="FFFFFF">
                  <a:alpha val="20000"/>
                </a:srgbClr>
              </a:solidFill>
              <a:ln w="8553" cap="flat">
                <a:noFill/>
                <a:prstDash val="solid"/>
                <a:miter/>
              </a:ln>
            </p:spPr>
            <p:txBody>
              <a:bodyPr rtlCol="0" anchor="ctr"/>
              <a:lstStyle/>
              <a:p>
                <a:endParaRPr lang="en-US" dirty="0"/>
              </a:p>
            </p:txBody>
          </p:sp>
          <p:sp>
            <p:nvSpPr>
              <p:cNvPr id="283" name="Freeform: Shape 196">
                <a:extLst>
                  <a:ext uri="{FF2B5EF4-FFF2-40B4-BE49-F238E27FC236}">
                    <a16:creationId xmlns:a16="http://schemas.microsoft.com/office/drawing/2014/main" id="{00AEC102-434E-6D68-DA3D-9835D92F41C2}"/>
                  </a:ext>
                </a:extLst>
              </p:cNvPr>
              <p:cNvSpPr/>
              <p:nvPr/>
            </p:nvSpPr>
            <p:spPr>
              <a:xfrm>
                <a:off x="4804350" y="2233686"/>
                <a:ext cx="128556" cy="67363"/>
              </a:xfrm>
              <a:custGeom>
                <a:avLst/>
                <a:gdLst>
                  <a:gd name="connsiteX0" fmla="*/ 0 w 128556"/>
                  <a:gd name="connsiteY0" fmla="*/ 0 h 67363"/>
                  <a:gd name="connsiteX1" fmla="*/ 50051 w 128556"/>
                  <a:gd name="connsiteY1" fmla="*/ 35139 h 67363"/>
                  <a:gd name="connsiteX2" fmla="*/ 128556 w 128556"/>
                  <a:gd name="connsiteY2" fmla="*/ 67364 h 67363"/>
                  <a:gd name="connsiteX3" fmla="*/ 0 w 128556"/>
                  <a:gd name="connsiteY3" fmla="*/ 0 h 67363"/>
                </a:gdLst>
                <a:ahLst/>
                <a:cxnLst>
                  <a:cxn ang="0">
                    <a:pos x="connsiteX0" y="connsiteY0"/>
                  </a:cxn>
                  <a:cxn ang="0">
                    <a:pos x="connsiteX1" y="connsiteY1"/>
                  </a:cxn>
                  <a:cxn ang="0">
                    <a:pos x="connsiteX2" y="connsiteY2"/>
                  </a:cxn>
                  <a:cxn ang="0">
                    <a:pos x="connsiteX3" y="connsiteY3"/>
                  </a:cxn>
                </a:cxnLst>
                <a:rect l="l" t="t" r="r" b="b"/>
                <a:pathLst>
                  <a:path w="128556" h="67363">
                    <a:moveTo>
                      <a:pt x="0" y="0"/>
                    </a:moveTo>
                    <a:cubicBezTo>
                      <a:pt x="0" y="0"/>
                      <a:pt x="17141" y="2314"/>
                      <a:pt x="50051" y="35139"/>
                    </a:cubicBezTo>
                    <a:cubicBezTo>
                      <a:pt x="79448" y="35104"/>
                      <a:pt x="107662" y="46687"/>
                      <a:pt x="128556" y="67364"/>
                    </a:cubicBezTo>
                    <a:cubicBezTo>
                      <a:pt x="95475" y="29054"/>
                      <a:pt x="40881" y="2571"/>
                      <a:pt x="0" y="0"/>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284" name="Freeform: Shape 197">
                <a:extLst>
                  <a:ext uri="{FF2B5EF4-FFF2-40B4-BE49-F238E27FC236}">
                    <a16:creationId xmlns:a16="http://schemas.microsoft.com/office/drawing/2014/main" id="{70116C93-0A76-524F-8EA1-2788A2F1F9D8}"/>
                  </a:ext>
                </a:extLst>
              </p:cNvPr>
              <p:cNvSpPr/>
              <p:nvPr/>
            </p:nvSpPr>
            <p:spPr>
              <a:xfrm>
                <a:off x="4743757" y="2716887"/>
                <a:ext cx="386815" cy="2887921"/>
              </a:xfrm>
              <a:custGeom>
                <a:avLst/>
                <a:gdLst>
                  <a:gd name="connsiteX0" fmla="*/ 133270 w 386815"/>
                  <a:gd name="connsiteY0" fmla="*/ 1714 h 2887921"/>
                  <a:gd name="connsiteX1" fmla="*/ 151182 w 386815"/>
                  <a:gd name="connsiteY1" fmla="*/ 76962 h 2887921"/>
                  <a:gd name="connsiteX2" fmla="*/ 256684 w 386815"/>
                  <a:gd name="connsiteY2" fmla="*/ 101731 h 2887921"/>
                  <a:gd name="connsiteX3" fmla="*/ 339732 w 386815"/>
                  <a:gd name="connsiteY3" fmla="*/ 174580 h 2887921"/>
                  <a:gd name="connsiteX4" fmla="*/ 345988 w 386815"/>
                  <a:gd name="connsiteY4" fmla="*/ 305536 h 2887921"/>
                  <a:gd name="connsiteX5" fmla="*/ 365700 w 386815"/>
                  <a:gd name="connsiteY5" fmla="*/ 442663 h 2887921"/>
                  <a:gd name="connsiteX6" fmla="*/ 327476 w 386815"/>
                  <a:gd name="connsiteY6" fmla="*/ 589731 h 2887921"/>
                  <a:gd name="connsiteX7" fmla="*/ 316077 w 386815"/>
                  <a:gd name="connsiteY7" fmla="*/ 770481 h 2887921"/>
                  <a:gd name="connsiteX8" fmla="*/ 339218 w 386815"/>
                  <a:gd name="connsiteY8" fmla="*/ 915065 h 2887921"/>
                  <a:gd name="connsiteX9" fmla="*/ 367757 w 386815"/>
                  <a:gd name="connsiteY9" fmla="*/ 1107385 h 2887921"/>
                  <a:gd name="connsiteX10" fmla="*/ 335275 w 386815"/>
                  <a:gd name="connsiteY10" fmla="*/ 1525708 h 2887921"/>
                  <a:gd name="connsiteX11" fmla="*/ 232430 w 386815"/>
                  <a:gd name="connsiteY11" fmla="*/ 1955172 h 2887921"/>
                  <a:gd name="connsiteX12" fmla="*/ 193520 w 386815"/>
                  <a:gd name="connsiteY12" fmla="*/ 2159062 h 2887921"/>
                  <a:gd name="connsiteX13" fmla="*/ 146811 w 386815"/>
                  <a:gd name="connsiteY13" fmla="*/ 2548160 h 2887921"/>
                  <a:gd name="connsiteX14" fmla="*/ 220089 w 386815"/>
                  <a:gd name="connsiteY14" fmla="*/ 2672602 h 2887921"/>
                  <a:gd name="connsiteX15" fmla="*/ 320020 w 386815"/>
                  <a:gd name="connsiteY15" fmla="*/ 2746651 h 2887921"/>
                  <a:gd name="connsiteX16" fmla="*/ 370585 w 386815"/>
                  <a:gd name="connsiteY16" fmla="*/ 2780933 h 2887921"/>
                  <a:gd name="connsiteX17" fmla="*/ 384298 w 386815"/>
                  <a:gd name="connsiteY17" fmla="*/ 2804758 h 2887921"/>
                  <a:gd name="connsiteX18" fmla="*/ 378384 w 386815"/>
                  <a:gd name="connsiteY18" fmla="*/ 2835355 h 2887921"/>
                  <a:gd name="connsiteX19" fmla="*/ 373919 w 386815"/>
                  <a:gd name="connsiteY19" fmla="*/ 2859180 h 2887921"/>
                  <a:gd name="connsiteX20" fmla="*/ 366643 w 386815"/>
                  <a:gd name="connsiteY20" fmla="*/ 2862009 h 2887921"/>
                  <a:gd name="connsiteX21" fmla="*/ 340932 w 386815"/>
                  <a:gd name="connsiteY21" fmla="*/ 2887720 h 2887921"/>
                  <a:gd name="connsiteX22" fmla="*/ 288481 w 386815"/>
                  <a:gd name="connsiteY22" fmla="*/ 2862009 h 2887921"/>
                  <a:gd name="connsiteX23" fmla="*/ 219317 w 386815"/>
                  <a:gd name="connsiteY23" fmla="*/ 2829955 h 2887921"/>
                  <a:gd name="connsiteX24" fmla="*/ 157267 w 386815"/>
                  <a:gd name="connsiteY24" fmla="*/ 2760963 h 2887921"/>
                  <a:gd name="connsiteX25" fmla="*/ 86133 w 386815"/>
                  <a:gd name="connsiteY25" fmla="*/ 2736966 h 2887921"/>
                  <a:gd name="connsiteX26" fmla="*/ 15255 w 386815"/>
                  <a:gd name="connsiteY26" fmla="*/ 2698314 h 2887921"/>
                  <a:gd name="connsiteX27" fmla="*/ 25026 w 386815"/>
                  <a:gd name="connsiteY27" fmla="*/ 2627008 h 2887921"/>
                  <a:gd name="connsiteX28" fmla="*/ 37196 w 386815"/>
                  <a:gd name="connsiteY28" fmla="*/ 2509764 h 2887921"/>
                  <a:gd name="connsiteX29" fmla="*/ 0 w 386815"/>
                  <a:gd name="connsiteY29" fmla="*/ 2157777 h 2887921"/>
                  <a:gd name="connsiteX30" fmla="*/ 46795 w 386815"/>
                  <a:gd name="connsiteY30" fmla="*/ 1892522 h 2887921"/>
                  <a:gd name="connsiteX31" fmla="*/ 101302 w 386815"/>
                  <a:gd name="connsiteY31" fmla="*/ 1526736 h 2887921"/>
                  <a:gd name="connsiteX32" fmla="*/ 128385 w 386815"/>
                  <a:gd name="connsiteY32" fmla="*/ 1282565 h 2887921"/>
                  <a:gd name="connsiteX33" fmla="*/ 218717 w 386815"/>
                  <a:gd name="connsiteY33" fmla="*/ 1103614 h 2887921"/>
                  <a:gd name="connsiteX34" fmla="*/ 207833 w 386815"/>
                  <a:gd name="connsiteY34" fmla="*/ 787194 h 2887921"/>
                  <a:gd name="connsiteX35" fmla="*/ 197806 w 386815"/>
                  <a:gd name="connsiteY35" fmla="*/ 624356 h 2887921"/>
                  <a:gd name="connsiteX36" fmla="*/ 265083 w 386815"/>
                  <a:gd name="connsiteY36" fmla="*/ 495799 h 2887921"/>
                  <a:gd name="connsiteX37" fmla="*/ 163181 w 386815"/>
                  <a:gd name="connsiteY37" fmla="*/ 272282 h 2887921"/>
                  <a:gd name="connsiteX38" fmla="*/ 95217 w 386815"/>
                  <a:gd name="connsiteY38" fmla="*/ 138755 h 2887921"/>
                  <a:gd name="connsiteX39" fmla="*/ 89732 w 386815"/>
                  <a:gd name="connsiteY39" fmla="*/ 0 h 288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6815" h="2887921">
                    <a:moveTo>
                      <a:pt x="133270" y="1714"/>
                    </a:moveTo>
                    <a:cubicBezTo>
                      <a:pt x="133270" y="30339"/>
                      <a:pt x="130099" y="60936"/>
                      <a:pt x="151182" y="76962"/>
                    </a:cubicBezTo>
                    <a:cubicBezTo>
                      <a:pt x="172266" y="92989"/>
                      <a:pt x="210061" y="92989"/>
                      <a:pt x="256684" y="101731"/>
                    </a:cubicBezTo>
                    <a:cubicBezTo>
                      <a:pt x="303307" y="110473"/>
                      <a:pt x="332447" y="122129"/>
                      <a:pt x="339732" y="174580"/>
                    </a:cubicBezTo>
                    <a:cubicBezTo>
                      <a:pt x="344437" y="218066"/>
                      <a:pt x="346528" y="261801"/>
                      <a:pt x="345988" y="305536"/>
                    </a:cubicBezTo>
                    <a:cubicBezTo>
                      <a:pt x="345988" y="305536"/>
                      <a:pt x="375813" y="379241"/>
                      <a:pt x="365700" y="442663"/>
                    </a:cubicBezTo>
                    <a:cubicBezTo>
                      <a:pt x="355587" y="506084"/>
                      <a:pt x="330561" y="536337"/>
                      <a:pt x="327476" y="589731"/>
                    </a:cubicBezTo>
                    <a:cubicBezTo>
                      <a:pt x="324391" y="643125"/>
                      <a:pt x="317620" y="728486"/>
                      <a:pt x="316077" y="770481"/>
                    </a:cubicBezTo>
                    <a:cubicBezTo>
                      <a:pt x="314535" y="812477"/>
                      <a:pt x="335447" y="859614"/>
                      <a:pt x="339218" y="915065"/>
                    </a:cubicBezTo>
                    <a:cubicBezTo>
                      <a:pt x="341446" y="946947"/>
                      <a:pt x="356358" y="1023652"/>
                      <a:pt x="367757" y="1107385"/>
                    </a:cubicBezTo>
                    <a:cubicBezTo>
                      <a:pt x="379156" y="1191118"/>
                      <a:pt x="355501" y="1426033"/>
                      <a:pt x="335275" y="1525708"/>
                    </a:cubicBezTo>
                    <a:cubicBezTo>
                      <a:pt x="315049" y="1625382"/>
                      <a:pt x="246486" y="1878981"/>
                      <a:pt x="232430" y="1955172"/>
                    </a:cubicBezTo>
                    <a:cubicBezTo>
                      <a:pt x="218374" y="2031363"/>
                      <a:pt x="205947" y="2079700"/>
                      <a:pt x="193520" y="2159062"/>
                    </a:cubicBezTo>
                    <a:cubicBezTo>
                      <a:pt x="181093" y="2238424"/>
                      <a:pt x="139012" y="2492109"/>
                      <a:pt x="146811" y="2548160"/>
                    </a:cubicBezTo>
                    <a:cubicBezTo>
                      <a:pt x="152194" y="2598254"/>
                      <a:pt x="178899" y="2643591"/>
                      <a:pt x="220089" y="2672602"/>
                    </a:cubicBezTo>
                    <a:cubicBezTo>
                      <a:pt x="255827" y="2699256"/>
                      <a:pt x="298337" y="2732595"/>
                      <a:pt x="320020" y="2746651"/>
                    </a:cubicBezTo>
                    <a:cubicBezTo>
                      <a:pt x="341703" y="2760706"/>
                      <a:pt x="367843" y="2773219"/>
                      <a:pt x="370585" y="2780933"/>
                    </a:cubicBezTo>
                    <a:cubicBezTo>
                      <a:pt x="370585" y="2780933"/>
                      <a:pt x="386269" y="2791903"/>
                      <a:pt x="384298" y="2804758"/>
                    </a:cubicBezTo>
                    <a:cubicBezTo>
                      <a:pt x="384298" y="2804758"/>
                      <a:pt x="392868" y="2826527"/>
                      <a:pt x="378384" y="2835355"/>
                    </a:cubicBezTo>
                    <a:cubicBezTo>
                      <a:pt x="383732" y="2843162"/>
                      <a:pt x="381735" y="2853833"/>
                      <a:pt x="373919" y="2859180"/>
                    </a:cubicBezTo>
                    <a:cubicBezTo>
                      <a:pt x="371742" y="2860672"/>
                      <a:pt x="369257" y="2861640"/>
                      <a:pt x="366643" y="2862009"/>
                    </a:cubicBezTo>
                    <a:cubicBezTo>
                      <a:pt x="366643" y="2879150"/>
                      <a:pt x="362615" y="2889520"/>
                      <a:pt x="340932" y="2887720"/>
                    </a:cubicBezTo>
                    <a:cubicBezTo>
                      <a:pt x="319248" y="2885920"/>
                      <a:pt x="311706" y="2871436"/>
                      <a:pt x="288481" y="2862009"/>
                    </a:cubicBezTo>
                    <a:cubicBezTo>
                      <a:pt x="261398" y="2851124"/>
                      <a:pt x="237572" y="2844868"/>
                      <a:pt x="219317" y="2829955"/>
                    </a:cubicBezTo>
                    <a:cubicBezTo>
                      <a:pt x="184521" y="2800730"/>
                      <a:pt x="177836" y="2774676"/>
                      <a:pt x="157267" y="2760963"/>
                    </a:cubicBezTo>
                    <a:cubicBezTo>
                      <a:pt x="140126" y="2749479"/>
                      <a:pt x="121957" y="2743823"/>
                      <a:pt x="86133" y="2736966"/>
                    </a:cubicBezTo>
                    <a:cubicBezTo>
                      <a:pt x="50308" y="2730110"/>
                      <a:pt x="26825" y="2718197"/>
                      <a:pt x="15255" y="2698314"/>
                    </a:cubicBezTo>
                    <a:cubicBezTo>
                      <a:pt x="3685" y="2678430"/>
                      <a:pt x="16798" y="2648691"/>
                      <a:pt x="25026" y="2627008"/>
                    </a:cubicBezTo>
                    <a:cubicBezTo>
                      <a:pt x="33253" y="2605324"/>
                      <a:pt x="47223" y="2578328"/>
                      <a:pt x="37196" y="2509764"/>
                    </a:cubicBezTo>
                    <a:cubicBezTo>
                      <a:pt x="27168" y="2441201"/>
                      <a:pt x="0" y="2157777"/>
                      <a:pt x="0" y="2157777"/>
                    </a:cubicBezTo>
                    <a:cubicBezTo>
                      <a:pt x="0" y="2157777"/>
                      <a:pt x="40024" y="1930232"/>
                      <a:pt x="46795" y="1892522"/>
                    </a:cubicBezTo>
                    <a:cubicBezTo>
                      <a:pt x="53565" y="1854812"/>
                      <a:pt x="91532" y="1611155"/>
                      <a:pt x="101302" y="1526736"/>
                    </a:cubicBezTo>
                    <a:cubicBezTo>
                      <a:pt x="111073" y="1442317"/>
                      <a:pt x="128385" y="1282565"/>
                      <a:pt x="128385" y="1282565"/>
                    </a:cubicBezTo>
                    <a:cubicBezTo>
                      <a:pt x="128385" y="1282565"/>
                      <a:pt x="185464" y="1236799"/>
                      <a:pt x="218717" y="1103614"/>
                    </a:cubicBezTo>
                    <a:cubicBezTo>
                      <a:pt x="236972" y="1030337"/>
                      <a:pt x="219146" y="887125"/>
                      <a:pt x="207833" y="787194"/>
                    </a:cubicBezTo>
                    <a:cubicBezTo>
                      <a:pt x="202348" y="738599"/>
                      <a:pt x="197806" y="626327"/>
                      <a:pt x="197806" y="624356"/>
                    </a:cubicBezTo>
                    <a:cubicBezTo>
                      <a:pt x="238215" y="593622"/>
                      <a:pt x="262864" y="546519"/>
                      <a:pt x="265083" y="495799"/>
                    </a:cubicBezTo>
                    <a:cubicBezTo>
                      <a:pt x="270740" y="405295"/>
                      <a:pt x="200205" y="319763"/>
                      <a:pt x="163181" y="272282"/>
                    </a:cubicBezTo>
                    <a:cubicBezTo>
                      <a:pt x="126157" y="224802"/>
                      <a:pt x="102331" y="185378"/>
                      <a:pt x="95217" y="138755"/>
                    </a:cubicBezTo>
                    <a:cubicBezTo>
                      <a:pt x="88104" y="92132"/>
                      <a:pt x="89732" y="0"/>
                      <a:pt x="89732" y="0"/>
                    </a:cubicBezTo>
                    <a:close/>
                  </a:path>
                </a:pathLst>
              </a:custGeom>
              <a:solidFill>
                <a:srgbClr val="1AA4BE"/>
              </a:solidFill>
              <a:ln w="8553" cap="flat">
                <a:noFill/>
                <a:prstDash val="solid"/>
                <a:miter/>
              </a:ln>
            </p:spPr>
            <p:txBody>
              <a:bodyPr rtlCol="0" anchor="ctr"/>
              <a:lstStyle/>
              <a:p>
                <a:endParaRPr lang="en-US" dirty="0"/>
              </a:p>
            </p:txBody>
          </p:sp>
          <p:sp>
            <p:nvSpPr>
              <p:cNvPr id="285" name="Freeform: Shape 198">
                <a:extLst>
                  <a:ext uri="{FF2B5EF4-FFF2-40B4-BE49-F238E27FC236}">
                    <a16:creationId xmlns:a16="http://schemas.microsoft.com/office/drawing/2014/main" id="{E05B52DE-BCA0-35D4-7A71-69670A9B7A3E}"/>
                  </a:ext>
                </a:extLst>
              </p:cNvPr>
              <p:cNvSpPr/>
              <p:nvPr/>
            </p:nvSpPr>
            <p:spPr>
              <a:xfrm>
                <a:off x="4743757" y="2716887"/>
                <a:ext cx="386815" cy="2887921"/>
              </a:xfrm>
              <a:custGeom>
                <a:avLst/>
                <a:gdLst>
                  <a:gd name="connsiteX0" fmla="*/ 133270 w 386815"/>
                  <a:gd name="connsiteY0" fmla="*/ 1714 h 2887921"/>
                  <a:gd name="connsiteX1" fmla="*/ 151182 w 386815"/>
                  <a:gd name="connsiteY1" fmla="*/ 76962 h 2887921"/>
                  <a:gd name="connsiteX2" fmla="*/ 256684 w 386815"/>
                  <a:gd name="connsiteY2" fmla="*/ 101731 h 2887921"/>
                  <a:gd name="connsiteX3" fmla="*/ 339732 w 386815"/>
                  <a:gd name="connsiteY3" fmla="*/ 174580 h 2887921"/>
                  <a:gd name="connsiteX4" fmla="*/ 345988 w 386815"/>
                  <a:gd name="connsiteY4" fmla="*/ 305536 h 2887921"/>
                  <a:gd name="connsiteX5" fmla="*/ 365700 w 386815"/>
                  <a:gd name="connsiteY5" fmla="*/ 442663 h 2887921"/>
                  <a:gd name="connsiteX6" fmla="*/ 327476 w 386815"/>
                  <a:gd name="connsiteY6" fmla="*/ 589731 h 2887921"/>
                  <a:gd name="connsiteX7" fmla="*/ 316077 w 386815"/>
                  <a:gd name="connsiteY7" fmla="*/ 770481 h 2887921"/>
                  <a:gd name="connsiteX8" fmla="*/ 339218 w 386815"/>
                  <a:gd name="connsiteY8" fmla="*/ 915065 h 2887921"/>
                  <a:gd name="connsiteX9" fmla="*/ 367757 w 386815"/>
                  <a:gd name="connsiteY9" fmla="*/ 1107385 h 2887921"/>
                  <a:gd name="connsiteX10" fmla="*/ 335275 w 386815"/>
                  <a:gd name="connsiteY10" fmla="*/ 1525708 h 2887921"/>
                  <a:gd name="connsiteX11" fmla="*/ 232430 w 386815"/>
                  <a:gd name="connsiteY11" fmla="*/ 1955172 h 2887921"/>
                  <a:gd name="connsiteX12" fmla="*/ 193520 w 386815"/>
                  <a:gd name="connsiteY12" fmla="*/ 2159062 h 2887921"/>
                  <a:gd name="connsiteX13" fmla="*/ 146811 w 386815"/>
                  <a:gd name="connsiteY13" fmla="*/ 2548160 h 2887921"/>
                  <a:gd name="connsiteX14" fmla="*/ 220089 w 386815"/>
                  <a:gd name="connsiteY14" fmla="*/ 2672602 h 2887921"/>
                  <a:gd name="connsiteX15" fmla="*/ 320020 w 386815"/>
                  <a:gd name="connsiteY15" fmla="*/ 2746651 h 2887921"/>
                  <a:gd name="connsiteX16" fmla="*/ 370585 w 386815"/>
                  <a:gd name="connsiteY16" fmla="*/ 2780933 h 2887921"/>
                  <a:gd name="connsiteX17" fmla="*/ 384298 w 386815"/>
                  <a:gd name="connsiteY17" fmla="*/ 2804758 h 2887921"/>
                  <a:gd name="connsiteX18" fmla="*/ 378384 w 386815"/>
                  <a:gd name="connsiteY18" fmla="*/ 2835355 h 2887921"/>
                  <a:gd name="connsiteX19" fmla="*/ 373919 w 386815"/>
                  <a:gd name="connsiteY19" fmla="*/ 2859180 h 2887921"/>
                  <a:gd name="connsiteX20" fmla="*/ 366643 w 386815"/>
                  <a:gd name="connsiteY20" fmla="*/ 2862009 h 2887921"/>
                  <a:gd name="connsiteX21" fmla="*/ 340932 w 386815"/>
                  <a:gd name="connsiteY21" fmla="*/ 2887720 h 2887921"/>
                  <a:gd name="connsiteX22" fmla="*/ 288481 w 386815"/>
                  <a:gd name="connsiteY22" fmla="*/ 2862009 h 2887921"/>
                  <a:gd name="connsiteX23" fmla="*/ 219317 w 386815"/>
                  <a:gd name="connsiteY23" fmla="*/ 2829955 h 2887921"/>
                  <a:gd name="connsiteX24" fmla="*/ 157267 w 386815"/>
                  <a:gd name="connsiteY24" fmla="*/ 2760963 h 2887921"/>
                  <a:gd name="connsiteX25" fmla="*/ 86133 w 386815"/>
                  <a:gd name="connsiteY25" fmla="*/ 2736966 h 2887921"/>
                  <a:gd name="connsiteX26" fmla="*/ 15255 w 386815"/>
                  <a:gd name="connsiteY26" fmla="*/ 2698314 h 2887921"/>
                  <a:gd name="connsiteX27" fmla="*/ 25026 w 386815"/>
                  <a:gd name="connsiteY27" fmla="*/ 2627008 h 2887921"/>
                  <a:gd name="connsiteX28" fmla="*/ 37196 w 386815"/>
                  <a:gd name="connsiteY28" fmla="*/ 2509764 h 2887921"/>
                  <a:gd name="connsiteX29" fmla="*/ 0 w 386815"/>
                  <a:gd name="connsiteY29" fmla="*/ 2157777 h 2887921"/>
                  <a:gd name="connsiteX30" fmla="*/ 46795 w 386815"/>
                  <a:gd name="connsiteY30" fmla="*/ 1892522 h 2887921"/>
                  <a:gd name="connsiteX31" fmla="*/ 101302 w 386815"/>
                  <a:gd name="connsiteY31" fmla="*/ 1526736 h 2887921"/>
                  <a:gd name="connsiteX32" fmla="*/ 128385 w 386815"/>
                  <a:gd name="connsiteY32" fmla="*/ 1282565 h 2887921"/>
                  <a:gd name="connsiteX33" fmla="*/ 218717 w 386815"/>
                  <a:gd name="connsiteY33" fmla="*/ 1103614 h 2887921"/>
                  <a:gd name="connsiteX34" fmla="*/ 207833 w 386815"/>
                  <a:gd name="connsiteY34" fmla="*/ 787194 h 2887921"/>
                  <a:gd name="connsiteX35" fmla="*/ 197806 w 386815"/>
                  <a:gd name="connsiteY35" fmla="*/ 624356 h 2887921"/>
                  <a:gd name="connsiteX36" fmla="*/ 265083 w 386815"/>
                  <a:gd name="connsiteY36" fmla="*/ 495799 h 2887921"/>
                  <a:gd name="connsiteX37" fmla="*/ 163181 w 386815"/>
                  <a:gd name="connsiteY37" fmla="*/ 272282 h 2887921"/>
                  <a:gd name="connsiteX38" fmla="*/ 95217 w 386815"/>
                  <a:gd name="connsiteY38" fmla="*/ 138755 h 2887921"/>
                  <a:gd name="connsiteX39" fmla="*/ 89732 w 386815"/>
                  <a:gd name="connsiteY39" fmla="*/ 0 h 288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6815" h="2887921">
                    <a:moveTo>
                      <a:pt x="133270" y="1714"/>
                    </a:moveTo>
                    <a:cubicBezTo>
                      <a:pt x="133270" y="30339"/>
                      <a:pt x="130099" y="60936"/>
                      <a:pt x="151182" y="76962"/>
                    </a:cubicBezTo>
                    <a:cubicBezTo>
                      <a:pt x="172266" y="92989"/>
                      <a:pt x="210061" y="92989"/>
                      <a:pt x="256684" y="101731"/>
                    </a:cubicBezTo>
                    <a:cubicBezTo>
                      <a:pt x="303307" y="110473"/>
                      <a:pt x="332447" y="122129"/>
                      <a:pt x="339732" y="174580"/>
                    </a:cubicBezTo>
                    <a:cubicBezTo>
                      <a:pt x="344437" y="218066"/>
                      <a:pt x="346528" y="261801"/>
                      <a:pt x="345988" y="305536"/>
                    </a:cubicBezTo>
                    <a:cubicBezTo>
                      <a:pt x="345988" y="305536"/>
                      <a:pt x="375813" y="379241"/>
                      <a:pt x="365700" y="442663"/>
                    </a:cubicBezTo>
                    <a:cubicBezTo>
                      <a:pt x="355587" y="506084"/>
                      <a:pt x="330561" y="536337"/>
                      <a:pt x="327476" y="589731"/>
                    </a:cubicBezTo>
                    <a:cubicBezTo>
                      <a:pt x="324391" y="643125"/>
                      <a:pt x="317620" y="728486"/>
                      <a:pt x="316077" y="770481"/>
                    </a:cubicBezTo>
                    <a:cubicBezTo>
                      <a:pt x="314535" y="812477"/>
                      <a:pt x="335447" y="859614"/>
                      <a:pt x="339218" y="915065"/>
                    </a:cubicBezTo>
                    <a:cubicBezTo>
                      <a:pt x="341446" y="946947"/>
                      <a:pt x="356358" y="1023652"/>
                      <a:pt x="367757" y="1107385"/>
                    </a:cubicBezTo>
                    <a:cubicBezTo>
                      <a:pt x="379156" y="1191118"/>
                      <a:pt x="355501" y="1426033"/>
                      <a:pt x="335275" y="1525708"/>
                    </a:cubicBezTo>
                    <a:cubicBezTo>
                      <a:pt x="315049" y="1625382"/>
                      <a:pt x="246486" y="1878981"/>
                      <a:pt x="232430" y="1955172"/>
                    </a:cubicBezTo>
                    <a:cubicBezTo>
                      <a:pt x="218374" y="2031363"/>
                      <a:pt x="205947" y="2079700"/>
                      <a:pt x="193520" y="2159062"/>
                    </a:cubicBezTo>
                    <a:cubicBezTo>
                      <a:pt x="181093" y="2238424"/>
                      <a:pt x="139012" y="2492109"/>
                      <a:pt x="146811" y="2548160"/>
                    </a:cubicBezTo>
                    <a:cubicBezTo>
                      <a:pt x="152194" y="2598254"/>
                      <a:pt x="178899" y="2643591"/>
                      <a:pt x="220089" y="2672602"/>
                    </a:cubicBezTo>
                    <a:cubicBezTo>
                      <a:pt x="255827" y="2699256"/>
                      <a:pt x="298337" y="2732595"/>
                      <a:pt x="320020" y="2746651"/>
                    </a:cubicBezTo>
                    <a:cubicBezTo>
                      <a:pt x="341703" y="2760706"/>
                      <a:pt x="367843" y="2773219"/>
                      <a:pt x="370585" y="2780933"/>
                    </a:cubicBezTo>
                    <a:cubicBezTo>
                      <a:pt x="370585" y="2780933"/>
                      <a:pt x="386269" y="2791903"/>
                      <a:pt x="384298" y="2804758"/>
                    </a:cubicBezTo>
                    <a:cubicBezTo>
                      <a:pt x="384298" y="2804758"/>
                      <a:pt x="392868" y="2826527"/>
                      <a:pt x="378384" y="2835355"/>
                    </a:cubicBezTo>
                    <a:cubicBezTo>
                      <a:pt x="383732" y="2843162"/>
                      <a:pt x="381735" y="2853833"/>
                      <a:pt x="373919" y="2859180"/>
                    </a:cubicBezTo>
                    <a:cubicBezTo>
                      <a:pt x="371742" y="2860672"/>
                      <a:pt x="369257" y="2861640"/>
                      <a:pt x="366643" y="2862009"/>
                    </a:cubicBezTo>
                    <a:cubicBezTo>
                      <a:pt x="366643" y="2879150"/>
                      <a:pt x="362615" y="2889520"/>
                      <a:pt x="340932" y="2887720"/>
                    </a:cubicBezTo>
                    <a:cubicBezTo>
                      <a:pt x="319248" y="2885920"/>
                      <a:pt x="311706" y="2871436"/>
                      <a:pt x="288481" y="2862009"/>
                    </a:cubicBezTo>
                    <a:cubicBezTo>
                      <a:pt x="261398" y="2851124"/>
                      <a:pt x="237572" y="2844868"/>
                      <a:pt x="219317" y="2829955"/>
                    </a:cubicBezTo>
                    <a:cubicBezTo>
                      <a:pt x="184521" y="2800730"/>
                      <a:pt x="177836" y="2774676"/>
                      <a:pt x="157267" y="2760963"/>
                    </a:cubicBezTo>
                    <a:cubicBezTo>
                      <a:pt x="140126" y="2749479"/>
                      <a:pt x="121957" y="2743823"/>
                      <a:pt x="86133" y="2736966"/>
                    </a:cubicBezTo>
                    <a:cubicBezTo>
                      <a:pt x="50308" y="2730110"/>
                      <a:pt x="26825" y="2718197"/>
                      <a:pt x="15255" y="2698314"/>
                    </a:cubicBezTo>
                    <a:cubicBezTo>
                      <a:pt x="3685" y="2678430"/>
                      <a:pt x="16798" y="2648691"/>
                      <a:pt x="25026" y="2627008"/>
                    </a:cubicBezTo>
                    <a:cubicBezTo>
                      <a:pt x="33253" y="2605324"/>
                      <a:pt x="47223" y="2578328"/>
                      <a:pt x="37196" y="2509764"/>
                    </a:cubicBezTo>
                    <a:cubicBezTo>
                      <a:pt x="27168" y="2441201"/>
                      <a:pt x="0" y="2157777"/>
                      <a:pt x="0" y="2157777"/>
                    </a:cubicBezTo>
                    <a:cubicBezTo>
                      <a:pt x="0" y="2157777"/>
                      <a:pt x="40024" y="1930232"/>
                      <a:pt x="46795" y="1892522"/>
                    </a:cubicBezTo>
                    <a:cubicBezTo>
                      <a:pt x="53565" y="1854812"/>
                      <a:pt x="91532" y="1611155"/>
                      <a:pt x="101302" y="1526736"/>
                    </a:cubicBezTo>
                    <a:cubicBezTo>
                      <a:pt x="111073" y="1442317"/>
                      <a:pt x="128385" y="1282565"/>
                      <a:pt x="128385" y="1282565"/>
                    </a:cubicBezTo>
                    <a:cubicBezTo>
                      <a:pt x="128385" y="1282565"/>
                      <a:pt x="185464" y="1236799"/>
                      <a:pt x="218717" y="1103614"/>
                    </a:cubicBezTo>
                    <a:cubicBezTo>
                      <a:pt x="236972" y="1030337"/>
                      <a:pt x="219146" y="887125"/>
                      <a:pt x="207833" y="787194"/>
                    </a:cubicBezTo>
                    <a:cubicBezTo>
                      <a:pt x="202348" y="738599"/>
                      <a:pt x="197806" y="626327"/>
                      <a:pt x="197806" y="624356"/>
                    </a:cubicBezTo>
                    <a:cubicBezTo>
                      <a:pt x="238215" y="593622"/>
                      <a:pt x="262864" y="546519"/>
                      <a:pt x="265083" y="495799"/>
                    </a:cubicBezTo>
                    <a:cubicBezTo>
                      <a:pt x="270740" y="405295"/>
                      <a:pt x="200205" y="319763"/>
                      <a:pt x="163181" y="272282"/>
                    </a:cubicBezTo>
                    <a:cubicBezTo>
                      <a:pt x="126157" y="224802"/>
                      <a:pt x="102331" y="185378"/>
                      <a:pt x="95217" y="138755"/>
                    </a:cubicBezTo>
                    <a:cubicBezTo>
                      <a:pt x="88104" y="92132"/>
                      <a:pt x="89732" y="0"/>
                      <a:pt x="89732" y="0"/>
                    </a:cubicBezTo>
                    <a:close/>
                  </a:path>
                </a:pathLst>
              </a:custGeom>
              <a:solidFill>
                <a:srgbClr val="FFFFFF">
                  <a:alpha val="20000"/>
                </a:srgbClr>
              </a:solidFill>
              <a:ln w="8553" cap="flat">
                <a:noFill/>
                <a:prstDash val="solid"/>
                <a:miter/>
              </a:ln>
            </p:spPr>
            <p:txBody>
              <a:bodyPr rtlCol="0" anchor="ctr"/>
              <a:lstStyle/>
              <a:p>
                <a:endParaRPr lang="en-US" dirty="0"/>
              </a:p>
            </p:txBody>
          </p:sp>
          <p:sp>
            <p:nvSpPr>
              <p:cNvPr id="286" name="Freeform: Shape 199">
                <a:extLst>
                  <a:ext uri="{FF2B5EF4-FFF2-40B4-BE49-F238E27FC236}">
                    <a16:creationId xmlns:a16="http://schemas.microsoft.com/office/drawing/2014/main" id="{C30F818F-2B25-64B9-A0E4-78618BF27FF1}"/>
                  </a:ext>
                </a:extLst>
              </p:cNvPr>
              <p:cNvSpPr/>
              <p:nvPr/>
            </p:nvSpPr>
            <p:spPr>
              <a:xfrm>
                <a:off x="4755585" y="3293134"/>
                <a:ext cx="374784" cy="2288932"/>
              </a:xfrm>
              <a:custGeom>
                <a:avLst/>
                <a:gdLst>
                  <a:gd name="connsiteX0" fmla="*/ 262169 w 374784"/>
                  <a:gd name="connsiteY0" fmla="*/ 447490 h 2288932"/>
                  <a:gd name="connsiteX1" fmla="*/ 265512 w 374784"/>
                  <a:gd name="connsiteY1" fmla="*/ 409866 h 2288932"/>
                  <a:gd name="connsiteX2" fmla="*/ 263712 w 374784"/>
                  <a:gd name="connsiteY2" fmla="*/ 371985 h 2288932"/>
                  <a:gd name="connsiteX3" fmla="*/ 261227 w 374784"/>
                  <a:gd name="connsiteY3" fmla="*/ 371985 h 2288932"/>
                  <a:gd name="connsiteX4" fmla="*/ 262341 w 374784"/>
                  <a:gd name="connsiteY4" fmla="*/ 409094 h 2288932"/>
                  <a:gd name="connsiteX5" fmla="*/ 260370 w 374784"/>
                  <a:gd name="connsiteY5" fmla="*/ 446804 h 2288932"/>
                  <a:gd name="connsiteX6" fmla="*/ 262169 w 374784"/>
                  <a:gd name="connsiteY6" fmla="*/ 447490 h 2288932"/>
                  <a:gd name="connsiteX7" fmla="*/ 258913 w 374784"/>
                  <a:gd name="connsiteY7" fmla="*/ 124642 h 2288932"/>
                  <a:gd name="connsiteX8" fmla="*/ 260884 w 374784"/>
                  <a:gd name="connsiteY8" fmla="*/ 81104 h 2288932"/>
                  <a:gd name="connsiteX9" fmla="*/ 263026 w 374784"/>
                  <a:gd name="connsiteY9" fmla="*/ 57021 h 2288932"/>
                  <a:gd name="connsiteX10" fmla="*/ 266540 w 374784"/>
                  <a:gd name="connsiteY10" fmla="*/ 28996 h 2288932"/>
                  <a:gd name="connsiteX11" fmla="*/ 263798 w 374784"/>
                  <a:gd name="connsiteY11" fmla="*/ 27368 h 2288932"/>
                  <a:gd name="connsiteX12" fmla="*/ 258570 w 374784"/>
                  <a:gd name="connsiteY12" fmla="*/ 51708 h 2288932"/>
                  <a:gd name="connsiteX13" fmla="*/ 255999 w 374784"/>
                  <a:gd name="connsiteY13" fmla="*/ 74933 h 2288932"/>
                  <a:gd name="connsiteX14" fmla="*/ 257370 w 374784"/>
                  <a:gd name="connsiteY14" fmla="*/ 125156 h 2288932"/>
                  <a:gd name="connsiteX15" fmla="*/ 258913 w 374784"/>
                  <a:gd name="connsiteY15" fmla="*/ 124642 h 2288932"/>
                  <a:gd name="connsiteX16" fmla="*/ 294823 w 374784"/>
                  <a:gd name="connsiteY16" fmla="*/ 440548 h 2288932"/>
                  <a:gd name="connsiteX17" fmla="*/ 307164 w 374784"/>
                  <a:gd name="connsiteY17" fmla="*/ 386211 h 2288932"/>
                  <a:gd name="connsiteX18" fmla="*/ 318391 w 374784"/>
                  <a:gd name="connsiteY18" fmla="*/ 330504 h 2288932"/>
                  <a:gd name="connsiteX19" fmla="*/ 315992 w 374784"/>
                  <a:gd name="connsiteY19" fmla="*/ 329304 h 2288932"/>
                  <a:gd name="connsiteX20" fmla="*/ 302108 w 374784"/>
                  <a:gd name="connsiteY20" fmla="*/ 384754 h 2288932"/>
                  <a:gd name="connsiteX21" fmla="*/ 293537 w 374784"/>
                  <a:gd name="connsiteY21" fmla="*/ 440119 h 2288932"/>
                  <a:gd name="connsiteX22" fmla="*/ 294823 w 374784"/>
                  <a:gd name="connsiteY22" fmla="*/ 440548 h 2288932"/>
                  <a:gd name="connsiteX23" fmla="*/ 261655 w 374784"/>
                  <a:gd name="connsiteY23" fmla="*/ 284309 h 2288932"/>
                  <a:gd name="connsiteX24" fmla="*/ 259084 w 374784"/>
                  <a:gd name="connsiteY24" fmla="*/ 258598 h 2288932"/>
                  <a:gd name="connsiteX25" fmla="*/ 256941 w 374784"/>
                  <a:gd name="connsiteY25" fmla="*/ 255941 h 2288932"/>
                  <a:gd name="connsiteX26" fmla="*/ 255399 w 374784"/>
                  <a:gd name="connsiteY26" fmla="*/ 258255 h 2288932"/>
                  <a:gd name="connsiteX27" fmla="*/ 256856 w 374784"/>
                  <a:gd name="connsiteY27" fmla="*/ 282595 h 2288932"/>
                  <a:gd name="connsiteX28" fmla="*/ 256856 w 374784"/>
                  <a:gd name="connsiteY28" fmla="*/ 294422 h 2288932"/>
                  <a:gd name="connsiteX29" fmla="*/ 257713 w 374784"/>
                  <a:gd name="connsiteY29" fmla="*/ 306764 h 2288932"/>
                  <a:gd name="connsiteX30" fmla="*/ 259941 w 374784"/>
                  <a:gd name="connsiteY30" fmla="*/ 307363 h 2288932"/>
                  <a:gd name="connsiteX31" fmla="*/ 261227 w 374784"/>
                  <a:gd name="connsiteY31" fmla="*/ 301536 h 2288932"/>
                  <a:gd name="connsiteX32" fmla="*/ 261741 w 374784"/>
                  <a:gd name="connsiteY32" fmla="*/ 296222 h 2288932"/>
                  <a:gd name="connsiteX33" fmla="*/ 261570 w 374784"/>
                  <a:gd name="connsiteY33" fmla="*/ 284309 h 2288932"/>
                  <a:gd name="connsiteX34" fmla="*/ 253085 w 374784"/>
                  <a:gd name="connsiteY34" fmla="*/ 176493 h 2288932"/>
                  <a:gd name="connsiteX35" fmla="*/ 253085 w 374784"/>
                  <a:gd name="connsiteY35" fmla="*/ 173236 h 2288932"/>
                  <a:gd name="connsiteX36" fmla="*/ 251971 w 374784"/>
                  <a:gd name="connsiteY36" fmla="*/ 168008 h 2288932"/>
                  <a:gd name="connsiteX37" fmla="*/ 248628 w 374784"/>
                  <a:gd name="connsiteY37" fmla="*/ 167151 h 2288932"/>
                  <a:gd name="connsiteX38" fmla="*/ 247428 w 374784"/>
                  <a:gd name="connsiteY38" fmla="*/ 171179 h 2288932"/>
                  <a:gd name="connsiteX39" fmla="*/ 247428 w 374784"/>
                  <a:gd name="connsiteY39" fmla="*/ 174008 h 2288932"/>
                  <a:gd name="connsiteX40" fmla="*/ 247428 w 374784"/>
                  <a:gd name="connsiteY40" fmla="*/ 179664 h 2288932"/>
                  <a:gd name="connsiteX41" fmla="*/ 247428 w 374784"/>
                  <a:gd name="connsiteY41" fmla="*/ 190977 h 2288932"/>
                  <a:gd name="connsiteX42" fmla="*/ 247428 w 374784"/>
                  <a:gd name="connsiteY42" fmla="*/ 202119 h 2288932"/>
                  <a:gd name="connsiteX43" fmla="*/ 249314 w 374784"/>
                  <a:gd name="connsiteY43" fmla="*/ 215317 h 2288932"/>
                  <a:gd name="connsiteX44" fmla="*/ 252142 w 374784"/>
                  <a:gd name="connsiteY44" fmla="*/ 215917 h 2288932"/>
                  <a:gd name="connsiteX45" fmla="*/ 254027 w 374784"/>
                  <a:gd name="connsiteY45" fmla="*/ 204261 h 2288932"/>
                  <a:gd name="connsiteX46" fmla="*/ 254027 w 374784"/>
                  <a:gd name="connsiteY46" fmla="*/ 192605 h 2288932"/>
                  <a:gd name="connsiteX47" fmla="*/ 254027 w 374784"/>
                  <a:gd name="connsiteY47" fmla="*/ 181635 h 2288932"/>
                  <a:gd name="connsiteX48" fmla="*/ 252913 w 374784"/>
                  <a:gd name="connsiteY48" fmla="*/ 176579 h 2288932"/>
                  <a:gd name="connsiteX49" fmla="*/ 299879 w 374784"/>
                  <a:gd name="connsiteY49" fmla="*/ 354329 h 2288932"/>
                  <a:gd name="connsiteX50" fmla="*/ 305364 w 374784"/>
                  <a:gd name="connsiteY50" fmla="*/ 315334 h 2288932"/>
                  <a:gd name="connsiteX51" fmla="*/ 311449 w 374784"/>
                  <a:gd name="connsiteY51" fmla="*/ 277196 h 2288932"/>
                  <a:gd name="connsiteX52" fmla="*/ 308621 w 374784"/>
                  <a:gd name="connsiteY52" fmla="*/ 276081 h 2288932"/>
                  <a:gd name="connsiteX53" fmla="*/ 301679 w 374784"/>
                  <a:gd name="connsiteY53" fmla="*/ 314477 h 2288932"/>
                  <a:gd name="connsiteX54" fmla="*/ 298337 w 374784"/>
                  <a:gd name="connsiteY54" fmla="*/ 354244 h 2288932"/>
                  <a:gd name="connsiteX55" fmla="*/ 299708 w 374784"/>
                  <a:gd name="connsiteY55" fmla="*/ 354329 h 2288932"/>
                  <a:gd name="connsiteX56" fmla="*/ 242886 w 374784"/>
                  <a:gd name="connsiteY56" fmla="*/ 305135 h 2288932"/>
                  <a:gd name="connsiteX57" fmla="*/ 245457 w 374784"/>
                  <a:gd name="connsiteY57" fmla="*/ 305906 h 2288932"/>
                  <a:gd name="connsiteX58" fmla="*/ 247171 w 374784"/>
                  <a:gd name="connsiteY58" fmla="*/ 293908 h 2288932"/>
                  <a:gd name="connsiteX59" fmla="*/ 246314 w 374784"/>
                  <a:gd name="connsiteY59" fmla="*/ 279938 h 2288932"/>
                  <a:gd name="connsiteX60" fmla="*/ 244514 w 374784"/>
                  <a:gd name="connsiteY60" fmla="*/ 266825 h 2288932"/>
                  <a:gd name="connsiteX61" fmla="*/ 240743 w 374784"/>
                  <a:gd name="connsiteY61" fmla="*/ 253198 h 2288932"/>
                  <a:gd name="connsiteX62" fmla="*/ 237572 w 374784"/>
                  <a:gd name="connsiteY62" fmla="*/ 253198 h 2288932"/>
                  <a:gd name="connsiteX63" fmla="*/ 239458 w 374784"/>
                  <a:gd name="connsiteY63" fmla="*/ 265625 h 2288932"/>
                  <a:gd name="connsiteX64" fmla="*/ 241000 w 374784"/>
                  <a:gd name="connsiteY64" fmla="*/ 277881 h 2288932"/>
                  <a:gd name="connsiteX65" fmla="*/ 241686 w 374784"/>
                  <a:gd name="connsiteY65" fmla="*/ 290394 h 2288932"/>
                  <a:gd name="connsiteX66" fmla="*/ 242886 w 374784"/>
                  <a:gd name="connsiteY66" fmla="*/ 305135 h 2288932"/>
                  <a:gd name="connsiteX67" fmla="*/ 223945 w 374784"/>
                  <a:gd name="connsiteY67" fmla="*/ 575104 h 2288932"/>
                  <a:gd name="connsiteX68" fmla="*/ 225317 w 374784"/>
                  <a:gd name="connsiteY68" fmla="*/ 575789 h 2288932"/>
                  <a:gd name="connsiteX69" fmla="*/ 239629 w 374784"/>
                  <a:gd name="connsiteY69" fmla="*/ 522910 h 2288932"/>
                  <a:gd name="connsiteX70" fmla="*/ 248800 w 374784"/>
                  <a:gd name="connsiteY70" fmla="*/ 464716 h 2288932"/>
                  <a:gd name="connsiteX71" fmla="*/ 251885 w 374784"/>
                  <a:gd name="connsiteY71" fmla="*/ 347130 h 2288932"/>
                  <a:gd name="connsiteX72" fmla="*/ 249314 w 374784"/>
                  <a:gd name="connsiteY72" fmla="*/ 347130 h 2288932"/>
                  <a:gd name="connsiteX73" fmla="*/ 243914 w 374784"/>
                  <a:gd name="connsiteY73" fmla="*/ 461203 h 2288932"/>
                  <a:gd name="connsiteX74" fmla="*/ 235344 w 374784"/>
                  <a:gd name="connsiteY74" fmla="*/ 515539 h 2288932"/>
                  <a:gd name="connsiteX75" fmla="*/ 223945 w 374784"/>
                  <a:gd name="connsiteY75" fmla="*/ 574932 h 2288932"/>
                  <a:gd name="connsiteX76" fmla="*/ 256770 w 374784"/>
                  <a:gd name="connsiteY76" fmla="*/ 859556 h 2288932"/>
                  <a:gd name="connsiteX77" fmla="*/ 254027 w 374784"/>
                  <a:gd name="connsiteY77" fmla="*/ 857842 h 2288932"/>
                  <a:gd name="connsiteX78" fmla="*/ 230287 w 374784"/>
                  <a:gd name="connsiteY78" fmla="*/ 967372 h 2288932"/>
                  <a:gd name="connsiteX79" fmla="*/ 222403 w 374784"/>
                  <a:gd name="connsiteY79" fmla="*/ 1078188 h 2288932"/>
                  <a:gd name="connsiteX80" fmla="*/ 224288 w 374784"/>
                  <a:gd name="connsiteY80" fmla="*/ 1078188 h 2288932"/>
                  <a:gd name="connsiteX81" fmla="*/ 228231 w 374784"/>
                  <a:gd name="connsiteY81" fmla="*/ 1023680 h 2288932"/>
                  <a:gd name="connsiteX82" fmla="*/ 234401 w 374784"/>
                  <a:gd name="connsiteY82" fmla="*/ 968401 h 2288932"/>
                  <a:gd name="connsiteX83" fmla="*/ 256770 w 374784"/>
                  <a:gd name="connsiteY83" fmla="*/ 859385 h 2288932"/>
                  <a:gd name="connsiteX84" fmla="*/ 241600 w 374784"/>
                  <a:gd name="connsiteY84" fmla="*/ 845072 h 2288932"/>
                  <a:gd name="connsiteX85" fmla="*/ 102588 w 374784"/>
                  <a:gd name="connsiteY85" fmla="*/ 1114784 h 2288932"/>
                  <a:gd name="connsiteX86" fmla="*/ 82876 w 374784"/>
                  <a:gd name="connsiteY86" fmla="*/ 1195774 h 2288932"/>
                  <a:gd name="connsiteX87" fmla="*/ 84333 w 374784"/>
                  <a:gd name="connsiteY87" fmla="*/ 1281478 h 2288932"/>
                  <a:gd name="connsiteX88" fmla="*/ 87761 w 374784"/>
                  <a:gd name="connsiteY88" fmla="*/ 1281478 h 2288932"/>
                  <a:gd name="connsiteX89" fmla="*/ 90418 w 374784"/>
                  <a:gd name="connsiteY89" fmla="*/ 1205116 h 2288932"/>
                  <a:gd name="connsiteX90" fmla="*/ 106873 w 374784"/>
                  <a:gd name="connsiteY90" fmla="*/ 1130639 h 2288932"/>
                  <a:gd name="connsiteX91" fmla="*/ 168752 w 374784"/>
                  <a:gd name="connsiteY91" fmla="*/ 992741 h 2288932"/>
                  <a:gd name="connsiteX92" fmla="*/ 207062 w 374784"/>
                  <a:gd name="connsiteY92" fmla="*/ 925120 h 2288932"/>
                  <a:gd name="connsiteX93" fmla="*/ 206033 w 374784"/>
                  <a:gd name="connsiteY93" fmla="*/ 931291 h 2288932"/>
                  <a:gd name="connsiteX94" fmla="*/ 202519 w 374784"/>
                  <a:gd name="connsiteY94" fmla="*/ 964715 h 2288932"/>
                  <a:gd name="connsiteX95" fmla="*/ 202519 w 374784"/>
                  <a:gd name="connsiteY95" fmla="*/ 1032250 h 2288932"/>
                  <a:gd name="connsiteX96" fmla="*/ 200462 w 374784"/>
                  <a:gd name="connsiteY96" fmla="*/ 1167663 h 2288932"/>
                  <a:gd name="connsiteX97" fmla="*/ 191378 w 374784"/>
                  <a:gd name="connsiteY97" fmla="*/ 1247796 h 2288932"/>
                  <a:gd name="connsiteX98" fmla="*/ 192235 w 374784"/>
                  <a:gd name="connsiteY98" fmla="*/ 1247796 h 2288932"/>
                  <a:gd name="connsiteX99" fmla="*/ 210318 w 374784"/>
                  <a:gd name="connsiteY99" fmla="*/ 1116241 h 2288932"/>
                  <a:gd name="connsiteX100" fmla="*/ 211090 w 374784"/>
                  <a:gd name="connsiteY100" fmla="*/ 978342 h 2288932"/>
                  <a:gd name="connsiteX101" fmla="*/ 212889 w 374784"/>
                  <a:gd name="connsiteY101" fmla="*/ 941747 h 2288932"/>
                  <a:gd name="connsiteX102" fmla="*/ 227202 w 374784"/>
                  <a:gd name="connsiteY102" fmla="*/ 889810 h 2288932"/>
                  <a:gd name="connsiteX103" fmla="*/ 244343 w 374784"/>
                  <a:gd name="connsiteY103" fmla="*/ 858613 h 2288932"/>
                  <a:gd name="connsiteX104" fmla="*/ 304336 w 374784"/>
                  <a:gd name="connsiteY104" fmla="*/ 718487 h 2288932"/>
                  <a:gd name="connsiteX105" fmla="*/ 335532 w 374784"/>
                  <a:gd name="connsiteY105" fmla="*/ 550935 h 2288932"/>
                  <a:gd name="connsiteX106" fmla="*/ 334932 w 374784"/>
                  <a:gd name="connsiteY106" fmla="*/ 550935 h 2288932"/>
                  <a:gd name="connsiteX107" fmla="*/ 303308 w 374784"/>
                  <a:gd name="connsiteY107" fmla="*/ 700146 h 2288932"/>
                  <a:gd name="connsiteX108" fmla="*/ 241600 w 374784"/>
                  <a:gd name="connsiteY108" fmla="*/ 845072 h 2288932"/>
                  <a:gd name="connsiteX109" fmla="*/ 229859 w 374784"/>
                  <a:gd name="connsiteY109" fmla="*/ 1141180 h 2288932"/>
                  <a:gd name="connsiteX110" fmla="*/ 242715 w 374784"/>
                  <a:gd name="connsiteY110" fmla="*/ 1077759 h 2288932"/>
                  <a:gd name="connsiteX111" fmla="*/ 254627 w 374784"/>
                  <a:gd name="connsiteY111" fmla="*/ 1009882 h 2288932"/>
                  <a:gd name="connsiteX112" fmla="*/ 276911 w 374784"/>
                  <a:gd name="connsiteY112" fmla="*/ 871640 h 2288932"/>
                  <a:gd name="connsiteX113" fmla="*/ 275454 w 374784"/>
                  <a:gd name="connsiteY113" fmla="*/ 871212 h 2288932"/>
                  <a:gd name="connsiteX114" fmla="*/ 249742 w 374784"/>
                  <a:gd name="connsiteY114" fmla="*/ 1007396 h 2288932"/>
                  <a:gd name="connsiteX115" fmla="*/ 238258 w 374784"/>
                  <a:gd name="connsiteY115" fmla="*/ 1072617 h 2288932"/>
                  <a:gd name="connsiteX116" fmla="*/ 228059 w 374784"/>
                  <a:gd name="connsiteY116" fmla="*/ 1139981 h 2288932"/>
                  <a:gd name="connsiteX117" fmla="*/ 229859 w 374784"/>
                  <a:gd name="connsiteY117" fmla="*/ 1141523 h 2288932"/>
                  <a:gd name="connsiteX118" fmla="*/ 125643 w 374784"/>
                  <a:gd name="connsiteY118" fmla="*/ 1175462 h 2288932"/>
                  <a:gd name="connsiteX119" fmla="*/ 121700 w 374784"/>
                  <a:gd name="connsiteY119" fmla="*/ 1141180 h 2288932"/>
                  <a:gd name="connsiteX120" fmla="*/ 118872 w 374784"/>
                  <a:gd name="connsiteY120" fmla="*/ 1140581 h 2288932"/>
                  <a:gd name="connsiteX121" fmla="*/ 121186 w 374784"/>
                  <a:gd name="connsiteY121" fmla="*/ 1176919 h 2288932"/>
                  <a:gd name="connsiteX122" fmla="*/ 126757 w 374784"/>
                  <a:gd name="connsiteY122" fmla="*/ 1207001 h 2288932"/>
                  <a:gd name="connsiteX123" fmla="*/ 149125 w 374784"/>
                  <a:gd name="connsiteY123" fmla="*/ 1282164 h 2288932"/>
                  <a:gd name="connsiteX124" fmla="*/ 150582 w 374784"/>
                  <a:gd name="connsiteY124" fmla="*/ 1280964 h 2288932"/>
                  <a:gd name="connsiteX125" fmla="*/ 133442 w 374784"/>
                  <a:gd name="connsiteY125" fmla="*/ 1213772 h 2288932"/>
                  <a:gd name="connsiteX126" fmla="*/ 125643 w 374784"/>
                  <a:gd name="connsiteY126" fmla="*/ 1175976 h 2288932"/>
                  <a:gd name="connsiteX127" fmla="*/ 240229 w 374784"/>
                  <a:gd name="connsiteY127" fmla="*/ 114015 h 2288932"/>
                  <a:gd name="connsiteX128" fmla="*/ 241343 w 374784"/>
                  <a:gd name="connsiteY128" fmla="*/ 87103 h 2288932"/>
                  <a:gd name="connsiteX129" fmla="*/ 243314 w 374784"/>
                  <a:gd name="connsiteY129" fmla="*/ 57707 h 2288932"/>
                  <a:gd name="connsiteX130" fmla="*/ 247857 w 374784"/>
                  <a:gd name="connsiteY130" fmla="*/ 30024 h 2288932"/>
                  <a:gd name="connsiteX131" fmla="*/ 253170 w 374784"/>
                  <a:gd name="connsiteY131" fmla="*/ 2513 h 2288932"/>
                  <a:gd name="connsiteX132" fmla="*/ 250599 w 374784"/>
                  <a:gd name="connsiteY132" fmla="*/ 456 h 2288932"/>
                  <a:gd name="connsiteX133" fmla="*/ 242029 w 374784"/>
                  <a:gd name="connsiteY133" fmla="*/ 26596 h 2288932"/>
                  <a:gd name="connsiteX134" fmla="*/ 237058 w 374784"/>
                  <a:gd name="connsiteY134" fmla="*/ 56421 h 2288932"/>
                  <a:gd name="connsiteX135" fmla="*/ 238172 w 374784"/>
                  <a:gd name="connsiteY135" fmla="*/ 113929 h 2288932"/>
                  <a:gd name="connsiteX136" fmla="*/ 240229 w 374784"/>
                  <a:gd name="connsiteY136" fmla="*/ 114015 h 2288932"/>
                  <a:gd name="connsiteX137" fmla="*/ 332018 w 374784"/>
                  <a:gd name="connsiteY137" fmla="*/ 2196629 h 2288932"/>
                  <a:gd name="connsiteX138" fmla="*/ 339646 w 374784"/>
                  <a:gd name="connsiteY138" fmla="*/ 2201257 h 2288932"/>
                  <a:gd name="connsiteX139" fmla="*/ 347445 w 374784"/>
                  <a:gd name="connsiteY139" fmla="*/ 2204771 h 2288932"/>
                  <a:gd name="connsiteX140" fmla="*/ 363729 w 374784"/>
                  <a:gd name="connsiteY140" fmla="*/ 2210084 h 2288932"/>
                  <a:gd name="connsiteX141" fmla="*/ 364157 w 374784"/>
                  <a:gd name="connsiteY141" fmla="*/ 2210084 h 2288932"/>
                  <a:gd name="connsiteX142" fmla="*/ 358758 w 374784"/>
                  <a:gd name="connsiteY142" fmla="*/ 2205371 h 2288932"/>
                  <a:gd name="connsiteX143" fmla="*/ 357815 w 374784"/>
                  <a:gd name="connsiteY143" fmla="*/ 2203828 h 2288932"/>
                  <a:gd name="connsiteX144" fmla="*/ 352759 w 374784"/>
                  <a:gd name="connsiteY144" fmla="*/ 2202285 h 2288932"/>
                  <a:gd name="connsiteX145" fmla="*/ 344188 w 374784"/>
                  <a:gd name="connsiteY145" fmla="*/ 2199114 h 2288932"/>
                  <a:gd name="connsiteX146" fmla="*/ 339475 w 374784"/>
                  <a:gd name="connsiteY146" fmla="*/ 2197229 h 2288932"/>
                  <a:gd name="connsiteX147" fmla="*/ 332875 w 374784"/>
                  <a:gd name="connsiteY147" fmla="*/ 2195000 h 2288932"/>
                  <a:gd name="connsiteX148" fmla="*/ 332018 w 374784"/>
                  <a:gd name="connsiteY148" fmla="*/ 2196286 h 2288932"/>
                  <a:gd name="connsiteX149" fmla="*/ 155039 w 374784"/>
                  <a:gd name="connsiteY149" fmla="*/ 2097897 h 2288932"/>
                  <a:gd name="connsiteX150" fmla="*/ 223603 w 374784"/>
                  <a:gd name="connsiteY150" fmla="*/ 2170918 h 2288932"/>
                  <a:gd name="connsiteX151" fmla="*/ 305879 w 374784"/>
                  <a:gd name="connsiteY151" fmla="*/ 2230911 h 2288932"/>
                  <a:gd name="connsiteX152" fmla="*/ 306650 w 374784"/>
                  <a:gd name="connsiteY152" fmla="*/ 2227911 h 2288932"/>
                  <a:gd name="connsiteX153" fmla="*/ 230116 w 374784"/>
                  <a:gd name="connsiteY153" fmla="*/ 2169803 h 2288932"/>
                  <a:gd name="connsiteX154" fmla="*/ 155982 w 374784"/>
                  <a:gd name="connsiteY154" fmla="*/ 2095755 h 2288932"/>
                  <a:gd name="connsiteX155" fmla="*/ 155039 w 374784"/>
                  <a:gd name="connsiteY155" fmla="*/ 2097555 h 2288932"/>
                  <a:gd name="connsiteX156" fmla="*/ 154439 w 374784"/>
                  <a:gd name="connsiteY156" fmla="*/ 1240340 h 2288932"/>
                  <a:gd name="connsiteX157" fmla="*/ 142698 w 374784"/>
                  <a:gd name="connsiteY157" fmla="*/ 1173662 h 2288932"/>
                  <a:gd name="connsiteX158" fmla="*/ 138070 w 374784"/>
                  <a:gd name="connsiteY158" fmla="*/ 1103642 h 2288932"/>
                  <a:gd name="connsiteX159" fmla="*/ 134213 w 374784"/>
                  <a:gd name="connsiteY159" fmla="*/ 1102099 h 2288932"/>
                  <a:gd name="connsiteX160" fmla="*/ 138241 w 374784"/>
                  <a:gd name="connsiteY160" fmla="*/ 1171091 h 2288932"/>
                  <a:gd name="connsiteX161" fmla="*/ 152554 w 374784"/>
                  <a:gd name="connsiteY161" fmla="*/ 1241540 h 2288932"/>
                  <a:gd name="connsiteX162" fmla="*/ 154439 w 374784"/>
                  <a:gd name="connsiteY162" fmla="*/ 1239997 h 2288932"/>
                  <a:gd name="connsiteX163" fmla="*/ 162495 w 374784"/>
                  <a:gd name="connsiteY163" fmla="*/ 1109384 h 2288932"/>
                  <a:gd name="connsiteX164" fmla="*/ 162495 w 374784"/>
                  <a:gd name="connsiteY164" fmla="*/ 1069875 h 2288932"/>
                  <a:gd name="connsiteX165" fmla="*/ 163781 w 374784"/>
                  <a:gd name="connsiteY165" fmla="*/ 1032679 h 2288932"/>
                  <a:gd name="connsiteX166" fmla="*/ 159324 w 374784"/>
                  <a:gd name="connsiteY166" fmla="*/ 1030708 h 2288932"/>
                  <a:gd name="connsiteX167" fmla="*/ 156153 w 374784"/>
                  <a:gd name="connsiteY167" fmla="*/ 1067989 h 2288932"/>
                  <a:gd name="connsiteX168" fmla="*/ 156153 w 374784"/>
                  <a:gd name="connsiteY168" fmla="*/ 1107756 h 2288932"/>
                  <a:gd name="connsiteX169" fmla="*/ 166438 w 374784"/>
                  <a:gd name="connsiteY169" fmla="*/ 1185575 h 2288932"/>
                  <a:gd name="connsiteX170" fmla="*/ 169266 w 374784"/>
                  <a:gd name="connsiteY170" fmla="*/ 1185061 h 2288932"/>
                  <a:gd name="connsiteX171" fmla="*/ 165838 w 374784"/>
                  <a:gd name="connsiteY171" fmla="*/ 1148979 h 2288932"/>
                  <a:gd name="connsiteX172" fmla="*/ 162495 w 374784"/>
                  <a:gd name="connsiteY172" fmla="*/ 1109041 h 2288932"/>
                  <a:gd name="connsiteX173" fmla="*/ 233287 w 374784"/>
                  <a:gd name="connsiteY173" fmla="*/ 1214372 h 2288932"/>
                  <a:gd name="connsiteX174" fmla="*/ 254713 w 374784"/>
                  <a:gd name="connsiteY174" fmla="*/ 1132524 h 2288932"/>
                  <a:gd name="connsiteX175" fmla="*/ 273482 w 374784"/>
                  <a:gd name="connsiteY175" fmla="*/ 1046820 h 2288932"/>
                  <a:gd name="connsiteX176" fmla="*/ 304936 w 374784"/>
                  <a:gd name="connsiteY176" fmla="*/ 871898 h 2288932"/>
                  <a:gd name="connsiteX177" fmla="*/ 317192 w 374784"/>
                  <a:gd name="connsiteY177" fmla="*/ 774452 h 2288932"/>
                  <a:gd name="connsiteX178" fmla="*/ 315820 w 374784"/>
                  <a:gd name="connsiteY178" fmla="*/ 774452 h 2288932"/>
                  <a:gd name="connsiteX179" fmla="*/ 301422 w 374784"/>
                  <a:gd name="connsiteY179" fmla="*/ 861613 h 2288932"/>
                  <a:gd name="connsiteX180" fmla="*/ 286767 w 374784"/>
                  <a:gd name="connsiteY180" fmla="*/ 947317 h 2288932"/>
                  <a:gd name="connsiteX181" fmla="*/ 252485 w 374784"/>
                  <a:gd name="connsiteY181" fmla="*/ 1117697 h 2288932"/>
                  <a:gd name="connsiteX182" fmla="*/ 231230 w 374784"/>
                  <a:gd name="connsiteY182" fmla="*/ 1213258 h 2288932"/>
                  <a:gd name="connsiteX183" fmla="*/ 233287 w 374784"/>
                  <a:gd name="connsiteY183" fmla="*/ 1214029 h 2288932"/>
                  <a:gd name="connsiteX184" fmla="*/ 235515 w 374784"/>
                  <a:gd name="connsiteY184" fmla="*/ 207347 h 2288932"/>
                  <a:gd name="connsiteX185" fmla="*/ 237058 w 374784"/>
                  <a:gd name="connsiteY185" fmla="*/ 201176 h 2288932"/>
                  <a:gd name="connsiteX186" fmla="*/ 237058 w 374784"/>
                  <a:gd name="connsiteY186" fmla="*/ 195691 h 2288932"/>
                  <a:gd name="connsiteX187" fmla="*/ 237058 w 374784"/>
                  <a:gd name="connsiteY187" fmla="*/ 183864 h 2288932"/>
                  <a:gd name="connsiteX188" fmla="*/ 236201 w 374784"/>
                  <a:gd name="connsiteY188" fmla="*/ 160809 h 2288932"/>
                  <a:gd name="connsiteX189" fmla="*/ 234058 w 374784"/>
                  <a:gd name="connsiteY189" fmla="*/ 157552 h 2288932"/>
                  <a:gd name="connsiteX190" fmla="*/ 231916 w 374784"/>
                  <a:gd name="connsiteY190" fmla="*/ 159438 h 2288932"/>
                  <a:gd name="connsiteX191" fmla="*/ 231059 w 374784"/>
                  <a:gd name="connsiteY191" fmla="*/ 183178 h 2288932"/>
                  <a:gd name="connsiteX192" fmla="*/ 231059 w 374784"/>
                  <a:gd name="connsiteY192" fmla="*/ 194577 h 2288932"/>
                  <a:gd name="connsiteX193" fmla="*/ 232687 w 374784"/>
                  <a:gd name="connsiteY193" fmla="*/ 206661 h 2288932"/>
                  <a:gd name="connsiteX194" fmla="*/ 235515 w 374784"/>
                  <a:gd name="connsiteY194" fmla="*/ 207004 h 2288932"/>
                  <a:gd name="connsiteX195" fmla="*/ 205690 w 374784"/>
                  <a:gd name="connsiteY195" fmla="*/ 2178974 h 2288932"/>
                  <a:gd name="connsiteX196" fmla="*/ 158724 w 374784"/>
                  <a:gd name="connsiteY196" fmla="*/ 2140321 h 2288932"/>
                  <a:gd name="connsiteX197" fmla="*/ 113472 w 374784"/>
                  <a:gd name="connsiteY197" fmla="*/ 2098669 h 2288932"/>
                  <a:gd name="connsiteX198" fmla="*/ 110216 w 374784"/>
                  <a:gd name="connsiteY198" fmla="*/ 2097983 h 2288932"/>
                  <a:gd name="connsiteX199" fmla="*/ 133442 w 374784"/>
                  <a:gd name="connsiteY199" fmla="*/ 2069358 h 2288932"/>
                  <a:gd name="connsiteX200" fmla="*/ 164467 w 374784"/>
                  <a:gd name="connsiteY200" fmla="*/ 2051703 h 2288932"/>
                  <a:gd name="connsiteX201" fmla="*/ 161295 w 374784"/>
                  <a:gd name="connsiteY201" fmla="*/ 2046903 h 2288932"/>
                  <a:gd name="connsiteX202" fmla="*/ 101902 w 374784"/>
                  <a:gd name="connsiteY202" fmla="*/ 2095755 h 2288932"/>
                  <a:gd name="connsiteX203" fmla="*/ 86476 w 374784"/>
                  <a:gd name="connsiteY203" fmla="*/ 2138007 h 2288932"/>
                  <a:gd name="connsiteX204" fmla="*/ 82619 w 374784"/>
                  <a:gd name="connsiteY204" fmla="*/ 2162433 h 2288932"/>
                  <a:gd name="connsiteX205" fmla="*/ 90332 w 374784"/>
                  <a:gd name="connsiteY205" fmla="*/ 2164061 h 2288932"/>
                  <a:gd name="connsiteX206" fmla="*/ 93246 w 374784"/>
                  <a:gd name="connsiteY206" fmla="*/ 2142378 h 2288932"/>
                  <a:gd name="connsiteX207" fmla="*/ 108759 w 374784"/>
                  <a:gd name="connsiteY207" fmla="*/ 2100469 h 2288932"/>
                  <a:gd name="connsiteX208" fmla="*/ 108759 w 374784"/>
                  <a:gd name="connsiteY208" fmla="*/ 2100469 h 2288932"/>
                  <a:gd name="connsiteX209" fmla="*/ 109787 w 374784"/>
                  <a:gd name="connsiteY209" fmla="*/ 2103811 h 2288932"/>
                  <a:gd name="connsiteX210" fmla="*/ 155210 w 374784"/>
                  <a:gd name="connsiteY210" fmla="*/ 2146663 h 2288932"/>
                  <a:gd name="connsiteX211" fmla="*/ 203119 w 374784"/>
                  <a:gd name="connsiteY211" fmla="*/ 2186001 h 2288932"/>
                  <a:gd name="connsiteX212" fmla="*/ 307935 w 374784"/>
                  <a:gd name="connsiteY212" fmla="*/ 2253279 h 2288932"/>
                  <a:gd name="connsiteX213" fmla="*/ 308535 w 374784"/>
                  <a:gd name="connsiteY213" fmla="*/ 2251651 h 2288932"/>
                  <a:gd name="connsiteX214" fmla="*/ 205690 w 374784"/>
                  <a:gd name="connsiteY214" fmla="*/ 2178974 h 2288932"/>
                  <a:gd name="connsiteX215" fmla="*/ 116558 w 374784"/>
                  <a:gd name="connsiteY215" fmla="*/ 2044932 h 2288932"/>
                  <a:gd name="connsiteX216" fmla="*/ 138584 w 374784"/>
                  <a:gd name="connsiteY216" fmla="*/ 2034733 h 2288932"/>
                  <a:gd name="connsiteX217" fmla="*/ 152297 w 374784"/>
                  <a:gd name="connsiteY217" fmla="*/ 2031134 h 2288932"/>
                  <a:gd name="connsiteX218" fmla="*/ 149297 w 374784"/>
                  <a:gd name="connsiteY218" fmla="*/ 2024620 h 2288932"/>
                  <a:gd name="connsiteX219" fmla="*/ 109873 w 374784"/>
                  <a:gd name="connsiteY219" fmla="*/ 2039704 h 2288932"/>
                  <a:gd name="connsiteX220" fmla="*/ 73363 w 374784"/>
                  <a:gd name="connsiteY220" fmla="*/ 2073386 h 2288932"/>
                  <a:gd name="connsiteX221" fmla="*/ 59136 w 374784"/>
                  <a:gd name="connsiteY221" fmla="*/ 2096355 h 2288932"/>
                  <a:gd name="connsiteX222" fmla="*/ 54765 w 374784"/>
                  <a:gd name="connsiteY222" fmla="*/ 2084613 h 2288932"/>
                  <a:gd name="connsiteX223" fmla="*/ 51765 w 374784"/>
                  <a:gd name="connsiteY223" fmla="*/ 2067472 h 2288932"/>
                  <a:gd name="connsiteX224" fmla="*/ 55365 w 374784"/>
                  <a:gd name="connsiteY224" fmla="*/ 2032248 h 2288932"/>
                  <a:gd name="connsiteX225" fmla="*/ 51937 w 374784"/>
                  <a:gd name="connsiteY225" fmla="*/ 2029505 h 2288932"/>
                  <a:gd name="connsiteX226" fmla="*/ 46880 w 374784"/>
                  <a:gd name="connsiteY226" fmla="*/ 2066958 h 2288932"/>
                  <a:gd name="connsiteX227" fmla="*/ 50051 w 374784"/>
                  <a:gd name="connsiteY227" fmla="*/ 2085213 h 2288932"/>
                  <a:gd name="connsiteX228" fmla="*/ 56651 w 374784"/>
                  <a:gd name="connsiteY228" fmla="*/ 2102354 h 2288932"/>
                  <a:gd name="connsiteX229" fmla="*/ 50394 w 374784"/>
                  <a:gd name="connsiteY229" fmla="*/ 2118981 h 2288932"/>
                  <a:gd name="connsiteX230" fmla="*/ 45595 w 374784"/>
                  <a:gd name="connsiteY230" fmla="*/ 2111353 h 2288932"/>
                  <a:gd name="connsiteX231" fmla="*/ 41395 w 374784"/>
                  <a:gd name="connsiteY231" fmla="*/ 2100554 h 2288932"/>
                  <a:gd name="connsiteX232" fmla="*/ 35910 w 374784"/>
                  <a:gd name="connsiteY232" fmla="*/ 2080499 h 2288932"/>
                  <a:gd name="connsiteX233" fmla="*/ 34025 w 374784"/>
                  <a:gd name="connsiteY233" fmla="*/ 2059416 h 2288932"/>
                  <a:gd name="connsiteX234" fmla="*/ 35653 w 374784"/>
                  <a:gd name="connsiteY234" fmla="*/ 2038504 h 2288932"/>
                  <a:gd name="connsiteX235" fmla="*/ 32825 w 374784"/>
                  <a:gd name="connsiteY235" fmla="*/ 2036447 h 2288932"/>
                  <a:gd name="connsiteX236" fmla="*/ 28025 w 374784"/>
                  <a:gd name="connsiteY236" fmla="*/ 2058131 h 2288932"/>
                  <a:gd name="connsiteX237" fmla="*/ 30339 w 374784"/>
                  <a:gd name="connsiteY237" fmla="*/ 2082471 h 2288932"/>
                  <a:gd name="connsiteX238" fmla="*/ 37024 w 374784"/>
                  <a:gd name="connsiteY238" fmla="*/ 2105525 h 2288932"/>
                  <a:gd name="connsiteX239" fmla="*/ 48680 w 374784"/>
                  <a:gd name="connsiteY239" fmla="*/ 2124037 h 2288932"/>
                  <a:gd name="connsiteX240" fmla="*/ 48680 w 374784"/>
                  <a:gd name="connsiteY240" fmla="*/ 2124037 h 2288932"/>
                  <a:gd name="connsiteX241" fmla="*/ 44566 w 374784"/>
                  <a:gd name="connsiteY241" fmla="*/ 2141178 h 2288932"/>
                  <a:gd name="connsiteX242" fmla="*/ 43795 w 374784"/>
                  <a:gd name="connsiteY242" fmla="*/ 2140064 h 2288932"/>
                  <a:gd name="connsiteX243" fmla="*/ 21255 w 374784"/>
                  <a:gd name="connsiteY243" fmla="*/ 2106982 h 2288932"/>
                  <a:gd name="connsiteX244" fmla="*/ 16884 w 374784"/>
                  <a:gd name="connsiteY244" fmla="*/ 2086756 h 2288932"/>
                  <a:gd name="connsiteX245" fmla="*/ 16884 w 374784"/>
                  <a:gd name="connsiteY245" fmla="*/ 2076814 h 2288932"/>
                  <a:gd name="connsiteX246" fmla="*/ 16284 w 374784"/>
                  <a:gd name="connsiteY246" fmla="*/ 2065758 h 2288932"/>
                  <a:gd name="connsiteX247" fmla="*/ 16284 w 374784"/>
                  <a:gd name="connsiteY247" fmla="*/ 2065758 h 2288932"/>
                  <a:gd name="connsiteX248" fmla="*/ 15084 w 374784"/>
                  <a:gd name="connsiteY248" fmla="*/ 2064987 h 2288932"/>
                  <a:gd name="connsiteX249" fmla="*/ 11827 w 374784"/>
                  <a:gd name="connsiteY249" fmla="*/ 2073557 h 2288932"/>
                  <a:gd name="connsiteX250" fmla="*/ 11827 w 374784"/>
                  <a:gd name="connsiteY250" fmla="*/ 2084699 h 2288932"/>
                  <a:gd name="connsiteX251" fmla="*/ 16284 w 374784"/>
                  <a:gd name="connsiteY251" fmla="*/ 2107325 h 2288932"/>
                  <a:gd name="connsiteX252" fmla="*/ 41995 w 374784"/>
                  <a:gd name="connsiteY252" fmla="*/ 2144692 h 2288932"/>
                  <a:gd name="connsiteX253" fmla="*/ 44138 w 374784"/>
                  <a:gd name="connsiteY253" fmla="*/ 2145206 h 2288932"/>
                  <a:gd name="connsiteX254" fmla="*/ 43366 w 374784"/>
                  <a:gd name="connsiteY254" fmla="*/ 2149491 h 2288932"/>
                  <a:gd name="connsiteX255" fmla="*/ 42938 w 374784"/>
                  <a:gd name="connsiteY255" fmla="*/ 2152234 h 2288932"/>
                  <a:gd name="connsiteX256" fmla="*/ 49966 w 374784"/>
                  <a:gd name="connsiteY256" fmla="*/ 2154805 h 2288932"/>
                  <a:gd name="connsiteX257" fmla="*/ 49966 w 374784"/>
                  <a:gd name="connsiteY257" fmla="*/ 2152748 h 2288932"/>
                  <a:gd name="connsiteX258" fmla="*/ 55279 w 374784"/>
                  <a:gd name="connsiteY258" fmla="*/ 2127722 h 2288932"/>
                  <a:gd name="connsiteX259" fmla="*/ 79448 w 374784"/>
                  <a:gd name="connsiteY259" fmla="*/ 2078014 h 2288932"/>
                  <a:gd name="connsiteX260" fmla="*/ 116558 w 374784"/>
                  <a:gd name="connsiteY260" fmla="*/ 2044932 h 2288932"/>
                  <a:gd name="connsiteX261" fmla="*/ 248542 w 374784"/>
                  <a:gd name="connsiteY261" fmla="*/ 2158576 h 2288932"/>
                  <a:gd name="connsiteX262" fmla="*/ 188549 w 374784"/>
                  <a:gd name="connsiteY262" fmla="*/ 2107839 h 2288932"/>
                  <a:gd name="connsiteX263" fmla="*/ 187350 w 374784"/>
                  <a:gd name="connsiteY263" fmla="*/ 2111439 h 2288932"/>
                  <a:gd name="connsiteX264" fmla="*/ 249485 w 374784"/>
                  <a:gd name="connsiteY264" fmla="*/ 2165689 h 2288932"/>
                  <a:gd name="connsiteX265" fmla="*/ 317192 w 374784"/>
                  <a:gd name="connsiteY265" fmla="*/ 2207427 h 2288932"/>
                  <a:gd name="connsiteX266" fmla="*/ 317877 w 374784"/>
                  <a:gd name="connsiteY266" fmla="*/ 2204171 h 2288932"/>
                  <a:gd name="connsiteX267" fmla="*/ 248542 w 374784"/>
                  <a:gd name="connsiteY267" fmla="*/ 2158147 h 2288932"/>
                  <a:gd name="connsiteX268" fmla="*/ 28282 w 374784"/>
                  <a:gd name="connsiteY268" fmla="*/ 1752680 h 2288932"/>
                  <a:gd name="connsiteX269" fmla="*/ 39338 w 374784"/>
                  <a:gd name="connsiteY269" fmla="*/ 1742996 h 2288932"/>
                  <a:gd name="connsiteX270" fmla="*/ 39338 w 374784"/>
                  <a:gd name="connsiteY270" fmla="*/ 1739911 h 2288932"/>
                  <a:gd name="connsiteX271" fmla="*/ 31282 w 374784"/>
                  <a:gd name="connsiteY271" fmla="*/ 1742824 h 2288932"/>
                  <a:gd name="connsiteX272" fmla="*/ 24683 w 374784"/>
                  <a:gd name="connsiteY272" fmla="*/ 1747795 h 2288932"/>
                  <a:gd name="connsiteX273" fmla="*/ 10970 w 374784"/>
                  <a:gd name="connsiteY273" fmla="*/ 1759537 h 2288932"/>
                  <a:gd name="connsiteX274" fmla="*/ 6599 w 374784"/>
                  <a:gd name="connsiteY274" fmla="*/ 1763222 h 2288932"/>
                  <a:gd name="connsiteX275" fmla="*/ 7456 w 374784"/>
                  <a:gd name="connsiteY275" fmla="*/ 1771364 h 2288932"/>
                  <a:gd name="connsiteX276" fmla="*/ 15598 w 374784"/>
                  <a:gd name="connsiteY276" fmla="*/ 1764165 h 2288932"/>
                  <a:gd name="connsiteX277" fmla="*/ 28282 w 374784"/>
                  <a:gd name="connsiteY277" fmla="*/ 1752680 h 2288932"/>
                  <a:gd name="connsiteX278" fmla="*/ 220174 w 374784"/>
                  <a:gd name="connsiteY278" fmla="*/ 284652 h 2288932"/>
                  <a:gd name="connsiteX279" fmla="*/ 220174 w 374784"/>
                  <a:gd name="connsiteY279" fmla="*/ 299993 h 2288932"/>
                  <a:gd name="connsiteX280" fmla="*/ 221803 w 374784"/>
                  <a:gd name="connsiteY280" fmla="*/ 316105 h 2288932"/>
                  <a:gd name="connsiteX281" fmla="*/ 224374 w 374784"/>
                  <a:gd name="connsiteY281" fmla="*/ 316105 h 2288932"/>
                  <a:gd name="connsiteX282" fmla="*/ 224802 w 374784"/>
                  <a:gd name="connsiteY282" fmla="*/ 302907 h 2288932"/>
                  <a:gd name="connsiteX283" fmla="*/ 224802 w 374784"/>
                  <a:gd name="connsiteY283" fmla="*/ 286966 h 2288932"/>
                  <a:gd name="connsiteX284" fmla="*/ 224802 w 374784"/>
                  <a:gd name="connsiteY284" fmla="*/ 271711 h 2288932"/>
                  <a:gd name="connsiteX285" fmla="*/ 224802 w 374784"/>
                  <a:gd name="connsiteY285" fmla="*/ 254570 h 2288932"/>
                  <a:gd name="connsiteX286" fmla="*/ 221974 w 374784"/>
                  <a:gd name="connsiteY286" fmla="*/ 253627 h 2288932"/>
                  <a:gd name="connsiteX287" fmla="*/ 220860 w 374784"/>
                  <a:gd name="connsiteY287" fmla="*/ 268454 h 2288932"/>
                  <a:gd name="connsiteX288" fmla="*/ 220174 w 374784"/>
                  <a:gd name="connsiteY288" fmla="*/ 284652 h 2288932"/>
                  <a:gd name="connsiteX289" fmla="*/ 346245 w 374784"/>
                  <a:gd name="connsiteY289" fmla="*/ 2270077 h 2288932"/>
                  <a:gd name="connsiteX290" fmla="*/ 324734 w 374784"/>
                  <a:gd name="connsiteY290" fmla="*/ 2257907 h 2288932"/>
                  <a:gd name="connsiteX291" fmla="*/ 323876 w 374784"/>
                  <a:gd name="connsiteY291" fmla="*/ 2259964 h 2288932"/>
                  <a:gd name="connsiteX292" fmla="*/ 341703 w 374784"/>
                  <a:gd name="connsiteY292" fmla="*/ 2273677 h 2288932"/>
                  <a:gd name="connsiteX293" fmla="*/ 350273 w 374784"/>
                  <a:gd name="connsiteY293" fmla="*/ 2279162 h 2288932"/>
                  <a:gd name="connsiteX294" fmla="*/ 352673 w 374784"/>
                  <a:gd name="connsiteY294" fmla="*/ 2281819 h 2288932"/>
                  <a:gd name="connsiteX295" fmla="*/ 353959 w 374784"/>
                  <a:gd name="connsiteY295" fmla="*/ 2287047 h 2288932"/>
                  <a:gd name="connsiteX296" fmla="*/ 354816 w 374784"/>
                  <a:gd name="connsiteY296" fmla="*/ 2288932 h 2288932"/>
                  <a:gd name="connsiteX297" fmla="*/ 354816 w 374784"/>
                  <a:gd name="connsiteY297" fmla="*/ 2285761 h 2288932"/>
                  <a:gd name="connsiteX298" fmla="*/ 359530 w 374784"/>
                  <a:gd name="connsiteY298" fmla="*/ 2284133 h 2288932"/>
                  <a:gd name="connsiteX299" fmla="*/ 356358 w 374784"/>
                  <a:gd name="connsiteY299" fmla="*/ 2277619 h 2288932"/>
                  <a:gd name="connsiteX300" fmla="*/ 346245 w 374784"/>
                  <a:gd name="connsiteY300" fmla="*/ 2270077 h 2288932"/>
                  <a:gd name="connsiteX301" fmla="*/ 372814 w 374784"/>
                  <a:gd name="connsiteY301" fmla="*/ 2229025 h 2288932"/>
                  <a:gd name="connsiteX302" fmla="*/ 372814 w 374784"/>
                  <a:gd name="connsiteY302" fmla="*/ 2226454 h 2288932"/>
                  <a:gd name="connsiteX303" fmla="*/ 362701 w 374784"/>
                  <a:gd name="connsiteY303" fmla="*/ 2222940 h 2288932"/>
                  <a:gd name="connsiteX304" fmla="*/ 351730 w 374784"/>
                  <a:gd name="connsiteY304" fmla="*/ 2220540 h 2288932"/>
                  <a:gd name="connsiteX305" fmla="*/ 345388 w 374784"/>
                  <a:gd name="connsiteY305" fmla="*/ 2219340 h 2288932"/>
                  <a:gd name="connsiteX306" fmla="*/ 339817 w 374784"/>
                  <a:gd name="connsiteY306" fmla="*/ 2219340 h 2288932"/>
                  <a:gd name="connsiteX307" fmla="*/ 339817 w 374784"/>
                  <a:gd name="connsiteY307" fmla="*/ 2220455 h 2288932"/>
                  <a:gd name="connsiteX308" fmla="*/ 345303 w 374784"/>
                  <a:gd name="connsiteY308" fmla="*/ 2223283 h 2288932"/>
                  <a:gd name="connsiteX309" fmla="*/ 351302 w 374784"/>
                  <a:gd name="connsiteY309" fmla="*/ 2225254 h 2288932"/>
                  <a:gd name="connsiteX310" fmla="*/ 362272 w 374784"/>
                  <a:gd name="connsiteY310" fmla="*/ 2228596 h 2288932"/>
                  <a:gd name="connsiteX311" fmla="*/ 371357 w 374784"/>
                  <a:gd name="connsiteY311" fmla="*/ 2232282 h 2288932"/>
                  <a:gd name="connsiteX312" fmla="*/ 374785 w 374784"/>
                  <a:gd name="connsiteY312" fmla="*/ 2234596 h 2288932"/>
                  <a:gd name="connsiteX313" fmla="*/ 372471 w 374784"/>
                  <a:gd name="connsiteY313" fmla="*/ 2229025 h 2288932"/>
                  <a:gd name="connsiteX314" fmla="*/ 364243 w 374784"/>
                  <a:gd name="connsiteY314" fmla="*/ 2252422 h 2288932"/>
                  <a:gd name="connsiteX315" fmla="*/ 352245 w 374784"/>
                  <a:gd name="connsiteY315" fmla="*/ 2249765 h 2288932"/>
                  <a:gd name="connsiteX316" fmla="*/ 331933 w 374784"/>
                  <a:gd name="connsiteY316" fmla="*/ 2241195 h 2288932"/>
                  <a:gd name="connsiteX317" fmla="*/ 330990 w 374784"/>
                  <a:gd name="connsiteY317" fmla="*/ 2243852 h 2288932"/>
                  <a:gd name="connsiteX318" fmla="*/ 349845 w 374784"/>
                  <a:gd name="connsiteY318" fmla="*/ 2254993 h 2288932"/>
                  <a:gd name="connsiteX319" fmla="*/ 361501 w 374784"/>
                  <a:gd name="connsiteY319" fmla="*/ 2258079 h 2288932"/>
                  <a:gd name="connsiteX320" fmla="*/ 366814 w 374784"/>
                  <a:gd name="connsiteY320" fmla="*/ 2260478 h 2288932"/>
                  <a:gd name="connsiteX321" fmla="*/ 367843 w 374784"/>
                  <a:gd name="connsiteY321" fmla="*/ 2261250 h 2288932"/>
                  <a:gd name="connsiteX322" fmla="*/ 367243 w 374784"/>
                  <a:gd name="connsiteY322" fmla="*/ 2259878 h 2288932"/>
                  <a:gd name="connsiteX323" fmla="*/ 371100 w 374784"/>
                  <a:gd name="connsiteY323" fmla="*/ 2256536 h 2288932"/>
                  <a:gd name="connsiteX324" fmla="*/ 363386 w 374784"/>
                  <a:gd name="connsiteY324" fmla="*/ 2252422 h 2288932"/>
                  <a:gd name="connsiteX325" fmla="*/ 19198 w 374784"/>
                  <a:gd name="connsiteY325" fmla="*/ 1801103 h 2288932"/>
                  <a:gd name="connsiteX326" fmla="*/ 33596 w 374784"/>
                  <a:gd name="connsiteY326" fmla="*/ 1777192 h 2288932"/>
                  <a:gd name="connsiteX327" fmla="*/ 64621 w 374784"/>
                  <a:gd name="connsiteY327" fmla="*/ 1730312 h 2288932"/>
                  <a:gd name="connsiteX328" fmla="*/ 62393 w 374784"/>
                  <a:gd name="connsiteY328" fmla="*/ 1726884 h 2288932"/>
                  <a:gd name="connsiteX329" fmla="*/ 29139 w 374784"/>
                  <a:gd name="connsiteY329" fmla="*/ 1773078 h 2288932"/>
                  <a:gd name="connsiteX330" fmla="*/ 15427 w 374784"/>
                  <a:gd name="connsiteY330" fmla="*/ 1795790 h 2288932"/>
                  <a:gd name="connsiteX331" fmla="*/ 10542 w 374784"/>
                  <a:gd name="connsiteY331" fmla="*/ 1804360 h 2288932"/>
                  <a:gd name="connsiteX332" fmla="*/ 11656 w 374784"/>
                  <a:gd name="connsiteY332" fmla="*/ 1815159 h 2288932"/>
                  <a:gd name="connsiteX333" fmla="*/ 19198 w 374784"/>
                  <a:gd name="connsiteY333" fmla="*/ 1801103 h 2288932"/>
                  <a:gd name="connsiteX334" fmla="*/ 58107 w 374784"/>
                  <a:gd name="connsiteY334" fmla="*/ 1645207 h 2288932"/>
                  <a:gd name="connsiteX335" fmla="*/ 38481 w 374784"/>
                  <a:gd name="connsiteY335" fmla="*/ 1458372 h 2288932"/>
                  <a:gd name="connsiteX336" fmla="*/ 36853 w 374784"/>
                  <a:gd name="connsiteY336" fmla="*/ 1458372 h 2288932"/>
                  <a:gd name="connsiteX337" fmla="*/ 56393 w 374784"/>
                  <a:gd name="connsiteY337" fmla="*/ 1645979 h 2288932"/>
                  <a:gd name="connsiteX338" fmla="*/ 58107 w 374784"/>
                  <a:gd name="connsiteY338" fmla="*/ 1645207 h 2288932"/>
                  <a:gd name="connsiteX339" fmla="*/ 90418 w 374784"/>
                  <a:gd name="connsiteY339" fmla="*/ 1726027 h 2288932"/>
                  <a:gd name="connsiteX340" fmla="*/ 87761 w 374784"/>
                  <a:gd name="connsiteY340" fmla="*/ 1722427 h 2288932"/>
                  <a:gd name="connsiteX341" fmla="*/ 36339 w 374784"/>
                  <a:gd name="connsiteY341" fmla="*/ 1807531 h 2288932"/>
                  <a:gd name="connsiteX342" fmla="*/ 16027 w 374784"/>
                  <a:gd name="connsiteY342" fmla="*/ 1857154 h 2288932"/>
                  <a:gd name="connsiteX343" fmla="*/ 18255 w 374784"/>
                  <a:gd name="connsiteY343" fmla="*/ 1877123 h 2288932"/>
                  <a:gd name="connsiteX344" fmla="*/ 25283 w 374784"/>
                  <a:gd name="connsiteY344" fmla="*/ 1855011 h 2288932"/>
                  <a:gd name="connsiteX345" fmla="*/ 30082 w 374784"/>
                  <a:gd name="connsiteY345" fmla="*/ 1842327 h 2288932"/>
                  <a:gd name="connsiteX346" fmla="*/ 32482 w 374784"/>
                  <a:gd name="connsiteY346" fmla="*/ 1871295 h 2288932"/>
                  <a:gd name="connsiteX347" fmla="*/ 35567 w 374784"/>
                  <a:gd name="connsiteY347" fmla="*/ 1908834 h 2288932"/>
                  <a:gd name="connsiteX348" fmla="*/ 36253 w 374784"/>
                  <a:gd name="connsiteY348" fmla="*/ 1945601 h 2288932"/>
                  <a:gd name="connsiteX349" fmla="*/ 33510 w 374784"/>
                  <a:gd name="connsiteY349" fmla="*/ 1984082 h 2288932"/>
                  <a:gd name="connsiteX350" fmla="*/ 36853 w 374784"/>
                  <a:gd name="connsiteY350" fmla="*/ 1985625 h 2288932"/>
                  <a:gd name="connsiteX351" fmla="*/ 42338 w 374784"/>
                  <a:gd name="connsiteY351" fmla="*/ 1948858 h 2288932"/>
                  <a:gd name="connsiteX352" fmla="*/ 41567 w 374784"/>
                  <a:gd name="connsiteY352" fmla="*/ 1909605 h 2288932"/>
                  <a:gd name="connsiteX353" fmla="*/ 32311 w 374784"/>
                  <a:gd name="connsiteY353" fmla="*/ 1836499 h 2288932"/>
                  <a:gd name="connsiteX354" fmla="*/ 44052 w 374784"/>
                  <a:gd name="connsiteY354" fmla="*/ 1808988 h 2288932"/>
                  <a:gd name="connsiteX355" fmla="*/ 90418 w 374784"/>
                  <a:gd name="connsiteY355" fmla="*/ 1726027 h 2288932"/>
                  <a:gd name="connsiteX356" fmla="*/ 71992 w 374784"/>
                  <a:gd name="connsiteY356" fmla="*/ 1151208 h 2288932"/>
                  <a:gd name="connsiteX357" fmla="*/ 109873 w 374784"/>
                  <a:gd name="connsiteY357" fmla="*/ 1037735 h 2288932"/>
                  <a:gd name="connsiteX358" fmla="*/ 170809 w 374784"/>
                  <a:gd name="connsiteY358" fmla="*/ 933862 h 2288932"/>
                  <a:gd name="connsiteX359" fmla="*/ 227202 w 374784"/>
                  <a:gd name="connsiteY359" fmla="*/ 823646 h 2288932"/>
                  <a:gd name="connsiteX360" fmla="*/ 272625 w 374784"/>
                  <a:gd name="connsiteY360" fmla="*/ 712230 h 2288932"/>
                  <a:gd name="connsiteX361" fmla="*/ 293280 w 374784"/>
                  <a:gd name="connsiteY361" fmla="*/ 646152 h 2288932"/>
                  <a:gd name="connsiteX362" fmla="*/ 299708 w 374784"/>
                  <a:gd name="connsiteY362" fmla="*/ 613413 h 2288932"/>
                  <a:gd name="connsiteX363" fmla="*/ 301765 w 374784"/>
                  <a:gd name="connsiteY363" fmla="*/ 596273 h 2288932"/>
                  <a:gd name="connsiteX364" fmla="*/ 301765 w 374784"/>
                  <a:gd name="connsiteY364" fmla="*/ 577075 h 2288932"/>
                  <a:gd name="connsiteX365" fmla="*/ 300993 w 374784"/>
                  <a:gd name="connsiteY365" fmla="*/ 577075 h 2288932"/>
                  <a:gd name="connsiteX366" fmla="*/ 298165 w 374784"/>
                  <a:gd name="connsiteY366" fmla="*/ 588302 h 2288932"/>
                  <a:gd name="connsiteX367" fmla="*/ 295766 w 374784"/>
                  <a:gd name="connsiteY367" fmla="*/ 603472 h 2288932"/>
                  <a:gd name="connsiteX368" fmla="*/ 289252 w 374784"/>
                  <a:gd name="connsiteY368" fmla="*/ 635182 h 2288932"/>
                  <a:gd name="connsiteX369" fmla="*/ 271683 w 374784"/>
                  <a:gd name="connsiteY369" fmla="*/ 693718 h 2288932"/>
                  <a:gd name="connsiteX370" fmla="*/ 260112 w 374784"/>
                  <a:gd name="connsiteY370" fmla="*/ 724829 h 2288932"/>
                  <a:gd name="connsiteX371" fmla="*/ 260712 w 374784"/>
                  <a:gd name="connsiteY371" fmla="*/ 710431 h 2288932"/>
                  <a:gd name="connsiteX372" fmla="*/ 260712 w 374784"/>
                  <a:gd name="connsiteY372" fmla="*/ 671864 h 2288932"/>
                  <a:gd name="connsiteX373" fmla="*/ 260712 w 374784"/>
                  <a:gd name="connsiteY373" fmla="*/ 635782 h 2288932"/>
                  <a:gd name="connsiteX374" fmla="*/ 264569 w 374784"/>
                  <a:gd name="connsiteY374" fmla="*/ 600301 h 2288932"/>
                  <a:gd name="connsiteX375" fmla="*/ 257713 w 374784"/>
                  <a:gd name="connsiteY375" fmla="*/ 596444 h 2288932"/>
                  <a:gd name="connsiteX376" fmla="*/ 252913 w 374784"/>
                  <a:gd name="connsiteY376" fmla="*/ 630726 h 2288932"/>
                  <a:gd name="connsiteX377" fmla="*/ 252913 w 374784"/>
                  <a:gd name="connsiteY377" fmla="*/ 666893 h 2288932"/>
                  <a:gd name="connsiteX378" fmla="*/ 254627 w 374784"/>
                  <a:gd name="connsiteY378" fmla="*/ 703660 h 2288932"/>
                  <a:gd name="connsiteX379" fmla="*/ 255485 w 374784"/>
                  <a:gd name="connsiteY379" fmla="*/ 726972 h 2288932"/>
                  <a:gd name="connsiteX380" fmla="*/ 255485 w 374784"/>
                  <a:gd name="connsiteY380" fmla="*/ 738028 h 2288932"/>
                  <a:gd name="connsiteX381" fmla="*/ 235687 w 374784"/>
                  <a:gd name="connsiteY381" fmla="*/ 785593 h 2288932"/>
                  <a:gd name="connsiteX382" fmla="*/ 227116 w 374784"/>
                  <a:gd name="connsiteY382" fmla="*/ 721658 h 2288932"/>
                  <a:gd name="connsiteX383" fmla="*/ 225659 w 374784"/>
                  <a:gd name="connsiteY383" fmla="*/ 683948 h 2288932"/>
                  <a:gd name="connsiteX384" fmla="*/ 226774 w 374784"/>
                  <a:gd name="connsiteY384" fmla="*/ 648038 h 2288932"/>
                  <a:gd name="connsiteX385" fmla="*/ 221117 w 374784"/>
                  <a:gd name="connsiteY385" fmla="*/ 645981 h 2288932"/>
                  <a:gd name="connsiteX386" fmla="*/ 218289 w 374784"/>
                  <a:gd name="connsiteY386" fmla="*/ 680948 h 2288932"/>
                  <a:gd name="connsiteX387" fmla="*/ 219146 w 374784"/>
                  <a:gd name="connsiteY387" fmla="*/ 713773 h 2288932"/>
                  <a:gd name="connsiteX388" fmla="*/ 224888 w 374784"/>
                  <a:gd name="connsiteY388" fmla="*/ 745398 h 2288932"/>
                  <a:gd name="connsiteX389" fmla="*/ 231830 w 374784"/>
                  <a:gd name="connsiteY389" fmla="*/ 793735 h 2288932"/>
                  <a:gd name="connsiteX390" fmla="*/ 231830 w 374784"/>
                  <a:gd name="connsiteY390" fmla="*/ 794335 h 2288932"/>
                  <a:gd name="connsiteX391" fmla="*/ 225402 w 374784"/>
                  <a:gd name="connsiteY391" fmla="*/ 809419 h 2288932"/>
                  <a:gd name="connsiteX392" fmla="*/ 213232 w 374784"/>
                  <a:gd name="connsiteY392" fmla="*/ 836845 h 2288932"/>
                  <a:gd name="connsiteX393" fmla="*/ 210318 w 374784"/>
                  <a:gd name="connsiteY393" fmla="*/ 805734 h 2288932"/>
                  <a:gd name="connsiteX394" fmla="*/ 200634 w 374784"/>
                  <a:gd name="connsiteY394" fmla="*/ 762196 h 2288932"/>
                  <a:gd name="connsiteX395" fmla="*/ 196349 w 374784"/>
                  <a:gd name="connsiteY395" fmla="*/ 717716 h 2288932"/>
                  <a:gd name="connsiteX396" fmla="*/ 196349 w 374784"/>
                  <a:gd name="connsiteY396" fmla="*/ 695604 h 2288932"/>
                  <a:gd name="connsiteX397" fmla="*/ 197806 w 374784"/>
                  <a:gd name="connsiteY397" fmla="*/ 671864 h 2288932"/>
                  <a:gd name="connsiteX398" fmla="*/ 192492 w 374784"/>
                  <a:gd name="connsiteY398" fmla="*/ 669635 h 2288932"/>
                  <a:gd name="connsiteX399" fmla="*/ 189921 w 374784"/>
                  <a:gd name="connsiteY399" fmla="*/ 688405 h 2288932"/>
                  <a:gd name="connsiteX400" fmla="*/ 189235 w 374784"/>
                  <a:gd name="connsiteY400" fmla="*/ 709659 h 2288932"/>
                  <a:gd name="connsiteX401" fmla="*/ 192749 w 374784"/>
                  <a:gd name="connsiteY401" fmla="*/ 754997 h 2288932"/>
                  <a:gd name="connsiteX402" fmla="*/ 209890 w 374784"/>
                  <a:gd name="connsiteY402" fmla="*/ 842501 h 2288932"/>
                  <a:gd name="connsiteX403" fmla="*/ 169437 w 374784"/>
                  <a:gd name="connsiteY403" fmla="*/ 920235 h 2288932"/>
                  <a:gd name="connsiteX404" fmla="*/ 106188 w 374784"/>
                  <a:gd name="connsiteY404" fmla="*/ 1026594 h 2288932"/>
                  <a:gd name="connsiteX405" fmla="*/ 89647 w 374784"/>
                  <a:gd name="connsiteY405" fmla="*/ 1061733 h 2288932"/>
                  <a:gd name="connsiteX406" fmla="*/ 114244 w 374784"/>
                  <a:gd name="connsiteY406" fmla="*/ 921435 h 2288932"/>
                  <a:gd name="connsiteX407" fmla="*/ 133356 w 374784"/>
                  <a:gd name="connsiteY407" fmla="*/ 851157 h 2288932"/>
                  <a:gd name="connsiteX408" fmla="*/ 157696 w 374784"/>
                  <a:gd name="connsiteY408" fmla="*/ 779851 h 2288932"/>
                  <a:gd name="connsiteX409" fmla="*/ 167380 w 374784"/>
                  <a:gd name="connsiteY409" fmla="*/ 700489 h 2288932"/>
                  <a:gd name="connsiteX410" fmla="*/ 164295 w 374784"/>
                  <a:gd name="connsiteY410" fmla="*/ 700489 h 2288932"/>
                  <a:gd name="connsiteX411" fmla="*/ 159239 w 374784"/>
                  <a:gd name="connsiteY411" fmla="*/ 737942 h 2288932"/>
                  <a:gd name="connsiteX412" fmla="*/ 149125 w 374784"/>
                  <a:gd name="connsiteY412" fmla="*/ 773081 h 2288932"/>
                  <a:gd name="connsiteX413" fmla="*/ 124871 w 374784"/>
                  <a:gd name="connsiteY413" fmla="*/ 842330 h 2288932"/>
                  <a:gd name="connsiteX414" fmla="*/ 92646 w 374784"/>
                  <a:gd name="connsiteY414" fmla="*/ 984256 h 2288932"/>
                  <a:gd name="connsiteX415" fmla="*/ 69420 w 374784"/>
                  <a:gd name="connsiteY415" fmla="*/ 1150008 h 2288932"/>
                  <a:gd name="connsiteX416" fmla="*/ 71992 w 374784"/>
                  <a:gd name="connsiteY416" fmla="*/ 1151208 h 2288932"/>
                  <a:gd name="connsiteX417" fmla="*/ 216146 w 374784"/>
                  <a:gd name="connsiteY417" fmla="*/ 224316 h 2288932"/>
                  <a:gd name="connsiteX418" fmla="*/ 220174 w 374784"/>
                  <a:gd name="connsiteY418" fmla="*/ 225344 h 2288932"/>
                  <a:gd name="connsiteX419" fmla="*/ 220174 w 374784"/>
                  <a:gd name="connsiteY419" fmla="*/ 205033 h 2288932"/>
                  <a:gd name="connsiteX420" fmla="*/ 219489 w 374784"/>
                  <a:gd name="connsiteY420" fmla="*/ 184978 h 2288932"/>
                  <a:gd name="connsiteX421" fmla="*/ 219489 w 374784"/>
                  <a:gd name="connsiteY421" fmla="*/ 165523 h 2288932"/>
                  <a:gd name="connsiteX422" fmla="*/ 219489 w 374784"/>
                  <a:gd name="connsiteY422" fmla="*/ 143325 h 2288932"/>
                  <a:gd name="connsiteX423" fmla="*/ 216232 w 374784"/>
                  <a:gd name="connsiteY423" fmla="*/ 141954 h 2288932"/>
                  <a:gd name="connsiteX424" fmla="*/ 212290 w 374784"/>
                  <a:gd name="connsiteY424" fmla="*/ 162695 h 2288932"/>
                  <a:gd name="connsiteX425" fmla="*/ 211775 w 374784"/>
                  <a:gd name="connsiteY425" fmla="*/ 183864 h 2288932"/>
                  <a:gd name="connsiteX426" fmla="*/ 212375 w 374784"/>
                  <a:gd name="connsiteY426" fmla="*/ 204433 h 2288932"/>
                  <a:gd name="connsiteX427" fmla="*/ 215718 w 374784"/>
                  <a:gd name="connsiteY427" fmla="*/ 224316 h 2288932"/>
                  <a:gd name="connsiteX428" fmla="*/ 182979 w 374784"/>
                  <a:gd name="connsiteY428" fmla="*/ 650609 h 2288932"/>
                  <a:gd name="connsiteX429" fmla="*/ 228745 w 374784"/>
                  <a:gd name="connsiteY429" fmla="*/ 515196 h 2288932"/>
                  <a:gd name="connsiteX430" fmla="*/ 235858 w 374784"/>
                  <a:gd name="connsiteY430" fmla="*/ 443290 h 2288932"/>
                  <a:gd name="connsiteX431" fmla="*/ 233716 w 374784"/>
                  <a:gd name="connsiteY431" fmla="*/ 364700 h 2288932"/>
                  <a:gd name="connsiteX432" fmla="*/ 231916 w 374784"/>
                  <a:gd name="connsiteY432" fmla="*/ 364700 h 2288932"/>
                  <a:gd name="connsiteX433" fmla="*/ 230716 w 374784"/>
                  <a:gd name="connsiteY433" fmla="*/ 435834 h 2288932"/>
                  <a:gd name="connsiteX434" fmla="*/ 224288 w 374784"/>
                  <a:gd name="connsiteY434" fmla="*/ 506626 h 2288932"/>
                  <a:gd name="connsiteX435" fmla="*/ 182207 w 374784"/>
                  <a:gd name="connsiteY435" fmla="*/ 649581 h 2288932"/>
                  <a:gd name="connsiteX436" fmla="*/ 182550 w 374784"/>
                  <a:gd name="connsiteY436" fmla="*/ 650609 h 2288932"/>
                  <a:gd name="connsiteX437" fmla="*/ 55536 w 374784"/>
                  <a:gd name="connsiteY437" fmla="*/ 1709571 h 2288932"/>
                  <a:gd name="connsiteX438" fmla="*/ 82019 w 374784"/>
                  <a:gd name="connsiteY438" fmla="*/ 1655235 h 2288932"/>
                  <a:gd name="connsiteX439" fmla="*/ 92475 w 374784"/>
                  <a:gd name="connsiteY439" fmla="*/ 1623438 h 2288932"/>
                  <a:gd name="connsiteX440" fmla="*/ 97274 w 374784"/>
                  <a:gd name="connsiteY440" fmla="*/ 1591556 h 2288932"/>
                  <a:gd name="connsiteX441" fmla="*/ 94275 w 374784"/>
                  <a:gd name="connsiteY441" fmla="*/ 1589928 h 2288932"/>
                  <a:gd name="connsiteX442" fmla="*/ 87076 w 374784"/>
                  <a:gd name="connsiteY442" fmla="*/ 1609897 h 2288932"/>
                  <a:gd name="connsiteX443" fmla="*/ 79276 w 374784"/>
                  <a:gd name="connsiteY443" fmla="*/ 1636380 h 2288932"/>
                  <a:gd name="connsiteX444" fmla="*/ 58707 w 374784"/>
                  <a:gd name="connsiteY444" fmla="*/ 1686260 h 2288932"/>
                  <a:gd name="connsiteX445" fmla="*/ 26397 w 374784"/>
                  <a:gd name="connsiteY445" fmla="*/ 1720541 h 2288932"/>
                  <a:gd name="connsiteX446" fmla="*/ 0 w 374784"/>
                  <a:gd name="connsiteY446" fmla="*/ 1702201 h 2288932"/>
                  <a:gd name="connsiteX447" fmla="*/ 1543 w 374784"/>
                  <a:gd name="connsiteY447" fmla="*/ 1717199 h 2288932"/>
                  <a:gd name="connsiteX448" fmla="*/ 10113 w 374784"/>
                  <a:gd name="connsiteY448" fmla="*/ 1725255 h 2288932"/>
                  <a:gd name="connsiteX449" fmla="*/ 55536 w 374784"/>
                  <a:gd name="connsiteY449" fmla="*/ 1709571 h 2288932"/>
                  <a:gd name="connsiteX450" fmla="*/ 9599 w 374784"/>
                  <a:gd name="connsiteY450" fmla="*/ 1666719 h 2288932"/>
                  <a:gd name="connsiteX451" fmla="*/ 11313 w 374784"/>
                  <a:gd name="connsiteY451" fmla="*/ 1666034 h 2288932"/>
                  <a:gd name="connsiteX452" fmla="*/ 8399 w 374784"/>
                  <a:gd name="connsiteY452" fmla="*/ 1626352 h 2288932"/>
                  <a:gd name="connsiteX453" fmla="*/ 7885 w 374784"/>
                  <a:gd name="connsiteY453" fmla="*/ 1605012 h 2288932"/>
                  <a:gd name="connsiteX454" fmla="*/ 7371 w 374784"/>
                  <a:gd name="connsiteY454" fmla="*/ 1585300 h 2288932"/>
                  <a:gd name="connsiteX455" fmla="*/ 6685 w 374784"/>
                  <a:gd name="connsiteY455" fmla="*/ 1584614 h 2288932"/>
                  <a:gd name="connsiteX456" fmla="*/ 5999 w 374784"/>
                  <a:gd name="connsiteY456" fmla="*/ 1585300 h 2288932"/>
                  <a:gd name="connsiteX457" fmla="*/ 4371 w 374784"/>
                  <a:gd name="connsiteY457" fmla="*/ 1602441 h 2288932"/>
                  <a:gd name="connsiteX458" fmla="*/ 4371 w 374784"/>
                  <a:gd name="connsiteY458" fmla="*/ 1622924 h 2288932"/>
                  <a:gd name="connsiteX459" fmla="*/ 9599 w 374784"/>
                  <a:gd name="connsiteY459" fmla="*/ 1666376 h 2288932"/>
                  <a:gd name="connsiteX460" fmla="*/ 29654 w 374784"/>
                  <a:gd name="connsiteY460" fmla="*/ 1649064 h 2288932"/>
                  <a:gd name="connsiteX461" fmla="*/ 38995 w 374784"/>
                  <a:gd name="connsiteY461" fmla="*/ 1698258 h 2288932"/>
                  <a:gd name="connsiteX462" fmla="*/ 41567 w 374784"/>
                  <a:gd name="connsiteY462" fmla="*/ 1697316 h 2288932"/>
                  <a:gd name="connsiteX463" fmla="*/ 34453 w 374784"/>
                  <a:gd name="connsiteY463" fmla="*/ 1651464 h 2288932"/>
                  <a:gd name="connsiteX464" fmla="*/ 28282 w 374784"/>
                  <a:gd name="connsiteY464" fmla="*/ 1601927 h 2288932"/>
                  <a:gd name="connsiteX465" fmla="*/ 22369 w 374784"/>
                  <a:gd name="connsiteY465" fmla="*/ 1509795 h 2288932"/>
                  <a:gd name="connsiteX466" fmla="*/ 19626 w 374784"/>
                  <a:gd name="connsiteY466" fmla="*/ 1509109 h 2288932"/>
                  <a:gd name="connsiteX467" fmla="*/ 24083 w 374784"/>
                  <a:gd name="connsiteY467" fmla="*/ 1604669 h 2288932"/>
                  <a:gd name="connsiteX468" fmla="*/ 29654 w 374784"/>
                  <a:gd name="connsiteY468" fmla="*/ 1648721 h 22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374784" h="2288932">
                    <a:moveTo>
                      <a:pt x="262169" y="447490"/>
                    </a:moveTo>
                    <a:cubicBezTo>
                      <a:pt x="264612" y="435106"/>
                      <a:pt x="265726" y="422490"/>
                      <a:pt x="265512" y="409866"/>
                    </a:cubicBezTo>
                    <a:cubicBezTo>
                      <a:pt x="265640" y="397216"/>
                      <a:pt x="265041" y="384566"/>
                      <a:pt x="263712" y="371985"/>
                    </a:cubicBezTo>
                    <a:cubicBezTo>
                      <a:pt x="263712" y="369756"/>
                      <a:pt x="261055" y="369928"/>
                      <a:pt x="261227" y="371985"/>
                    </a:cubicBezTo>
                    <a:cubicBezTo>
                      <a:pt x="262255" y="384326"/>
                      <a:pt x="262512" y="396667"/>
                      <a:pt x="262341" y="409094"/>
                    </a:cubicBezTo>
                    <a:cubicBezTo>
                      <a:pt x="262169" y="421522"/>
                      <a:pt x="260712" y="434206"/>
                      <a:pt x="260370" y="446804"/>
                    </a:cubicBezTo>
                    <a:cubicBezTo>
                      <a:pt x="260541" y="448433"/>
                      <a:pt x="261827" y="449033"/>
                      <a:pt x="262169" y="447490"/>
                    </a:cubicBezTo>
                    <a:close/>
                    <a:moveTo>
                      <a:pt x="258913" y="124642"/>
                    </a:moveTo>
                    <a:cubicBezTo>
                      <a:pt x="259941" y="110158"/>
                      <a:pt x="260027" y="95588"/>
                      <a:pt x="260884" y="81104"/>
                    </a:cubicBezTo>
                    <a:cubicBezTo>
                      <a:pt x="260884" y="73048"/>
                      <a:pt x="261998" y="64992"/>
                      <a:pt x="263026" y="57021"/>
                    </a:cubicBezTo>
                    <a:cubicBezTo>
                      <a:pt x="264141" y="47765"/>
                      <a:pt x="265083" y="38252"/>
                      <a:pt x="266540" y="28996"/>
                    </a:cubicBezTo>
                    <a:cubicBezTo>
                      <a:pt x="266540" y="27196"/>
                      <a:pt x="264483" y="24625"/>
                      <a:pt x="263798" y="27368"/>
                    </a:cubicBezTo>
                    <a:cubicBezTo>
                      <a:pt x="261578" y="35372"/>
                      <a:pt x="259838" y="43497"/>
                      <a:pt x="258570" y="51708"/>
                    </a:cubicBezTo>
                    <a:cubicBezTo>
                      <a:pt x="257456" y="59421"/>
                      <a:pt x="256599" y="67134"/>
                      <a:pt x="255999" y="74933"/>
                    </a:cubicBezTo>
                    <a:cubicBezTo>
                      <a:pt x="254310" y="91663"/>
                      <a:pt x="254773" y="108538"/>
                      <a:pt x="257370" y="125156"/>
                    </a:cubicBezTo>
                    <a:cubicBezTo>
                      <a:pt x="257627" y="126356"/>
                      <a:pt x="258827" y="125156"/>
                      <a:pt x="258913" y="124642"/>
                    </a:cubicBezTo>
                    <a:close/>
                    <a:moveTo>
                      <a:pt x="294823" y="440548"/>
                    </a:moveTo>
                    <a:cubicBezTo>
                      <a:pt x="300051" y="422721"/>
                      <a:pt x="303393" y="404552"/>
                      <a:pt x="307164" y="386211"/>
                    </a:cubicBezTo>
                    <a:cubicBezTo>
                      <a:pt x="310935" y="367871"/>
                      <a:pt x="315735" y="349187"/>
                      <a:pt x="318391" y="330504"/>
                    </a:cubicBezTo>
                    <a:cubicBezTo>
                      <a:pt x="318391" y="328875"/>
                      <a:pt x="316763" y="327247"/>
                      <a:pt x="315992" y="329304"/>
                    </a:cubicBezTo>
                    <a:cubicBezTo>
                      <a:pt x="310198" y="347473"/>
                      <a:pt x="305562" y="365994"/>
                      <a:pt x="302108" y="384754"/>
                    </a:cubicBezTo>
                    <a:cubicBezTo>
                      <a:pt x="297925" y="402984"/>
                      <a:pt x="295063" y="421479"/>
                      <a:pt x="293537" y="440119"/>
                    </a:cubicBezTo>
                    <a:cubicBezTo>
                      <a:pt x="293194" y="441234"/>
                      <a:pt x="294309" y="442262"/>
                      <a:pt x="294823" y="440548"/>
                    </a:cubicBezTo>
                    <a:close/>
                    <a:moveTo>
                      <a:pt x="261655" y="284309"/>
                    </a:moveTo>
                    <a:cubicBezTo>
                      <a:pt x="261312" y="275696"/>
                      <a:pt x="260455" y="267108"/>
                      <a:pt x="259084" y="258598"/>
                    </a:cubicBezTo>
                    <a:cubicBezTo>
                      <a:pt x="259084" y="257569"/>
                      <a:pt x="258227" y="256027"/>
                      <a:pt x="256941" y="255941"/>
                    </a:cubicBezTo>
                    <a:cubicBezTo>
                      <a:pt x="255656" y="255855"/>
                      <a:pt x="255227" y="257312"/>
                      <a:pt x="255399" y="258255"/>
                    </a:cubicBezTo>
                    <a:cubicBezTo>
                      <a:pt x="256256" y="266825"/>
                      <a:pt x="256684" y="274539"/>
                      <a:pt x="256856" y="282595"/>
                    </a:cubicBezTo>
                    <a:cubicBezTo>
                      <a:pt x="256856" y="286537"/>
                      <a:pt x="256856" y="290480"/>
                      <a:pt x="256856" y="294422"/>
                    </a:cubicBezTo>
                    <a:cubicBezTo>
                      <a:pt x="256710" y="298553"/>
                      <a:pt x="257001" y="302693"/>
                      <a:pt x="257713" y="306764"/>
                    </a:cubicBezTo>
                    <a:cubicBezTo>
                      <a:pt x="257713" y="307792"/>
                      <a:pt x="259341" y="308649"/>
                      <a:pt x="259941" y="307363"/>
                    </a:cubicBezTo>
                    <a:cubicBezTo>
                      <a:pt x="260592" y="305478"/>
                      <a:pt x="261021" y="303524"/>
                      <a:pt x="261227" y="301536"/>
                    </a:cubicBezTo>
                    <a:cubicBezTo>
                      <a:pt x="261527" y="299779"/>
                      <a:pt x="261698" y="298005"/>
                      <a:pt x="261741" y="296222"/>
                    </a:cubicBezTo>
                    <a:cubicBezTo>
                      <a:pt x="261912" y="292279"/>
                      <a:pt x="261741" y="287994"/>
                      <a:pt x="261570" y="284309"/>
                    </a:cubicBezTo>
                    <a:close/>
                    <a:moveTo>
                      <a:pt x="253085" y="176493"/>
                    </a:moveTo>
                    <a:cubicBezTo>
                      <a:pt x="253085" y="175379"/>
                      <a:pt x="253085" y="174350"/>
                      <a:pt x="253085" y="173236"/>
                    </a:cubicBezTo>
                    <a:cubicBezTo>
                      <a:pt x="252991" y="171445"/>
                      <a:pt x="252613" y="169680"/>
                      <a:pt x="251971" y="168008"/>
                    </a:cubicBezTo>
                    <a:cubicBezTo>
                      <a:pt x="251971" y="166466"/>
                      <a:pt x="249399" y="165094"/>
                      <a:pt x="248628" y="167151"/>
                    </a:cubicBezTo>
                    <a:cubicBezTo>
                      <a:pt x="248003" y="168420"/>
                      <a:pt x="247600" y="169782"/>
                      <a:pt x="247428" y="171179"/>
                    </a:cubicBezTo>
                    <a:cubicBezTo>
                      <a:pt x="247428" y="172122"/>
                      <a:pt x="247428" y="173065"/>
                      <a:pt x="247428" y="174008"/>
                    </a:cubicBezTo>
                    <a:lnTo>
                      <a:pt x="247428" y="179664"/>
                    </a:lnTo>
                    <a:cubicBezTo>
                      <a:pt x="247428" y="183435"/>
                      <a:pt x="247428" y="187206"/>
                      <a:pt x="247428" y="190977"/>
                    </a:cubicBezTo>
                    <a:cubicBezTo>
                      <a:pt x="247428" y="194748"/>
                      <a:pt x="247428" y="198433"/>
                      <a:pt x="247428" y="202119"/>
                    </a:cubicBezTo>
                    <a:cubicBezTo>
                      <a:pt x="247625" y="206567"/>
                      <a:pt x="248251" y="210989"/>
                      <a:pt x="249314" y="215317"/>
                    </a:cubicBezTo>
                    <a:cubicBezTo>
                      <a:pt x="249314" y="217031"/>
                      <a:pt x="251542" y="218060"/>
                      <a:pt x="252142" y="215917"/>
                    </a:cubicBezTo>
                    <a:cubicBezTo>
                      <a:pt x="253290" y="212137"/>
                      <a:pt x="253925" y="208212"/>
                      <a:pt x="254027" y="204261"/>
                    </a:cubicBezTo>
                    <a:cubicBezTo>
                      <a:pt x="254027" y="200404"/>
                      <a:pt x="254027" y="196548"/>
                      <a:pt x="254027" y="192605"/>
                    </a:cubicBezTo>
                    <a:cubicBezTo>
                      <a:pt x="254027" y="188663"/>
                      <a:pt x="254027" y="185321"/>
                      <a:pt x="254027" y="181635"/>
                    </a:cubicBezTo>
                    <a:cubicBezTo>
                      <a:pt x="252999" y="180093"/>
                      <a:pt x="252913" y="178293"/>
                      <a:pt x="252913" y="176579"/>
                    </a:cubicBezTo>
                    <a:close/>
                    <a:moveTo>
                      <a:pt x="299879" y="354329"/>
                    </a:moveTo>
                    <a:cubicBezTo>
                      <a:pt x="302536" y="341474"/>
                      <a:pt x="303393" y="328618"/>
                      <a:pt x="305364" y="315334"/>
                    </a:cubicBezTo>
                    <a:cubicBezTo>
                      <a:pt x="307336" y="302050"/>
                      <a:pt x="310078" y="289623"/>
                      <a:pt x="311449" y="277196"/>
                    </a:cubicBezTo>
                    <a:cubicBezTo>
                      <a:pt x="311449" y="275396"/>
                      <a:pt x="309307" y="273682"/>
                      <a:pt x="308621" y="276081"/>
                    </a:cubicBezTo>
                    <a:cubicBezTo>
                      <a:pt x="305441" y="288706"/>
                      <a:pt x="303119" y="301536"/>
                      <a:pt x="301679" y="314477"/>
                    </a:cubicBezTo>
                    <a:cubicBezTo>
                      <a:pt x="299537" y="327624"/>
                      <a:pt x="298422" y="340925"/>
                      <a:pt x="298337" y="354244"/>
                    </a:cubicBezTo>
                    <a:cubicBezTo>
                      <a:pt x="298165" y="355444"/>
                      <a:pt x="299537" y="355444"/>
                      <a:pt x="299708" y="354329"/>
                    </a:cubicBezTo>
                    <a:close/>
                    <a:moveTo>
                      <a:pt x="242886" y="305135"/>
                    </a:moveTo>
                    <a:cubicBezTo>
                      <a:pt x="242886" y="306164"/>
                      <a:pt x="244600" y="307021"/>
                      <a:pt x="245457" y="305906"/>
                    </a:cubicBezTo>
                    <a:cubicBezTo>
                      <a:pt x="247283" y="302187"/>
                      <a:pt x="247883" y="297987"/>
                      <a:pt x="247171" y="293908"/>
                    </a:cubicBezTo>
                    <a:cubicBezTo>
                      <a:pt x="247145" y="289237"/>
                      <a:pt x="246854" y="284575"/>
                      <a:pt x="246314" y="279938"/>
                    </a:cubicBezTo>
                    <a:cubicBezTo>
                      <a:pt x="245911" y="275593"/>
                      <a:pt x="245311" y="271222"/>
                      <a:pt x="244514" y="266825"/>
                    </a:cubicBezTo>
                    <a:cubicBezTo>
                      <a:pt x="243906" y="262129"/>
                      <a:pt x="242637" y="257544"/>
                      <a:pt x="240743" y="253198"/>
                    </a:cubicBezTo>
                    <a:cubicBezTo>
                      <a:pt x="239972" y="251656"/>
                      <a:pt x="237829" y="251399"/>
                      <a:pt x="237572" y="253198"/>
                    </a:cubicBezTo>
                    <a:cubicBezTo>
                      <a:pt x="237692" y="257406"/>
                      <a:pt x="238326" y="261572"/>
                      <a:pt x="239458" y="265625"/>
                    </a:cubicBezTo>
                    <a:cubicBezTo>
                      <a:pt x="240143" y="269654"/>
                      <a:pt x="240658" y="273767"/>
                      <a:pt x="241000" y="277881"/>
                    </a:cubicBezTo>
                    <a:cubicBezTo>
                      <a:pt x="241343" y="281995"/>
                      <a:pt x="241600" y="286452"/>
                      <a:pt x="241686" y="290394"/>
                    </a:cubicBezTo>
                    <a:cubicBezTo>
                      <a:pt x="241232" y="295339"/>
                      <a:pt x="241635" y="300327"/>
                      <a:pt x="242886" y="305135"/>
                    </a:cubicBezTo>
                    <a:close/>
                    <a:moveTo>
                      <a:pt x="223945" y="575104"/>
                    </a:moveTo>
                    <a:cubicBezTo>
                      <a:pt x="223945" y="575961"/>
                      <a:pt x="224802" y="576903"/>
                      <a:pt x="225317" y="575789"/>
                    </a:cubicBezTo>
                    <a:cubicBezTo>
                      <a:pt x="232147" y="558785"/>
                      <a:pt x="236955" y="541036"/>
                      <a:pt x="239629" y="522910"/>
                    </a:cubicBezTo>
                    <a:cubicBezTo>
                      <a:pt x="243572" y="503712"/>
                      <a:pt x="246486" y="484257"/>
                      <a:pt x="248800" y="464716"/>
                    </a:cubicBezTo>
                    <a:cubicBezTo>
                      <a:pt x="253770" y="425721"/>
                      <a:pt x="254799" y="386331"/>
                      <a:pt x="251885" y="347130"/>
                    </a:cubicBezTo>
                    <a:cubicBezTo>
                      <a:pt x="251885" y="345245"/>
                      <a:pt x="249399" y="344730"/>
                      <a:pt x="249314" y="347130"/>
                    </a:cubicBezTo>
                    <a:cubicBezTo>
                      <a:pt x="248714" y="385269"/>
                      <a:pt x="248200" y="423321"/>
                      <a:pt x="243914" y="461203"/>
                    </a:cubicBezTo>
                    <a:cubicBezTo>
                      <a:pt x="241857" y="479458"/>
                      <a:pt x="239029" y="497541"/>
                      <a:pt x="235344" y="515539"/>
                    </a:cubicBezTo>
                    <a:cubicBezTo>
                      <a:pt x="232173" y="534994"/>
                      <a:pt x="226259" y="554792"/>
                      <a:pt x="223945" y="574932"/>
                    </a:cubicBezTo>
                    <a:close/>
                    <a:moveTo>
                      <a:pt x="256770" y="859556"/>
                    </a:moveTo>
                    <a:cubicBezTo>
                      <a:pt x="257284" y="857585"/>
                      <a:pt x="254799" y="855185"/>
                      <a:pt x="254027" y="857842"/>
                    </a:cubicBezTo>
                    <a:cubicBezTo>
                      <a:pt x="243512" y="893735"/>
                      <a:pt x="235575" y="930339"/>
                      <a:pt x="230287" y="967372"/>
                    </a:cubicBezTo>
                    <a:cubicBezTo>
                      <a:pt x="223988" y="1003959"/>
                      <a:pt x="221340" y="1041078"/>
                      <a:pt x="222403" y="1078188"/>
                    </a:cubicBezTo>
                    <a:cubicBezTo>
                      <a:pt x="222403" y="1079473"/>
                      <a:pt x="224117" y="1080331"/>
                      <a:pt x="224288" y="1078188"/>
                    </a:cubicBezTo>
                    <a:cubicBezTo>
                      <a:pt x="226259" y="1060104"/>
                      <a:pt x="226774" y="1041849"/>
                      <a:pt x="228231" y="1023680"/>
                    </a:cubicBezTo>
                    <a:cubicBezTo>
                      <a:pt x="229688" y="1005511"/>
                      <a:pt x="231744" y="986741"/>
                      <a:pt x="234401" y="968401"/>
                    </a:cubicBezTo>
                    <a:cubicBezTo>
                      <a:pt x="239929" y="931693"/>
                      <a:pt x="247403" y="895303"/>
                      <a:pt x="256770" y="859385"/>
                    </a:cubicBezTo>
                    <a:close/>
                    <a:moveTo>
                      <a:pt x="241600" y="845072"/>
                    </a:moveTo>
                    <a:cubicBezTo>
                      <a:pt x="195320" y="935062"/>
                      <a:pt x="135413" y="1018366"/>
                      <a:pt x="102588" y="1114784"/>
                    </a:cubicBezTo>
                    <a:cubicBezTo>
                      <a:pt x="93461" y="1141095"/>
                      <a:pt x="86853" y="1168212"/>
                      <a:pt x="82876" y="1195774"/>
                    </a:cubicBezTo>
                    <a:cubicBezTo>
                      <a:pt x="77631" y="1224151"/>
                      <a:pt x="78128" y="1253290"/>
                      <a:pt x="84333" y="1281478"/>
                    </a:cubicBezTo>
                    <a:cubicBezTo>
                      <a:pt x="84847" y="1283278"/>
                      <a:pt x="87590" y="1284478"/>
                      <a:pt x="87761" y="1281478"/>
                    </a:cubicBezTo>
                    <a:cubicBezTo>
                      <a:pt x="89047" y="1255767"/>
                      <a:pt x="87761" y="1230656"/>
                      <a:pt x="90418" y="1205116"/>
                    </a:cubicBezTo>
                    <a:cubicBezTo>
                      <a:pt x="93580" y="1179833"/>
                      <a:pt x="99083" y="1154902"/>
                      <a:pt x="106873" y="1130639"/>
                    </a:cubicBezTo>
                    <a:cubicBezTo>
                      <a:pt x="122789" y="1082704"/>
                      <a:pt x="143520" y="1036501"/>
                      <a:pt x="168752" y="992741"/>
                    </a:cubicBezTo>
                    <a:cubicBezTo>
                      <a:pt x="181265" y="970029"/>
                      <a:pt x="194463" y="947660"/>
                      <a:pt x="207062" y="925120"/>
                    </a:cubicBezTo>
                    <a:lnTo>
                      <a:pt x="206033" y="931291"/>
                    </a:lnTo>
                    <a:cubicBezTo>
                      <a:pt x="204319" y="942347"/>
                      <a:pt x="203119" y="953574"/>
                      <a:pt x="202519" y="964715"/>
                    </a:cubicBezTo>
                    <a:cubicBezTo>
                      <a:pt x="201234" y="987170"/>
                      <a:pt x="202005" y="1009796"/>
                      <a:pt x="202519" y="1032250"/>
                    </a:cubicBezTo>
                    <a:cubicBezTo>
                      <a:pt x="202519" y="1077416"/>
                      <a:pt x="203462" y="1122583"/>
                      <a:pt x="200462" y="1167663"/>
                    </a:cubicBezTo>
                    <a:cubicBezTo>
                      <a:pt x="198748" y="1194574"/>
                      <a:pt x="195149" y="1221057"/>
                      <a:pt x="191378" y="1247796"/>
                    </a:cubicBezTo>
                    <a:cubicBezTo>
                      <a:pt x="191378" y="1248568"/>
                      <a:pt x="192063" y="1248396"/>
                      <a:pt x="192235" y="1247796"/>
                    </a:cubicBezTo>
                    <a:cubicBezTo>
                      <a:pt x="203856" y="1204893"/>
                      <a:pt x="209933" y="1160687"/>
                      <a:pt x="210318" y="1116241"/>
                    </a:cubicBezTo>
                    <a:cubicBezTo>
                      <a:pt x="212032" y="1070303"/>
                      <a:pt x="210318" y="1024366"/>
                      <a:pt x="211090" y="978342"/>
                    </a:cubicBezTo>
                    <a:cubicBezTo>
                      <a:pt x="211090" y="966172"/>
                      <a:pt x="211604" y="953917"/>
                      <a:pt x="212889" y="941747"/>
                    </a:cubicBezTo>
                    <a:cubicBezTo>
                      <a:pt x="215658" y="923946"/>
                      <a:pt x="220457" y="906514"/>
                      <a:pt x="227202" y="889810"/>
                    </a:cubicBezTo>
                    <a:cubicBezTo>
                      <a:pt x="232859" y="879440"/>
                      <a:pt x="238515" y="869069"/>
                      <a:pt x="244343" y="858613"/>
                    </a:cubicBezTo>
                    <a:cubicBezTo>
                      <a:pt x="267380" y="813267"/>
                      <a:pt x="287426" y="766456"/>
                      <a:pt x="304336" y="718487"/>
                    </a:cubicBezTo>
                    <a:cubicBezTo>
                      <a:pt x="323448" y="665693"/>
                      <a:pt x="344188" y="608100"/>
                      <a:pt x="335532" y="550935"/>
                    </a:cubicBezTo>
                    <a:cubicBezTo>
                      <a:pt x="335532" y="550421"/>
                      <a:pt x="334932" y="550935"/>
                      <a:pt x="334932" y="550935"/>
                    </a:cubicBezTo>
                    <a:cubicBezTo>
                      <a:pt x="336218" y="602786"/>
                      <a:pt x="321134" y="651980"/>
                      <a:pt x="303308" y="700146"/>
                    </a:cubicBezTo>
                    <a:cubicBezTo>
                      <a:pt x="285687" y="749658"/>
                      <a:pt x="265075" y="798055"/>
                      <a:pt x="241600" y="845072"/>
                    </a:cubicBezTo>
                    <a:close/>
                    <a:moveTo>
                      <a:pt x="229859" y="1141180"/>
                    </a:moveTo>
                    <a:cubicBezTo>
                      <a:pt x="235301" y="1120294"/>
                      <a:pt x="239595" y="1099117"/>
                      <a:pt x="242715" y="1077759"/>
                    </a:cubicBezTo>
                    <a:lnTo>
                      <a:pt x="254627" y="1009882"/>
                    </a:lnTo>
                    <a:cubicBezTo>
                      <a:pt x="262684" y="963832"/>
                      <a:pt x="270114" y="917749"/>
                      <a:pt x="276911" y="871640"/>
                    </a:cubicBezTo>
                    <a:cubicBezTo>
                      <a:pt x="276911" y="870526"/>
                      <a:pt x="275711" y="869841"/>
                      <a:pt x="275454" y="871212"/>
                    </a:cubicBezTo>
                    <a:cubicBezTo>
                      <a:pt x="266026" y="916464"/>
                      <a:pt x="257541" y="961887"/>
                      <a:pt x="249742" y="1007396"/>
                    </a:cubicBezTo>
                    <a:cubicBezTo>
                      <a:pt x="245860" y="1029165"/>
                      <a:pt x="242029" y="1050908"/>
                      <a:pt x="238258" y="1072617"/>
                    </a:cubicBezTo>
                    <a:cubicBezTo>
                      <a:pt x="233707" y="1094883"/>
                      <a:pt x="230305" y="1117363"/>
                      <a:pt x="228059" y="1139981"/>
                    </a:cubicBezTo>
                    <a:cubicBezTo>
                      <a:pt x="227802" y="1141523"/>
                      <a:pt x="229259" y="1143580"/>
                      <a:pt x="229859" y="1141523"/>
                    </a:cubicBezTo>
                    <a:close/>
                    <a:moveTo>
                      <a:pt x="125643" y="1175462"/>
                    </a:moveTo>
                    <a:cubicBezTo>
                      <a:pt x="123928" y="1164149"/>
                      <a:pt x="123843" y="1152408"/>
                      <a:pt x="121700" y="1141180"/>
                    </a:cubicBezTo>
                    <a:cubicBezTo>
                      <a:pt x="121700" y="1139638"/>
                      <a:pt x="119215" y="1138352"/>
                      <a:pt x="118872" y="1140581"/>
                    </a:cubicBezTo>
                    <a:cubicBezTo>
                      <a:pt x="117929" y="1152742"/>
                      <a:pt x="118709" y="1164972"/>
                      <a:pt x="121186" y="1176919"/>
                    </a:cubicBezTo>
                    <a:cubicBezTo>
                      <a:pt x="122643" y="1187032"/>
                      <a:pt x="124528" y="1197060"/>
                      <a:pt x="126757" y="1207001"/>
                    </a:cubicBezTo>
                    <a:cubicBezTo>
                      <a:pt x="132267" y="1232593"/>
                      <a:pt x="139749" y="1257721"/>
                      <a:pt x="149125" y="1282164"/>
                    </a:cubicBezTo>
                    <a:cubicBezTo>
                      <a:pt x="149725" y="1283707"/>
                      <a:pt x="150754" y="1282164"/>
                      <a:pt x="150582" y="1280964"/>
                    </a:cubicBezTo>
                    <a:cubicBezTo>
                      <a:pt x="145612" y="1258338"/>
                      <a:pt x="138498" y="1236312"/>
                      <a:pt x="133442" y="1213772"/>
                    </a:cubicBezTo>
                    <a:cubicBezTo>
                      <a:pt x="130013" y="1201002"/>
                      <a:pt x="127528" y="1188575"/>
                      <a:pt x="125643" y="1175976"/>
                    </a:cubicBezTo>
                    <a:close/>
                    <a:moveTo>
                      <a:pt x="240229" y="114015"/>
                    </a:moveTo>
                    <a:cubicBezTo>
                      <a:pt x="241283" y="105084"/>
                      <a:pt x="241660" y="96085"/>
                      <a:pt x="241343" y="87103"/>
                    </a:cubicBezTo>
                    <a:cubicBezTo>
                      <a:pt x="241489" y="77273"/>
                      <a:pt x="242140" y="67469"/>
                      <a:pt x="243314" y="57707"/>
                    </a:cubicBezTo>
                    <a:cubicBezTo>
                      <a:pt x="244429" y="48451"/>
                      <a:pt x="245971" y="39195"/>
                      <a:pt x="247857" y="30024"/>
                    </a:cubicBezTo>
                    <a:cubicBezTo>
                      <a:pt x="250599" y="21068"/>
                      <a:pt x="252382" y="11847"/>
                      <a:pt x="253170" y="2513"/>
                    </a:cubicBezTo>
                    <a:cubicBezTo>
                      <a:pt x="253170" y="1399"/>
                      <a:pt x="251885" y="-1001"/>
                      <a:pt x="250599" y="456"/>
                    </a:cubicBezTo>
                    <a:cubicBezTo>
                      <a:pt x="245868" y="8435"/>
                      <a:pt x="242937" y="17357"/>
                      <a:pt x="242029" y="26596"/>
                    </a:cubicBezTo>
                    <a:cubicBezTo>
                      <a:pt x="239775" y="36427"/>
                      <a:pt x="238112" y="46385"/>
                      <a:pt x="237058" y="56421"/>
                    </a:cubicBezTo>
                    <a:cubicBezTo>
                      <a:pt x="233913" y="75499"/>
                      <a:pt x="234290" y="94988"/>
                      <a:pt x="238172" y="113929"/>
                    </a:cubicBezTo>
                    <a:cubicBezTo>
                      <a:pt x="238086" y="115214"/>
                      <a:pt x="239886" y="115729"/>
                      <a:pt x="240229" y="114015"/>
                    </a:cubicBezTo>
                    <a:close/>
                    <a:moveTo>
                      <a:pt x="332018" y="2196629"/>
                    </a:moveTo>
                    <a:cubicBezTo>
                      <a:pt x="334590" y="2198086"/>
                      <a:pt x="336904" y="2199885"/>
                      <a:pt x="339646" y="2201257"/>
                    </a:cubicBezTo>
                    <a:lnTo>
                      <a:pt x="347445" y="2204771"/>
                    </a:lnTo>
                    <a:cubicBezTo>
                      <a:pt x="352759" y="2206999"/>
                      <a:pt x="358244" y="2208370"/>
                      <a:pt x="363729" y="2210084"/>
                    </a:cubicBezTo>
                    <a:lnTo>
                      <a:pt x="364157" y="2210084"/>
                    </a:lnTo>
                    <a:cubicBezTo>
                      <a:pt x="362495" y="2208362"/>
                      <a:pt x="360686" y="2206785"/>
                      <a:pt x="358758" y="2205371"/>
                    </a:cubicBezTo>
                    <a:cubicBezTo>
                      <a:pt x="358475" y="2204839"/>
                      <a:pt x="358158" y="2204325"/>
                      <a:pt x="357815" y="2203828"/>
                    </a:cubicBezTo>
                    <a:cubicBezTo>
                      <a:pt x="356101" y="2203314"/>
                      <a:pt x="354387" y="2202885"/>
                      <a:pt x="352759" y="2202285"/>
                    </a:cubicBezTo>
                    <a:lnTo>
                      <a:pt x="344188" y="2199114"/>
                    </a:lnTo>
                    <a:lnTo>
                      <a:pt x="339475" y="2197229"/>
                    </a:lnTo>
                    <a:cubicBezTo>
                      <a:pt x="337332" y="2196372"/>
                      <a:pt x="335018" y="2195943"/>
                      <a:pt x="332875" y="2195000"/>
                    </a:cubicBezTo>
                    <a:cubicBezTo>
                      <a:pt x="331933" y="2194572"/>
                      <a:pt x="331504" y="2195943"/>
                      <a:pt x="332018" y="2196286"/>
                    </a:cubicBezTo>
                    <a:close/>
                    <a:moveTo>
                      <a:pt x="155039" y="2097897"/>
                    </a:moveTo>
                    <a:cubicBezTo>
                      <a:pt x="175042" y="2124766"/>
                      <a:pt x="198045" y="2149260"/>
                      <a:pt x="223603" y="2170918"/>
                    </a:cubicBezTo>
                    <a:cubicBezTo>
                      <a:pt x="249091" y="2193449"/>
                      <a:pt x="276636" y="2213530"/>
                      <a:pt x="305879" y="2230911"/>
                    </a:cubicBezTo>
                    <a:cubicBezTo>
                      <a:pt x="307078" y="2231596"/>
                      <a:pt x="307593" y="2228511"/>
                      <a:pt x="306650" y="2227911"/>
                    </a:cubicBezTo>
                    <a:cubicBezTo>
                      <a:pt x="280005" y="2210084"/>
                      <a:pt x="254447" y="2190681"/>
                      <a:pt x="230116" y="2169803"/>
                    </a:cubicBezTo>
                    <a:cubicBezTo>
                      <a:pt x="203633" y="2146749"/>
                      <a:pt x="180150" y="2121038"/>
                      <a:pt x="155982" y="2095755"/>
                    </a:cubicBezTo>
                    <a:cubicBezTo>
                      <a:pt x="155296" y="2094726"/>
                      <a:pt x="154611" y="2096869"/>
                      <a:pt x="155039" y="2097555"/>
                    </a:cubicBezTo>
                    <a:close/>
                    <a:moveTo>
                      <a:pt x="154439" y="1240340"/>
                    </a:moveTo>
                    <a:cubicBezTo>
                      <a:pt x="151268" y="1217972"/>
                      <a:pt x="145869" y="1196117"/>
                      <a:pt x="142698" y="1173662"/>
                    </a:cubicBezTo>
                    <a:cubicBezTo>
                      <a:pt x="139698" y="1150445"/>
                      <a:pt x="138155" y="1127056"/>
                      <a:pt x="138070" y="1103642"/>
                    </a:cubicBezTo>
                    <a:cubicBezTo>
                      <a:pt x="138070" y="1101157"/>
                      <a:pt x="134213" y="1098671"/>
                      <a:pt x="134213" y="1102099"/>
                    </a:cubicBezTo>
                    <a:cubicBezTo>
                      <a:pt x="134179" y="1125154"/>
                      <a:pt x="135524" y="1148191"/>
                      <a:pt x="138241" y="1171091"/>
                    </a:cubicBezTo>
                    <a:cubicBezTo>
                      <a:pt x="140366" y="1195037"/>
                      <a:pt x="145166" y="1218666"/>
                      <a:pt x="152554" y="1241540"/>
                    </a:cubicBezTo>
                    <a:cubicBezTo>
                      <a:pt x="153239" y="1242997"/>
                      <a:pt x="154525" y="1241197"/>
                      <a:pt x="154439" y="1239997"/>
                    </a:cubicBezTo>
                    <a:close/>
                    <a:moveTo>
                      <a:pt x="162495" y="1109384"/>
                    </a:moveTo>
                    <a:cubicBezTo>
                      <a:pt x="161981" y="1096271"/>
                      <a:pt x="161810" y="1083073"/>
                      <a:pt x="162495" y="1069875"/>
                    </a:cubicBezTo>
                    <a:cubicBezTo>
                      <a:pt x="163610" y="1057507"/>
                      <a:pt x="164038" y="1045089"/>
                      <a:pt x="163781" y="1032679"/>
                    </a:cubicBezTo>
                    <a:cubicBezTo>
                      <a:pt x="163781" y="1030536"/>
                      <a:pt x="160353" y="1027194"/>
                      <a:pt x="159324" y="1030708"/>
                    </a:cubicBezTo>
                    <a:cubicBezTo>
                      <a:pt x="156762" y="1042963"/>
                      <a:pt x="155699" y="1055476"/>
                      <a:pt x="156153" y="1067989"/>
                    </a:cubicBezTo>
                    <a:cubicBezTo>
                      <a:pt x="156153" y="1081273"/>
                      <a:pt x="156153" y="1094557"/>
                      <a:pt x="156153" y="1107756"/>
                    </a:cubicBezTo>
                    <a:cubicBezTo>
                      <a:pt x="156085" y="1134041"/>
                      <a:pt x="159539" y="1160215"/>
                      <a:pt x="166438" y="1185575"/>
                    </a:cubicBezTo>
                    <a:cubicBezTo>
                      <a:pt x="167123" y="1187546"/>
                      <a:pt x="169266" y="1187032"/>
                      <a:pt x="169266" y="1185061"/>
                    </a:cubicBezTo>
                    <a:cubicBezTo>
                      <a:pt x="168812" y="1172977"/>
                      <a:pt x="167663" y="1160935"/>
                      <a:pt x="165838" y="1148979"/>
                    </a:cubicBezTo>
                    <a:cubicBezTo>
                      <a:pt x="164038" y="1135438"/>
                      <a:pt x="163095" y="1122240"/>
                      <a:pt x="162495" y="1109041"/>
                    </a:cubicBezTo>
                    <a:close/>
                    <a:moveTo>
                      <a:pt x="233287" y="1214372"/>
                    </a:moveTo>
                    <a:cubicBezTo>
                      <a:pt x="241857" y="1187546"/>
                      <a:pt x="248371" y="1160035"/>
                      <a:pt x="254713" y="1132524"/>
                    </a:cubicBezTo>
                    <a:cubicBezTo>
                      <a:pt x="261055" y="1105013"/>
                      <a:pt x="267569" y="1075274"/>
                      <a:pt x="273482" y="1046820"/>
                    </a:cubicBezTo>
                    <a:cubicBezTo>
                      <a:pt x="285310" y="988798"/>
                      <a:pt x="296365" y="930519"/>
                      <a:pt x="304936" y="871898"/>
                    </a:cubicBezTo>
                    <a:cubicBezTo>
                      <a:pt x="309650" y="839501"/>
                      <a:pt x="313506" y="807019"/>
                      <a:pt x="317192" y="774452"/>
                    </a:cubicBezTo>
                    <a:cubicBezTo>
                      <a:pt x="317192" y="773166"/>
                      <a:pt x="315992" y="772995"/>
                      <a:pt x="315820" y="774452"/>
                    </a:cubicBezTo>
                    <a:cubicBezTo>
                      <a:pt x="311707" y="803591"/>
                      <a:pt x="306307" y="832645"/>
                      <a:pt x="301422" y="861613"/>
                    </a:cubicBezTo>
                    <a:cubicBezTo>
                      <a:pt x="296537" y="890581"/>
                      <a:pt x="291994" y="918692"/>
                      <a:pt x="286767" y="947317"/>
                    </a:cubicBezTo>
                    <a:cubicBezTo>
                      <a:pt x="276482" y="1004456"/>
                      <a:pt x="265058" y="1061244"/>
                      <a:pt x="252485" y="1117697"/>
                    </a:cubicBezTo>
                    <a:cubicBezTo>
                      <a:pt x="245286" y="1149494"/>
                      <a:pt x="236887" y="1181119"/>
                      <a:pt x="231230" y="1213258"/>
                    </a:cubicBezTo>
                    <a:cubicBezTo>
                      <a:pt x="230459" y="1214029"/>
                      <a:pt x="232430" y="1216514"/>
                      <a:pt x="233287" y="1214029"/>
                    </a:cubicBezTo>
                    <a:close/>
                    <a:moveTo>
                      <a:pt x="235515" y="207347"/>
                    </a:moveTo>
                    <a:cubicBezTo>
                      <a:pt x="236510" y="205435"/>
                      <a:pt x="237032" y="203327"/>
                      <a:pt x="237058" y="201176"/>
                    </a:cubicBezTo>
                    <a:cubicBezTo>
                      <a:pt x="237058" y="199376"/>
                      <a:pt x="237058" y="197491"/>
                      <a:pt x="237058" y="195691"/>
                    </a:cubicBezTo>
                    <a:cubicBezTo>
                      <a:pt x="237058" y="191748"/>
                      <a:pt x="237058" y="187806"/>
                      <a:pt x="237058" y="183864"/>
                    </a:cubicBezTo>
                    <a:cubicBezTo>
                      <a:pt x="237058" y="176150"/>
                      <a:pt x="237058" y="168522"/>
                      <a:pt x="236201" y="160809"/>
                    </a:cubicBezTo>
                    <a:cubicBezTo>
                      <a:pt x="236201" y="159524"/>
                      <a:pt x="235515" y="157895"/>
                      <a:pt x="234058" y="157552"/>
                    </a:cubicBezTo>
                    <a:cubicBezTo>
                      <a:pt x="232601" y="157210"/>
                      <a:pt x="232001" y="158238"/>
                      <a:pt x="231916" y="159438"/>
                    </a:cubicBezTo>
                    <a:cubicBezTo>
                      <a:pt x="231402" y="167323"/>
                      <a:pt x="231230" y="175207"/>
                      <a:pt x="231059" y="183178"/>
                    </a:cubicBezTo>
                    <a:cubicBezTo>
                      <a:pt x="231059" y="186949"/>
                      <a:pt x="231059" y="190806"/>
                      <a:pt x="231059" y="194577"/>
                    </a:cubicBezTo>
                    <a:cubicBezTo>
                      <a:pt x="230776" y="198673"/>
                      <a:pt x="231333" y="202787"/>
                      <a:pt x="232687" y="206661"/>
                    </a:cubicBezTo>
                    <a:cubicBezTo>
                      <a:pt x="233116" y="207432"/>
                      <a:pt x="234830" y="208289"/>
                      <a:pt x="235515" y="207004"/>
                    </a:cubicBezTo>
                    <a:close/>
                    <a:moveTo>
                      <a:pt x="205690" y="2178974"/>
                    </a:moveTo>
                    <a:cubicBezTo>
                      <a:pt x="189578" y="2166632"/>
                      <a:pt x="173980" y="2153691"/>
                      <a:pt x="158724" y="2140321"/>
                    </a:cubicBezTo>
                    <a:cubicBezTo>
                      <a:pt x="143469" y="2126951"/>
                      <a:pt x="129071" y="2111867"/>
                      <a:pt x="113472" y="2098669"/>
                    </a:cubicBezTo>
                    <a:cubicBezTo>
                      <a:pt x="112650" y="2097760"/>
                      <a:pt x="111338" y="2097478"/>
                      <a:pt x="110216" y="2097983"/>
                    </a:cubicBezTo>
                    <a:cubicBezTo>
                      <a:pt x="116421" y="2087287"/>
                      <a:pt x="124254" y="2077628"/>
                      <a:pt x="133442" y="2069358"/>
                    </a:cubicBezTo>
                    <a:cubicBezTo>
                      <a:pt x="142123" y="2060950"/>
                      <a:pt x="152802" y="2054874"/>
                      <a:pt x="164467" y="2051703"/>
                    </a:cubicBezTo>
                    <a:lnTo>
                      <a:pt x="161295" y="2046903"/>
                    </a:lnTo>
                    <a:cubicBezTo>
                      <a:pt x="135584" y="2049474"/>
                      <a:pt x="113901" y="2074157"/>
                      <a:pt x="101902" y="2095755"/>
                    </a:cubicBezTo>
                    <a:cubicBezTo>
                      <a:pt x="94720" y="2109005"/>
                      <a:pt x="89527" y="2123249"/>
                      <a:pt x="86476" y="2138007"/>
                    </a:cubicBezTo>
                    <a:cubicBezTo>
                      <a:pt x="84727" y="2146072"/>
                      <a:pt x="83442" y="2154222"/>
                      <a:pt x="82619" y="2162433"/>
                    </a:cubicBezTo>
                    <a:lnTo>
                      <a:pt x="90332" y="2164061"/>
                    </a:lnTo>
                    <a:cubicBezTo>
                      <a:pt x="90838" y="2156776"/>
                      <a:pt x="91815" y="2149534"/>
                      <a:pt x="93246" y="2142378"/>
                    </a:cubicBezTo>
                    <a:cubicBezTo>
                      <a:pt x="96229" y="2127697"/>
                      <a:pt x="101465" y="2113555"/>
                      <a:pt x="108759" y="2100469"/>
                    </a:cubicBezTo>
                    <a:lnTo>
                      <a:pt x="108759" y="2100469"/>
                    </a:lnTo>
                    <a:cubicBezTo>
                      <a:pt x="108639" y="2101677"/>
                      <a:pt x="109016" y="2102877"/>
                      <a:pt x="109787" y="2103811"/>
                    </a:cubicBezTo>
                    <a:cubicBezTo>
                      <a:pt x="123954" y="2119092"/>
                      <a:pt x="139132" y="2133405"/>
                      <a:pt x="155210" y="2146663"/>
                    </a:cubicBezTo>
                    <a:cubicBezTo>
                      <a:pt x="170723" y="2160290"/>
                      <a:pt x="186750" y="2173403"/>
                      <a:pt x="203119" y="2186001"/>
                    </a:cubicBezTo>
                    <a:cubicBezTo>
                      <a:pt x="235790" y="2211773"/>
                      <a:pt x="270894" y="2234304"/>
                      <a:pt x="307935" y="2253279"/>
                    </a:cubicBezTo>
                    <a:cubicBezTo>
                      <a:pt x="308707" y="2253708"/>
                      <a:pt x="309135" y="2252079"/>
                      <a:pt x="308535" y="2251651"/>
                    </a:cubicBezTo>
                    <a:cubicBezTo>
                      <a:pt x="273740" y="2228254"/>
                      <a:pt x="238858" y="2204599"/>
                      <a:pt x="205690" y="2178974"/>
                    </a:cubicBezTo>
                    <a:close/>
                    <a:moveTo>
                      <a:pt x="116558" y="2044932"/>
                    </a:moveTo>
                    <a:cubicBezTo>
                      <a:pt x="123517" y="2040758"/>
                      <a:pt x="130905" y="2037339"/>
                      <a:pt x="138584" y="2034733"/>
                    </a:cubicBezTo>
                    <a:cubicBezTo>
                      <a:pt x="142869" y="2033362"/>
                      <a:pt x="147669" y="2032419"/>
                      <a:pt x="152297" y="2031134"/>
                    </a:cubicBezTo>
                    <a:cubicBezTo>
                      <a:pt x="151268" y="2029077"/>
                      <a:pt x="150325" y="2026849"/>
                      <a:pt x="149297" y="2024620"/>
                    </a:cubicBezTo>
                    <a:cubicBezTo>
                      <a:pt x="135199" y="2026651"/>
                      <a:pt x="121726" y="2031802"/>
                      <a:pt x="109873" y="2039704"/>
                    </a:cubicBezTo>
                    <a:cubicBezTo>
                      <a:pt x="95672" y="2048515"/>
                      <a:pt x="83287" y="2059939"/>
                      <a:pt x="73363" y="2073386"/>
                    </a:cubicBezTo>
                    <a:cubicBezTo>
                      <a:pt x="67869" y="2080551"/>
                      <a:pt x="63104" y="2088247"/>
                      <a:pt x="59136" y="2096355"/>
                    </a:cubicBezTo>
                    <a:cubicBezTo>
                      <a:pt x="57430" y="2092541"/>
                      <a:pt x="55965" y="2088615"/>
                      <a:pt x="54765" y="2084613"/>
                    </a:cubicBezTo>
                    <a:cubicBezTo>
                      <a:pt x="53205" y="2079008"/>
                      <a:pt x="52201" y="2073275"/>
                      <a:pt x="51765" y="2067472"/>
                    </a:cubicBezTo>
                    <a:cubicBezTo>
                      <a:pt x="50814" y="2055611"/>
                      <a:pt x="52034" y="2043672"/>
                      <a:pt x="55365" y="2032248"/>
                    </a:cubicBezTo>
                    <a:cubicBezTo>
                      <a:pt x="55965" y="2030105"/>
                      <a:pt x="52965" y="2026506"/>
                      <a:pt x="51937" y="2029505"/>
                    </a:cubicBezTo>
                    <a:cubicBezTo>
                      <a:pt x="47657" y="2041504"/>
                      <a:pt x="45934" y="2054257"/>
                      <a:pt x="46880" y="2066958"/>
                    </a:cubicBezTo>
                    <a:cubicBezTo>
                      <a:pt x="47380" y="2073129"/>
                      <a:pt x="48441" y="2079239"/>
                      <a:pt x="50051" y="2085213"/>
                    </a:cubicBezTo>
                    <a:cubicBezTo>
                      <a:pt x="51495" y="2091187"/>
                      <a:pt x="53714" y="2096955"/>
                      <a:pt x="56651" y="2102354"/>
                    </a:cubicBezTo>
                    <a:cubicBezTo>
                      <a:pt x="54262" y="2107779"/>
                      <a:pt x="52173" y="2113324"/>
                      <a:pt x="50394" y="2118981"/>
                    </a:cubicBezTo>
                    <a:cubicBezTo>
                      <a:pt x="48478" y="2116650"/>
                      <a:pt x="46866" y="2114087"/>
                      <a:pt x="45595" y="2111353"/>
                    </a:cubicBezTo>
                    <a:cubicBezTo>
                      <a:pt x="44052" y="2107753"/>
                      <a:pt x="42681" y="2104154"/>
                      <a:pt x="41395" y="2100554"/>
                    </a:cubicBezTo>
                    <a:cubicBezTo>
                      <a:pt x="39109" y="2094006"/>
                      <a:pt x="37275" y="2087304"/>
                      <a:pt x="35910" y="2080499"/>
                    </a:cubicBezTo>
                    <a:cubicBezTo>
                      <a:pt x="34553" y="2073557"/>
                      <a:pt x="33922" y="2066487"/>
                      <a:pt x="34025" y="2059416"/>
                    </a:cubicBezTo>
                    <a:cubicBezTo>
                      <a:pt x="34025" y="2052474"/>
                      <a:pt x="36081" y="2045360"/>
                      <a:pt x="35653" y="2038504"/>
                    </a:cubicBezTo>
                    <a:cubicBezTo>
                      <a:pt x="35653" y="2037219"/>
                      <a:pt x="34110" y="2034819"/>
                      <a:pt x="32825" y="2036447"/>
                    </a:cubicBezTo>
                    <a:cubicBezTo>
                      <a:pt x="29085" y="2043030"/>
                      <a:pt x="27413" y="2050589"/>
                      <a:pt x="28025" y="2058131"/>
                    </a:cubicBezTo>
                    <a:cubicBezTo>
                      <a:pt x="27901" y="2066307"/>
                      <a:pt x="28678" y="2074466"/>
                      <a:pt x="30339" y="2082471"/>
                    </a:cubicBezTo>
                    <a:cubicBezTo>
                      <a:pt x="31965" y="2090321"/>
                      <a:pt x="34200" y="2098026"/>
                      <a:pt x="37024" y="2105525"/>
                    </a:cubicBezTo>
                    <a:cubicBezTo>
                      <a:pt x="39510" y="2112038"/>
                      <a:pt x="41995" y="2120695"/>
                      <a:pt x="48680" y="2124037"/>
                    </a:cubicBezTo>
                    <a:lnTo>
                      <a:pt x="48680" y="2124037"/>
                    </a:lnTo>
                    <a:cubicBezTo>
                      <a:pt x="47012" y="2129677"/>
                      <a:pt x="45639" y="2135393"/>
                      <a:pt x="44566" y="2141178"/>
                    </a:cubicBezTo>
                    <a:cubicBezTo>
                      <a:pt x="44390" y="2140758"/>
                      <a:pt x="44127" y="2140381"/>
                      <a:pt x="43795" y="2140064"/>
                    </a:cubicBezTo>
                    <a:cubicBezTo>
                      <a:pt x="33737" y="2131005"/>
                      <a:pt x="26007" y="2119658"/>
                      <a:pt x="21255" y="2106982"/>
                    </a:cubicBezTo>
                    <a:cubicBezTo>
                      <a:pt x="18909" y="2100460"/>
                      <a:pt x="17439" y="2093664"/>
                      <a:pt x="16884" y="2086756"/>
                    </a:cubicBezTo>
                    <a:cubicBezTo>
                      <a:pt x="16884" y="2083413"/>
                      <a:pt x="16884" y="2080156"/>
                      <a:pt x="16884" y="2076814"/>
                    </a:cubicBezTo>
                    <a:cubicBezTo>
                      <a:pt x="17376" y="2073120"/>
                      <a:pt x="17172" y="2069375"/>
                      <a:pt x="16284" y="2065758"/>
                    </a:cubicBezTo>
                    <a:lnTo>
                      <a:pt x="16284" y="2065758"/>
                    </a:lnTo>
                    <a:cubicBezTo>
                      <a:pt x="16284" y="2065158"/>
                      <a:pt x="15684" y="2064730"/>
                      <a:pt x="15084" y="2064987"/>
                    </a:cubicBezTo>
                    <a:cubicBezTo>
                      <a:pt x="12256" y="2066529"/>
                      <a:pt x="12170" y="2070386"/>
                      <a:pt x="11827" y="2073557"/>
                    </a:cubicBezTo>
                    <a:cubicBezTo>
                      <a:pt x="11525" y="2077268"/>
                      <a:pt x="11525" y="2080988"/>
                      <a:pt x="11827" y="2084699"/>
                    </a:cubicBezTo>
                    <a:cubicBezTo>
                      <a:pt x="12275" y="2092412"/>
                      <a:pt x="13774" y="2100023"/>
                      <a:pt x="16284" y="2107325"/>
                    </a:cubicBezTo>
                    <a:cubicBezTo>
                      <a:pt x="20915" y="2122075"/>
                      <a:pt x="29873" y="2135093"/>
                      <a:pt x="41995" y="2144692"/>
                    </a:cubicBezTo>
                    <a:cubicBezTo>
                      <a:pt x="42938" y="2145378"/>
                      <a:pt x="43624" y="2145463"/>
                      <a:pt x="44138" y="2145206"/>
                    </a:cubicBezTo>
                    <a:cubicBezTo>
                      <a:pt x="44138" y="2146663"/>
                      <a:pt x="43624" y="2148034"/>
                      <a:pt x="43366" y="2149491"/>
                    </a:cubicBezTo>
                    <a:cubicBezTo>
                      <a:pt x="43109" y="2150948"/>
                      <a:pt x="43366" y="2151291"/>
                      <a:pt x="42938" y="2152234"/>
                    </a:cubicBezTo>
                    <a:cubicBezTo>
                      <a:pt x="45252" y="2153091"/>
                      <a:pt x="47480" y="2154034"/>
                      <a:pt x="49966" y="2154805"/>
                    </a:cubicBezTo>
                    <a:lnTo>
                      <a:pt x="49966" y="2152748"/>
                    </a:lnTo>
                    <a:cubicBezTo>
                      <a:pt x="51176" y="2144298"/>
                      <a:pt x="52951" y="2135933"/>
                      <a:pt x="55279" y="2127722"/>
                    </a:cubicBezTo>
                    <a:cubicBezTo>
                      <a:pt x="60293" y="2109836"/>
                      <a:pt x="68478" y="2093004"/>
                      <a:pt x="79448" y="2078014"/>
                    </a:cubicBezTo>
                    <a:cubicBezTo>
                      <a:pt x="89492" y="2064627"/>
                      <a:pt x="102108" y="2053374"/>
                      <a:pt x="116558" y="2044932"/>
                    </a:cubicBezTo>
                    <a:close/>
                    <a:moveTo>
                      <a:pt x="248542" y="2158576"/>
                    </a:moveTo>
                    <a:cubicBezTo>
                      <a:pt x="227888" y="2142464"/>
                      <a:pt x="209290" y="2123523"/>
                      <a:pt x="188549" y="2107839"/>
                    </a:cubicBezTo>
                    <a:cubicBezTo>
                      <a:pt x="186664" y="2106468"/>
                      <a:pt x="186493" y="2110496"/>
                      <a:pt x="187350" y="2111439"/>
                    </a:cubicBezTo>
                    <a:cubicBezTo>
                      <a:pt x="206676" y="2131048"/>
                      <a:pt x="227442" y="2149183"/>
                      <a:pt x="249485" y="2165689"/>
                    </a:cubicBezTo>
                    <a:cubicBezTo>
                      <a:pt x="270063" y="2182599"/>
                      <a:pt x="292843" y="2196637"/>
                      <a:pt x="317192" y="2207427"/>
                    </a:cubicBezTo>
                    <a:cubicBezTo>
                      <a:pt x="318649" y="2208027"/>
                      <a:pt x="318906" y="2204771"/>
                      <a:pt x="317877" y="2204171"/>
                    </a:cubicBezTo>
                    <a:cubicBezTo>
                      <a:pt x="293674" y="2190535"/>
                      <a:pt x="270500" y="2175160"/>
                      <a:pt x="248542" y="2158147"/>
                    </a:cubicBezTo>
                    <a:close/>
                    <a:moveTo>
                      <a:pt x="28282" y="1752680"/>
                    </a:moveTo>
                    <a:cubicBezTo>
                      <a:pt x="31617" y="1749072"/>
                      <a:pt x="35323" y="1745824"/>
                      <a:pt x="39338" y="1742996"/>
                    </a:cubicBezTo>
                    <a:cubicBezTo>
                      <a:pt x="40110" y="1742482"/>
                      <a:pt x="40367" y="1739653"/>
                      <a:pt x="39338" y="1739911"/>
                    </a:cubicBezTo>
                    <a:cubicBezTo>
                      <a:pt x="36500" y="1740391"/>
                      <a:pt x="33770" y="1741376"/>
                      <a:pt x="31282" y="1742824"/>
                    </a:cubicBezTo>
                    <a:cubicBezTo>
                      <a:pt x="28991" y="1744358"/>
                      <a:pt x="26788" y="1746013"/>
                      <a:pt x="24683" y="1747795"/>
                    </a:cubicBezTo>
                    <a:cubicBezTo>
                      <a:pt x="19969" y="1751566"/>
                      <a:pt x="15513" y="1755594"/>
                      <a:pt x="10970" y="1759537"/>
                    </a:cubicBezTo>
                    <a:lnTo>
                      <a:pt x="6599" y="1763222"/>
                    </a:lnTo>
                    <a:cubicBezTo>
                      <a:pt x="6599" y="1765965"/>
                      <a:pt x="7113" y="1768707"/>
                      <a:pt x="7456" y="1771364"/>
                    </a:cubicBezTo>
                    <a:lnTo>
                      <a:pt x="15598" y="1764165"/>
                    </a:lnTo>
                    <a:cubicBezTo>
                      <a:pt x="19626" y="1760308"/>
                      <a:pt x="24083" y="1756623"/>
                      <a:pt x="28282" y="1752680"/>
                    </a:cubicBezTo>
                    <a:close/>
                    <a:moveTo>
                      <a:pt x="220174" y="284652"/>
                    </a:moveTo>
                    <a:cubicBezTo>
                      <a:pt x="220174" y="289794"/>
                      <a:pt x="220174" y="294936"/>
                      <a:pt x="220174" y="299993"/>
                    </a:cubicBezTo>
                    <a:cubicBezTo>
                      <a:pt x="220071" y="305409"/>
                      <a:pt x="220620" y="310817"/>
                      <a:pt x="221803" y="316105"/>
                    </a:cubicBezTo>
                    <a:cubicBezTo>
                      <a:pt x="221803" y="317562"/>
                      <a:pt x="223945" y="317734"/>
                      <a:pt x="224374" y="316105"/>
                    </a:cubicBezTo>
                    <a:cubicBezTo>
                      <a:pt x="225162" y="311752"/>
                      <a:pt x="225308" y="307304"/>
                      <a:pt x="224802" y="302907"/>
                    </a:cubicBezTo>
                    <a:cubicBezTo>
                      <a:pt x="224802" y="297593"/>
                      <a:pt x="224802" y="292279"/>
                      <a:pt x="224802" y="286966"/>
                    </a:cubicBezTo>
                    <a:cubicBezTo>
                      <a:pt x="224802" y="281652"/>
                      <a:pt x="224802" y="276767"/>
                      <a:pt x="224802" y="271711"/>
                    </a:cubicBezTo>
                    <a:cubicBezTo>
                      <a:pt x="225282" y="266011"/>
                      <a:pt x="225282" y="260269"/>
                      <a:pt x="224802" y="254570"/>
                    </a:cubicBezTo>
                    <a:cubicBezTo>
                      <a:pt x="224802" y="253370"/>
                      <a:pt x="222574" y="251656"/>
                      <a:pt x="221974" y="253627"/>
                    </a:cubicBezTo>
                    <a:cubicBezTo>
                      <a:pt x="220920" y="258495"/>
                      <a:pt x="220543" y="263483"/>
                      <a:pt x="220860" y="268454"/>
                    </a:cubicBezTo>
                    <a:cubicBezTo>
                      <a:pt x="220174" y="274024"/>
                      <a:pt x="220089" y="279424"/>
                      <a:pt x="220174" y="284652"/>
                    </a:cubicBezTo>
                    <a:close/>
                    <a:moveTo>
                      <a:pt x="346245" y="2270077"/>
                    </a:moveTo>
                    <a:cubicBezTo>
                      <a:pt x="338789" y="2266546"/>
                      <a:pt x="331598" y="2262475"/>
                      <a:pt x="324734" y="2257907"/>
                    </a:cubicBezTo>
                    <a:cubicBezTo>
                      <a:pt x="323876" y="2257307"/>
                      <a:pt x="323277" y="2259450"/>
                      <a:pt x="323876" y="2259964"/>
                    </a:cubicBezTo>
                    <a:cubicBezTo>
                      <a:pt x="329473" y="2264961"/>
                      <a:pt x="335438" y="2269546"/>
                      <a:pt x="341703" y="2273677"/>
                    </a:cubicBezTo>
                    <a:cubicBezTo>
                      <a:pt x="344720" y="2275245"/>
                      <a:pt x="347591" y="2277079"/>
                      <a:pt x="350273" y="2279162"/>
                    </a:cubicBezTo>
                    <a:cubicBezTo>
                      <a:pt x="351208" y="2279925"/>
                      <a:pt x="352013" y="2280816"/>
                      <a:pt x="352673" y="2281819"/>
                    </a:cubicBezTo>
                    <a:cubicBezTo>
                      <a:pt x="353530" y="2283430"/>
                      <a:pt x="353967" y="2285221"/>
                      <a:pt x="353959" y="2287047"/>
                    </a:cubicBezTo>
                    <a:cubicBezTo>
                      <a:pt x="354002" y="2287758"/>
                      <a:pt x="354310" y="2288427"/>
                      <a:pt x="354816" y="2288932"/>
                    </a:cubicBezTo>
                    <a:cubicBezTo>
                      <a:pt x="354816" y="2287904"/>
                      <a:pt x="354816" y="2286875"/>
                      <a:pt x="354816" y="2285761"/>
                    </a:cubicBezTo>
                    <a:cubicBezTo>
                      <a:pt x="356461" y="2285478"/>
                      <a:pt x="358055" y="2284930"/>
                      <a:pt x="359530" y="2284133"/>
                    </a:cubicBezTo>
                    <a:cubicBezTo>
                      <a:pt x="358990" y="2281750"/>
                      <a:pt x="357901" y="2279522"/>
                      <a:pt x="356358" y="2277619"/>
                    </a:cubicBezTo>
                    <a:cubicBezTo>
                      <a:pt x="353539" y="2274440"/>
                      <a:pt x="350093" y="2271869"/>
                      <a:pt x="346245" y="2270077"/>
                    </a:cubicBezTo>
                    <a:close/>
                    <a:moveTo>
                      <a:pt x="372814" y="2229025"/>
                    </a:moveTo>
                    <a:cubicBezTo>
                      <a:pt x="372899" y="2228168"/>
                      <a:pt x="372899" y="2227311"/>
                      <a:pt x="372814" y="2226454"/>
                    </a:cubicBezTo>
                    <a:cubicBezTo>
                      <a:pt x="369600" y="2224868"/>
                      <a:pt x="366206" y="2223686"/>
                      <a:pt x="362701" y="2222940"/>
                    </a:cubicBezTo>
                    <a:cubicBezTo>
                      <a:pt x="359101" y="2221997"/>
                      <a:pt x="355416" y="2221311"/>
                      <a:pt x="351730" y="2220540"/>
                    </a:cubicBezTo>
                    <a:cubicBezTo>
                      <a:pt x="349673" y="2220112"/>
                      <a:pt x="347531" y="2219597"/>
                      <a:pt x="345388" y="2219340"/>
                    </a:cubicBezTo>
                    <a:cubicBezTo>
                      <a:pt x="343246" y="2219083"/>
                      <a:pt x="341703" y="2219340"/>
                      <a:pt x="339817" y="2219340"/>
                    </a:cubicBezTo>
                    <a:cubicBezTo>
                      <a:pt x="339303" y="2219340"/>
                      <a:pt x="339046" y="2220283"/>
                      <a:pt x="339817" y="2220455"/>
                    </a:cubicBezTo>
                    <a:cubicBezTo>
                      <a:pt x="341703" y="2221311"/>
                      <a:pt x="343417" y="2222511"/>
                      <a:pt x="345303" y="2223283"/>
                    </a:cubicBezTo>
                    <a:cubicBezTo>
                      <a:pt x="347265" y="2224054"/>
                      <a:pt x="349262" y="2224714"/>
                      <a:pt x="351302" y="2225254"/>
                    </a:cubicBezTo>
                    <a:cubicBezTo>
                      <a:pt x="354987" y="2226368"/>
                      <a:pt x="358672" y="2227397"/>
                      <a:pt x="362272" y="2228596"/>
                    </a:cubicBezTo>
                    <a:cubicBezTo>
                      <a:pt x="365417" y="2229522"/>
                      <a:pt x="368460" y="2230756"/>
                      <a:pt x="371357" y="2232282"/>
                    </a:cubicBezTo>
                    <a:cubicBezTo>
                      <a:pt x="372599" y="2232890"/>
                      <a:pt x="373756" y="2233670"/>
                      <a:pt x="374785" y="2234596"/>
                    </a:cubicBezTo>
                    <a:cubicBezTo>
                      <a:pt x="374125" y="2232693"/>
                      <a:pt x="373354" y="2230833"/>
                      <a:pt x="372471" y="2229025"/>
                    </a:cubicBezTo>
                    <a:close/>
                    <a:moveTo>
                      <a:pt x="364243" y="2252422"/>
                    </a:moveTo>
                    <a:cubicBezTo>
                      <a:pt x="360318" y="2251239"/>
                      <a:pt x="356307" y="2250357"/>
                      <a:pt x="352245" y="2249765"/>
                    </a:cubicBezTo>
                    <a:cubicBezTo>
                      <a:pt x="344908" y="2248488"/>
                      <a:pt x="337966" y="2245557"/>
                      <a:pt x="331933" y="2241195"/>
                    </a:cubicBezTo>
                    <a:cubicBezTo>
                      <a:pt x="330561" y="2240166"/>
                      <a:pt x="330133" y="2243080"/>
                      <a:pt x="330990" y="2243852"/>
                    </a:cubicBezTo>
                    <a:cubicBezTo>
                      <a:pt x="336175" y="2249174"/>
                      <a:pt x="342680" y="2253013"/>
                      <a:pt x="349845" y="2254993"/>
                    </a:cubicBezTo>
                    <a:cubicBezTo>
                      <a:pt x="353702" y="2256108"/>
                      <a:pt x="357730" y="2256793"/>
                      <a:pt x="361501" y="2258079"/>
                    </a:cubicBezTo>
                    <a:cubicBezTo>
                      <a:pt x="363335" y="2258739"/>
                      <a:pt x="365109" y="2259544"/>
                      <a:pt x="366814" y="2260478"/>
                    </a:cubicBezTo>
                    <a:lnTo>
                      <a:pt x="367843" y="2261250"/>
                    </a:lnTo>
                    <a:cubicBezTo>
                      <a:pt x="367843" y="2261250"/>
                      <a:pt x="367843" y="2260393"/>
                      <a:pt x="367243" y="2259878"/>
                    </a:cubicBezTo>
                    <a:cubicBezTo>
                      <a:pt x="368717" y="2258996"/>
                      <a:pt x="370020" y="2257864"/>
                      <a:pt x="371100" y="2256536"/>
                    </a:cubicBezTo>
                    <a:cubicBezTo>
                      <a:pt x="368794" y="2254719"/>
                      <a:pt x="366180" y="2253331"/>
                      <a:pt x="363386" y="2252422"/>
                    </a:cubicBezTo>
                    <a:close/>
                    <a:moveTo>
                      <a:pt x="19198" y="1801103"/>
                    </a:moveTo>
                    <a:cubicBezTo>
                      <a:pt x="23826" y="1793047"/>
                      <a:pt x="28625" y="1785077"/>
                      <a:pt x="33596" y="1777192"/>
                    </a:cubicBezTo>
                    <a:cubicBezTo>
                      <a:pt x="43538" y="1761337"/>
                      <a:pt x="55022" y="1746338"/>
                      <a:pt x="64621" y="1730312"/>
                    </a:cubicBezTo>
                    <a:cubicBezTo>
                      <a:pt x="65478" y="1728940"/>
                      <a:pt x="64621" y="1724998"/>
                      <a:pt x="62393" y="1726884"/>
                    </a:cubicBezTo>
                    <a:cubicBezTo>
                      <a:pt x="49946" y="1741256"/>
                      <a:pt x="38816" y="1756717"/>
                      <a:pt x="29139" y="1773078"/>
                    </a:cubicBezTo>
                    <a:cubicBezTo>
                      <a:pt x="24426" y="1780534"/>
                      <a:pt x="19883" y="1788076"/>
                      <a:pt x="15427" y="1795790"/>
                    </a:cubicBezTo>
                    <a:lnTo>
                      <a:pt x="10542" y="1804360"/>
                    </a:lnTo>
                    <a:cubicBezTo>
                      <a:pt x="10542" y="1807960"/>
                      <a:pt x="11227" y="1811559"/>
                      <a:pt x="11656" y="1815159"/>
                    </a:cubicBezTo>
                    <a:cubicBezTo>
                      <a:pt x="14313" y="1810359"/>
                      <a:pt x="16627" y="1805474"/>
                      <a:pt x="19198" y="1801103"/>
                    </a:cubicBezTo>
                    <a:close/>
                    <a:moveTo>
                      <a:pt x="58107" y="1645207"/>
                    </a:moveTo>
                    <a:cubicBezTo>
                      <a:pt x="47459" y="1583432"/>
                      <a:pt x="40903" y="1521013"/>
                      <a:pt x="38481" y="1458372"/>
                    </a:cubicBezTo>
                    <a:cubicBezTo>
                      <a:pt x="38481" y="1457001"/>
                      <a:pt x="36853" y="1457344"/>
                      <a:pt x="36853" y="1458372"/>
                    </a:cubicBezTo>
                    <a:cubicBezTo>
                      <a:pt x="35494" y="1521476"/>
                      <a:pt x="42059" y="1584503"/>
                      <a:pt x="56393" y="1645979"/>
                    </a:cubicBezTo>
                    <a:cubicBezTo>
                      <a:pt x="56822" y="1647693"/>
                      <a:pt x="58279" y="1646236"/>
                      <a:pt x="58107" y="1645207"/>
                    </a:cubicBezTo>
                    <a:close/>
                    <a:moveTo>
                      <a:pt x="90418" y="1726027"/>
                    </a:moveTo>
                    <a:cubicBezTo>
                      <a:pt x="91532" y="1724398"/>
                      <a:pt x="89390" y="1720284"/>
                      <a:pt x="87761" y="1722427"/>
                    </a:cubicBezTo>
                    <a:cubicBezTo>
                      <a:pt x="67441" y="1748747"/>
                      <a:pt x="50191" y="1777303"/>
                      <a:pt x="36339" y="1807531"/>
                    </a:cubicBezTo>
                    <a:cubicBezTo>
                      <a:pt x="29054" y="1823386"/>
                      <a:pt x="21940" y="1840099"/>
                      <a:pt x="16027" y="1857154"/>
                    </a:cubicBezTo>
                    <a:cubicBezTo>
                      <a:pt x="16798" y="1864096"/>
                      <a:pt x="17569" y="1870781"/>
                      <a:pt x="18255" y="1877123"/>
                    </a:cubicBezTo>
                    <a:cubicBezTo>
                      <a:pt x="20483" y="1869752"/>
                      <a:pt x="22712" y="1862296"/>
                      <a:pt x="25283" y="1855011"/>
                    </a:cubicBezTo>
                    <a:cubicBezTo>
                      <a:pt x="26825" y="1850726"/>
                      <a:pt x="28454" y="1846441"/>
                      <a:pt x="30082" y="1842327"/>
                    </a:cubicBezTo>
                    <a:cubicBezTo>
                      <a:pt x="30082" y="1852012"/>
                      <a:pt x="31625" y="1861782"/>
                      <a:pt x="32482" y="1871295"/>
                    </a:cubicBezTo>
                    <a:cubicBezTo>
                      <a:pt x="33682" y="1883808"/>
                      <a:pt x="34796" y="1896321"/>
                      <a:pt x="35567" y="1908834"/>
                    </a:cubicBezTo>
                    <a:cubicBezTo>
                      <a:pt x="36339" y="1921346"/>
                      <a:pt x="36681" y="1933345"/>
                      <a:pt x="36253" y="1945601"/>
                    </a:cubicBezTo>
                    <a:cubicBezTo>
                      <a:pt x="35824" y="1957856"/>
                      <a:pt x="32910" y="1971312"/>
                      <a:pt x="33510" y="1984082"/>
                    </a:cubicBezTo>
                    <a:cubicBezTo>
                      <a:pt x="33510" y="1985882"/>
                      <a:pt x="35824" y="1987853"/>
                      <a:pt x="36853" y="1985625"/>
                    </a:cubicBezTo>
                    <a:cubicBezTo>
                      <a:pt x="41128" y="1973858"/>
                      <a:pt x="42994" y="1961353"/>
                      <a:pt x="42338" y="1948858"/>
                    </a:cubicBezTo>
                    <a:cubicBezTo>
                      <a:pt x="42766" y="1935771"/>
                      <a:pt x="42508" y="1922666"/>
                      <a:pt x="41567" y="1909605"/>
                    </a:cubicBezTo>
                    <a:cubicBezTo>
                      <a:pt x="40368" y="1885033"/>
                      <a:pt x="37274" y="1860591"/>
                      <a:pt x="32311" y="1836499"/>
                    </a:cubicBezTo>
                    <a:cubicBezTo>
                      <a:pt x="35996" y="1827243"/>
                      <a:pt x="39853" y="1818073"/>
                      <a:pt x="44052" y="1808988"/>
                    </a:cubicBezTo>
                    <a:cubicBezTo>
                      <a:pt x="57525" y="1780269"/>
                      <a:pt x="73020" y="1752552"/>
                      <a:pt x="90418" y="1726027"/>
                    </a:cubicBezTo>
                    <a:close/>
                    <a:moveTo>
                      <a:pt x="71992" y="1151208"/>
                    </a:moveTo>
                    <a:cubicBezTo>
                      <a:pt x="79276" y="1111801"/>
                      <a:pt x="92021" y="1073611"/>
                      <a:pt x="109873" y="1037735"/>
                    </a:cubicBezTo>
                    <a:cubicBezTo>
                      <a:pt x="127871" y="1001825"/>
                      <a:pt x="150068" y="968229"/>
                      <a:pt x="170809" y="933862"/>
                    </a:cubicBezTo>
                    <a:cubicBezTo>
                      <a:pt x="192072" y="898440"/>
                      <a:pt x="210918" y="861613"/>
                      <a:pt x="227202" y="823646"/>
                    </a:cubicBezTo>
                    <a:cubicBezTo>
                      <a:pt x="243057" y="786965"/>
                      <a:pt x="258827" y="749940"/>
                      <a:pt x="272625" y="712230"/>
                    </a:cubicBezTo>
                    <a:cubicBezTo>
                      <a:pt x="280750" y="690607"/>
                      <a:pt x="287641" y="668547"/>
                      <a:pt x="293280" y="646152"/>
                    </a:cubicBezTo>
                    <a:cubicBezTo>
                      <a:pt x="295851" y="635354"/>
                      <a:pt x="297994" y="624384"/>
                      <a:pt x="299708" y="613413"/>
                    </a:cubicBezTo>
                    <a:cubicBezTo>
                      <a:pt x="300565" y="607585"/>
                      <a:pt x="301336" y="601843"/>
                      <a:pt x="301765" y="596273"/>
                    </a:cubicBezTo>
                    <a:cubicBezTo>
                      <a:pt x="302193" y="589879"/>
                      <a:pt x="302193" y="583468"/>
                      <a:pt x="301765" y="577075"/>
                    </a:cubicBezTo>
                    <a:cubicBezTo>
                      <a:pt x="301765" y="576389"/>
                      <a:pt x="301079" y="577075"/>
                      <a:pt x="300993" y="577075"/>
                    </a:cubicBezTo>
                    <a:cubicBezTo>
                      <a:pt x="300308" y="580931"/>
                      <a:pt x="298765" y="584445"/>
                      <a:pt x="298165" y="588302"/>
                    </a:cubicBezTo>
                    <a:cubicBezTo>
                      <a:pt x="297565" y="592159"/>
                      <a:pt x="296537" y="598415"/>
                      <a:pt x="295766" y="603472"/>
                    </a:cubicBezTo>
                    <a:cubicBezTo>
                      <a:pt x="293966" y="614099"/>
                      <a:pt x="291823" y="624726"/>
                      <a:pt x="289252" y="635182"/>
                    </a:cubicBezTo>
                    <a:cubicBezTo>
                      <a:pt x="284367" y="654980"/>
                      <a:pt x="278453" y="674435"/>
                      <a:pt x="271683" y="693718"/>
                    </a:cubicBezTo>
                    <a:cubicBezTo>
                      <a:pt x="267997" y="704089"/>
                      <a:pt x="264055" y="714459"/>
                      <a:pt x="260112" y="724829"/>
                    </a:cubicBezTo>
                    <a:cubicBezTo>
                      <a:pt x="260112" y="719858"/>
                      <a:pt x="260112" y="714887"/>
                      <a:pt x="260712" y="710431"/>
                    </a:cubicBezTo>
                    <a:cubicBezTo>
                      <a:pt x="261484" y="697661"/>
                      <a:pt x="260712" y="684719"/>
                      <a:pt x="260712" y="671864"/>
                    </a:cubicBezTo>
                    <a:cubicBezTo>
                      <a:pt x="260712" y="659008"/>
                      <a:pt x="260027" y="647781"/>
                      <a:pt x="260712" y="635782"/>
                    </a:cubicBezTo>
                    <a:cubicBezTo>
                      <a:pt x="261398" y="623784"/>
                      <a:pt x="263626" y="612214"/>
                      <a:pt x="264569" y="600301"/>
                    </a:cubicBezTo>
                    <a:cubicBezTo>
                      <a:pt x="264569" y="597387"/>
                      <a:pt x="259170" y="592244"/>
                      <a:pt x="257713" y="596444"/>
                    </a:cubicBezTo>
                    <a:cubicBezTo>
                      <a:pt x="254550" y="607594"/>
                      <a:pt x="252939" y="619130"/>
                      <a:pt x="252913" y="630726"/>
                    </a:cubicBezTo>
                    <a:cubicBezTo>
                      <a:pt x="252313" y="642810"/>
                      <a:pt x="252913" y="654809"/>
                      <a:pt x="252913" y="666893"/>
                    </a:cubicBezTo>
                    <a:cubicBezTo>
                      <a:pt x="252913" y="678977"/>
                      <a:pt x="253942" y="691404"/>
                      <a:pt x="254627" y="703660"/>
                    </a:cubicBezTo>
                    <a:cubicBezTo>
                      <a:pt x="255142" y="711459"/>
                      <a:pt x="255570" y="719173"/>
                      <a:pt x="255485" y="726972"/>
                    </a:cubicBezTo>
                    <a:cubicBezTo>
                      <a:pt x="255485" y="730657"/>
                      <a:pt x="255485" y="734342"/>
                      <a:pt x="255485" y="738028"/>
                    </a:cubicBezTo>
                    <a:cubicBezTo>
                      <a:pt x="249057" y="753968"/>
                      <a:pt x="242372" y="769824"/>
                      <a:pt x="235687" y="785593"/>
                    </a:cubicBezTo>
                    <a:cubicBezTo>
                      <a:pt x="237744" y="764510"/>
                      <a:pt x="229516" y="742141"/>
                      <a:pt x="227116" y="721658"/>
                    </a:cubicBezTo>
                    <a:cubicBezTo>
                      <a:pt x="225737" y="709137"/>
                      <a:pt x="225248" y="696538"/>
                      <a:pt x="225659" y="683948"/>
                    </a:cubicBezTo>
                    <a:cubicBezTo>
                      <a:pt x="227142" y="672035"/>
                      <a:pt x="227511" y="660019"/>
                      <a:pt x="226774" y="648038"/>
                    </a:cubicBezTo>
                    <a:cubicBezTo>
                      <a:pt x="226774" y="645810"/>
                      <a:pt x="222231" y="642467"/>
                      <a:pt x="221117" y="645981"/>
                    </a:cubicBezTo>
                    <a:cubicBezTo>
                      <a:pt x="218674" y="657465"/>
                      <a:pt x="217723" y="669216"/>
                      <a:pt x="218289" y="680948"/>
                    </a:cubicBezTo>
                    <a:cubicBezTo>
                      <a:pt x="217929" y="691901"/>
                      <a:pt x="218220" y="702854"/>
                      <a:pt x="219146" y="713773"/>
                    </a:cubicBezTo>
                    <a:cubicBezTo>
                      <a:pt x="220337" y="724435"/>
                      <a:pt x="222257" y="735002"/>
                      <a:pt x="224888" y="745398"/>
                    </a:cubicBezTo>
                    <a:cubicBezTo>
                      <a:pt x="229122" y="761176"/>
                      <a:pt x="231453" y="777400"/>
                      <a:pt x="231830" y="793735"/>
                    </a:cubicBezTo>
                    <a:cubicBezTo>
                      <a:pt x="231779" y="793932"/>
                      <a:pt x="231779" y="794138"/>
                      <a:pt x="231830" y="794335"/>
                    </a:cubicBezTo>
                    <a:lnTo>
                      <a:pt x="225402" y="809419"/>
                    </a:lnTo>
                    <a:cubicBezTo>
                      <a:pt x="221460" y="818675"/>
                      <a:pt x="217346" y="827760"/>
                      <a:pt x="213232" y="836845"/>
                    </a:cubicBezTo>
                    <a:cubicBezTo>
                      <a:pt x="213815" y="826389"/>
                      <a:pt x="212829" y="815898"/>
                      <a:pt x="210318" y="805734"/>
                    </a:cubicBezTo>
                    <a:cubicBezTo>
                      <a:pt x="207319" y="791164"/>
                      <a:pt x="203205" y="776852"/>
                      <a:pt x="200634" y="762196"/>
                    </a:cubicBezTo>
                    <a:cubicBezTo>
                      <a:pt x="198088" y="747498"/>
                      <a:pt x="196657" y="732628"/>
                      <a:pt x="196349" y="717716"/>
                    </a:cubicBezTo>
                    <a:cubicBezTo>
                      <a:pt x="196349" y="710345"/>
                      <a:pt x="196349" y="702974"/>
                      <a:pt x="196349" y="695604"/>
                    </a:cubicBezTo>
                    <a:cubicBezTo>
                      <a:pt x="197514" y="687745"/>
                      <a:pt x="198003" y="679800"/>
                      <a:pt x="197806" y="671864"/>
                    </a:cubicBezTo>
                    <a:cubicBezTo>
                      <a:pt x="197806" y="669635"/>
                      <a:pt x="193777" y="666379"/>
                      <a:pt x="192492" y="669635"/>
                    </a:cubicBezTo>
                    <a:cubicBezTo>
                      <a:pt x="190683" y="675729"/>
                      <a:pt x="189818" y="682054"/>
                      <a:pt x="189921" y="688405"/>
                    </a:cubicBezTo>
                    <a:cubicBezTo>
                      <a:pt x="189406" y="695432"/>
                      <a:pt x="189149" y="702546"/>
                      <a:pt x="189235" y="709659"/>
                    </a:cubicBezTo>
                    <a:cubicBezTo>
                      <a:pt x="189244" y="724838"/>
                      <a:pt x="190426" y="739999"/>
                      <a:pt x="192749" y="754997"/>
                    </a:cubicBezTo>
                    <a:cubicBezTo>
                      <a:pt x="197377" y="784651"/>
                      <a:pt x="209890" y="812333"/>
                      <a:pt x="209890" y="842501"/>
                    </a:cubicBezTo>
                    <a:cubicBezTo>
                      <a:pt x="197771" y="869103"/>
                      <a:pt x="184273" y="895046"/>
                      <a:pt x="169437" y="920235"/>
                    </a:cubicBezTo>
                    <a:cubicBezTo>
                      <a:pt x="148354" y="955631"/>
                      <a:pt x="125300" y="989998"/>
                      <a:pt x="106188" y="1026594"/>
                    </a:cubicBezTo>
                    <a:cubicBezTo>
                      <a:pt x="100274" y="1037993"/>
                      <a:pt x="94618" y="1049734"/>
                      <a:pt x="89647" y="1061733"/>
                    </a:cubicBezTo>
                    <a:cubicBezTo>
                      <a:pt x="98217" y="1014852"/>
                      <a:pt x="103188" y="967458"/>
                      <a:pt x="114244" y="921435"/>
                    </a:cubicBezTo>
                    <a:cubicBezTo>
                      <a:pt x="119960" y="897780"/>
                      <a:pt x="126328" y="874357"/>
                      <a:pt x="133356" y="851157"/>
                    </a:cubicBezTo>
                    <a:cubicBezTo>
                      <a:pt x="140726" y="827160"/>
                      <a:pt x="149811" y="803677"/>
                      <a:pt x="157696" y="779851"/>
                    </a:cubicBezTo>
                    <a:cubicBezTo>
                      <a:pt x="167295" y="754568"/>
                      <a:pt x="170620" y="727340"/>
                      <a:pt x="167380" y="700489"/>
                    </a:cubicBezTo>
                    <a:cubicBezTo>
                      <a:pt x="167380" y="698689"/>
                      <a:pt x="164638" y="697661"/>
                      <a:pt x="164295" y="700489"/>
                    </a:cubicBezTo>
                    <a:cubicBezTo>
                      <a:pt x="162495" y="713002"/>
                      <a:pt x="161638" y="725600"/>
                      <a:pt x="159239" y="737942"/>
                    </a:cubicBezTo>
                    <a:cubicBezTo>
                      <a:pt x="156599" y="749855"/>
                      <a:pt x="153222" y="761588"/>
                      <a:pt x="149125" y="773081"/>
                    </a:cubicBezTo>
                    <a:cubicBezTo>
                      <a:pt x="141241" y="796306"/>
                      <a:pt x="131985" y="818932"/>
                      <a:pt x="124871" y="842330"/>
                    </a:cubicBezTo>
                    <a:cubicBezTo>
                      <a:pt x="110850" y="888833"/>
                      <a:pt x="100077" y="936253"/>
                      <a:pt x="92646" y="984256"/>
                    </a:cubicBezTo>
                    <a:cubicBezTo>
                      <a:pt x="88104" y="1012024"/>
                      <a:pt x="69163" y="1122668"/>
                      <a:pt x="69420" y="1150008"/>
                    </a:cubicBezTo>
                    <a:cubicBezTo>
                      <a:pt x="69163" y="1151379"/>
                      <a:pt x="71135" y="1153608"/>
                      <a:pt x="71992" y="1151208"/>
                    </a:cubicBezTo>
                    <a:close/>
                    <a:moveTo>
                      <a:pt x="216146" y="224316"/>
                    </a:moveTo>
                    <a:cubicBezTo>
                      <a:pt x="216832" y="225602"/>
                      <a:pt x="219232" y="227573"/>
                      <a:pt x="220174" y="225344"/>
                    </a:cubicBezTo>
                    <a:cubicBezTo>
                      <a:pt x="221631" y="218651"/>
                      <a:pt x="221631" y="211726"/>
                      <a:pt x="220174" y="205033"/>
                    </a:cubicBezTo>
                    <a:cubicBezTo>
                      <a:pt x="220174" y="198348"/>
                      <a:pt x="219489" y="191663"/>
                      <a:pt x="219489" y="184978"/>
                    </a:cubicBezTo>
                    <a:cubicBezTo>
                      <a:pt x="219489" y="178293"/>
                      <a:pt x="219489" y="171951"/>
                      <a:pt x="219489" y="165523"/>
                    </a:cubicBezTo>
                    <a:cubicBezTo>
                      <a:pt x="220603" y="158169"/>
                      <a:pt x="220603" y="150679"/>
                      <a:pt x="219489" y="143325"/>
                    </a:cubicBezTo>
                    <a:cubicBezTo>
                      <a:pt x="219489" y="142040"/>
                      <a:pt x="217260" y="140326"/>
                      <a:pt x="216232" y="141954"/>
                    </a:cubicBezTo>
                    <a:cubicBezTo>
                      <a:pt x="213327" y="148468"/>
                      <a:pt x="211972" y="155573"/>
                      <a:pt x="212290" y="162695"/>
                    </a:cubicBezTo>
                    <a:cubicBezTo>
                      <a:pt x="212290" y="169722"/>
                      <a:pt x="211690" y="176836"/>
                      <a:pt x="211775" y="183864"/>
                    </a:cubicBezTo>
                    <a:cubicBezTo>
                      <a:pt x="211861" y="190891"/>
                      <a:pt x="211775" y="197576"/>
                      <a:pt x="212375" y="204433"/>
                    </a:cubicBezTo>
                    <a:cubicBezTo>
                      <a:pt x="212092" y="211220"/>
                      <a:pt x="213232" y="217991"/>
                      <a:pt x="215718" y="224316"/>
                    </a:cubicBezTo>
                    <a:close/>
                    <a:moveTo>
                      <a:pt x="182979" y="650609"/>
                    </a:moveTo>
                    <a:cubicBezTo>
                      <a:pt x="206650" y="608768"/>
                      <a:pt x="222180" y="562822"/>
                      <a:pt x="228745" y="515196"/>
                    </a:cubicBezTo>
                    <a:cubicBezTo>
                      <a:pt x="232481" y="491379"/>
                      <a:pt x="234855" y="467373"/>
                      <a:pt x="235858" y="443290"/>
                    </a:cubicBezTo>
                    <a:cubicBezTo>
                      <a:pt x="237847" y="417091"/>
                      <a:pt x="237127" y="390754"/>
                      <a:pt x="233716" y="364700"/>
                    </a:cubicBezTo>
                    <a:cubicBezTo>
                      <a:pt x="233716" y="363157"/>
                      <a:pt x="232087" y="363671"/>
                      <a:pt x="231916" y="364700"/>
                    </a:cubicBezTo>
                    <a:cubicBezTo>
                      <a:pt x="229773" y="388183"/>
                      <a:pt x="231916" y="412265"/>
                      <a:pt x="230716" y="435834"/>
                    </a:cubicBezTo>
                    <a:cubicBezTo>
                      <a:pt x="229910" y="459531"/>
                      <a:pt x="227759" y="483169"/>
                      <a:pt x="224288" y="506626"/>
                    </a:cubicBezTo>
                    <a:cubicBezTo>
                      <a:pt x="216789" y="555957"/>
                      <a:pt x="202639" y="604055"/>
                      <a:pt x="182207" y="649581"/>
                    </a:cubicBezTo>
                    <a:cubicBezTo>
                      <a:pt x="181522" y="650438"/>
                      <a:pt x="182122" y="651466"/>
                      <a:pt x="182550" y="650609"/>
                    </a:cubicBezTo>
                    <a:close/>
                    <a:moveTo>
                      <a:pt x="55536" y="1709571"/>
                    </a:moveTo>
                    <a:cubicBezTo>
                      <a:pt x="66669" y="1692679"/>
                      <a:pt x="75574" y="1674415"/>
                      <a:pt x="82019" y="1655235"/>
                    </a:cubicBezTo>
                    <a:cubicBezTo>
                      <a:pt x="85961" y="1644779"/>
                      <a:pt x="89475" y="1634152"/>
                      <a:pt x="92475" y="1623438"/>
                    </a:cubicBezTo>
                    <a:cubicBezTo>
                      <a:pt x="95046" y="1614097"/>
                      <a:pt x="100274" y="1601070"/>
                      <a:pt x="97274" y="1591556"/>
                    </a:cubicBezTo>
                    <a:cubicBezTo>
                      <a:pt x="97274" y="1590614"/>
                      <a:pt x="95475" y="1588728"/>
                      <a:pt x="94275" y="1589928"/>
                    </a:cubicBezTo>
                    <a:cubicBezTo>
                      <a:pt x="90238" y="1595876"/>
                      <a:pt x="87761" y="1602741"/>
                      <a:pt x="87076" y="1609897"/>
                    </a:cubicBezTo>
                    <a:cubicBezTo>
                      <a:pt x="84762" y="1618467"/>
                      <a:pt x="82190" y="1627638"/>
                      <a:pt x="79276" y="1636380"/>
                    </a:cubicBezTo>
                    <a:cubicBezTo>
                      <a:pt x="73543" y="1653452"/>
                      <a:pt x="66678" y="1670113"/>
                      <a:pt x="58707" y="1686260"/>
                    </a:cubicBezTo>
                    <a:cubicBezTo>
                      <a:pt x="51851" y="1700144"/>
                      <a:pt x="43024" y="1716856"/>
                      <a:pt x="26397" y="1720541"/>
                    </a:cubicBezTo>
                    <a:cubicBezTo>
                      <a:pt x="11399" y="1723798"/>
                      <a:pt x="4542" y="1713685"/>
                      <a:pt x="0" y="1702201"/>
                    </a:cubicBezTo>
                    <a:cubicBezTo>
                      <a:pt x="514" y="1707086"/>
                      <a:pt x="1028" y="1712142"/>
                      <a:pt x="1543" y="1717199"/>
                    </a:cubicBezTo>
                    <a:cubicBezTo>
                      <a:pt x="3813" y="1720447"/>
                      <a:pt x="6731" y="1723190"/>
                      <a:pt x="10113" y="1725255"/>
                    </a:cubicBezTo>
                    <a:cubicBezTo>
                      <a:pt x="27168" y="1734340"/>
                      <a:pt x="45680" y="1723370"/>
                      <a:pt x="55536" y="1709571"/>
                    </a:cubicBezTo>
                    <a:close/>
                    <a:moveTo>
                      <a:pt x="9599" y="1666719"/>
                    </a:moveTo>
                    <a:cubicBezTo>
                      <a:pt x="9599" y="1668433"/>
                      <a:pt x="11484" y="1667490"/>
                      <a:pt x="11313" y="1666034"/>
                    </a:cubicBezTo>
                    <a:cubicBezTo>
                      <a:pt x="9770" y="1652921"/>
                      <a:pt x="8999" y="1639636"/>
                      <a:pt x="8399" y="1626352"/>
                    </a:cubicBezTo>
                    <a:cubicBezTo>
                      <a:pt x="8056" y="1619213"/>
                      <a:pt x="7885" y="1612100"/>
                      <a:pt x="7885" y="1605012"/>
                    </a:cubicBezTo>
                    <a:cubicBezTo>
                      <a:pt x="8270" y="1598439"/>
                      <a:pt x="8098" y="1591848"/>
                      <a:pt x="7371" y="1585300"/>
                    </a:cubicBezTo>
                    <a:cubicBezTo>
                      <a:pt x="7371" y="1584923"/>
                      <a:pt x="7064" y="1584614"/>
                      <a:pt x="6685" y="1584614"/>
                    </a:cubicBezTo>
                    <a:cubicBezTo>
                      <a:pt x="6306" y="1584614"/>
                      <a:pt x="5999" y="1584923"/>
                      <a:pt x="5999" y="1585300"/>
                    </a:cubicBezTo>
                    <a:cubicBezTo>
                      <a:pt x="4565" y="1590897"/>
                      <a:pt x="4015" y="1596682"/>
                      <a:pt x="4371" y="1602441"/>
                    </a:cubicBezTo>
                    <a:cubicBezTo>
                      <a:pt x="4371" y="1609297"/>
                      <a:pt x="4371" y="1616068"/>
                      <a:pt x="4371" y="1622924"/>
                    </a:cubicBezTo>
                    <a:cubicBezTo>
                      <a:pt x="5144" y="1637511"/>
                      <a:pt x="6891" y="1652021"/>
                      <a:pt x="9599" y="1666376"/>
                    </a:cubicBezTo>
                    <a:close/>
                    <a:moveTo>
                      <a:pt x="29654" y="1649064"/>
                    </a:moveTo>
                    <a:cubicBezTo>
                      <a:pt x="31608" y="1665665"/>
                      <a:pt x="34729" y="1682103"/>
                      <a:pt x="38995" y="1698258"/>
                    </a:cubicBezTo>
                    <a:cubicBezTo>
                      <a:pt x="39681" y="1700487"/>
                      <a:pt x="41738" y="1699287"/>
                      <a:pt x="41567" y="1697316"/>
                    </a:cubicBezTo>
                    <a:cubicBezTo>
                      <a:pt x="40281" y="1681974"/>
                      <a:pt x="36681" y="1666719"/>
                      <a:pt x="34453" y="1651464"/>
                    </a:cubicBezTo>
                    <a:cubicBezTo>
                      <a:pt x="32225" y="1636208"/>
                      <a:pt x="29911" y="1618467"/>
                      <a:pt x="28282" y="1601927"/>
                    </a:cubicBezTo>
                    <a:cubicBezTo>
                      <a:pt x="25197" y="1571330"/>
                      <a:pt x="23226" y="1540477"/>
                      <a:pt x="22369" y="1509795"/>
                    </a:cubicBezTo>
                    <a:cubicBezTo>
                      <a:pt x="22369" y="1507738"/>
                      <a:pt x="19712" y="1506452"/>
                      <a:pt x="19626" y="1509109"/>
                    </a:cubicBezTo>
                    <a:cubicBezTo>
                      <a:pt x="19313" y="1541017"/>
                      <a:pt x="20801" y="1572924"/>
                      <a:pt x="24083" y="1604669"/>
                    </a:cubicBezTo>
                    <a:cubicBezTo>
                      <a:pt x="25626" y="1619153"/>
                      <a:pt x="27511" y="1633980"/>
                      <a:pt x="29654" y="1648721"/>
                    </a:cubicBezTo>
                    <a:close/>
                  </a:path>
                </a:pathLst>
              </a:custGeom>
              <a:solidFill>
                <a:srgbClr val="1AA4BE"/>
              </a:solidFill>
              <a:ln w="8553" cap="flat">
                <a:noFill/>
                <a:prstDash val="solid"/>
                <a:miter/>
              </a:ln>
            </p:spPr>
            <p:txBody>
              <a:bodyPr rtlCol="0" anchor="ctr"/>
              <a:lstStyle/>
              <a:p>
                <a:endParaRPr lang="en-US" dirty="0"/>
              </a:p>
            </p:txBody>
          </p:sp>
          <p:sp>
            <p:nvSpPr>
              <p:cNvPr id="287" name="Freeform: Shape 200">
                <a:extLst>
                  <a:ext uri="{FF2B5EF4-FFF2-40B4-BE49-F238E27FC236}">
                    <a16:creationId xmlns:a16="http://schemas.microsoft.com/office/drawing/2014/main" id="{1E535A49-33E6-6501-A1BE-706D596DA7B4}"/>
                  </a:ext>
                </a:extLst>
              </p:cNvPr>
              <p:cNvSpPr/>
              <p:nvPr/>
            </p:nvSpPr>
            <p:spPr>
              <a:xfrm>
                <a:off x="4849516" y="2303285"/>
                <a:ext cx="256362" cy="979231"/>
              </a:xfrm>
              <a:custGeom>
                <a:avLst/>
                <a:gdLst>
                  <a:gd name="connsiteX0" fmla="*/ 255142 w 256362"/>
                  <a:gd name="connsiteY0" fmla="*/ 769875 h 979231"/>
                  <a:gd name="connsiteX1" fmla="*/ 250342 w 256362"/>
                  <a:gd name="connsiteY1" fmla="*/ 750163 h 979231"/>
                  <a:gd name="connsiteX2" fmla="*/ 249057 w 256362"/>
                  <a:gd name="connsiteY2" fmla="*/ 814698 h 979231"/>
                  <a:gd name="connsiteX3" fmla="*/ 234658 w 256362"/>
                  <a:gd name="connsiteY3" fmla="*/ 882576 h 979231"/>
                  <a:gd name="connsiteX4" fmla="*/ 202091 w 256362"/>
                  <a:gd name="connsiteY4" fmla="*/ 933999 h 979231"/>
                  <a:gd name="connsiteX5" fmla="*/ 144669 w 256362"/>
                  <a:gd name="connsiteY5" fmla="*/ 975308 h 979231"/>
                  <a:gd name="connsiteX6" fmla="*/ 146040 w 256362"/>
                  <a:gd name="connsiteY6" fmla="*/ 979079 h 979231"/>
                  <a:gd name="connsiteX7" fmla="*/ 180836 w 256362"/>
                  <a:gd name="connsiteY7" fmla="*/ 959796 h 979231"/>
                  <a:gd name="connsiteX8" fmla="*/ 208776 w 256362"/>
                  <a:gd name="connsiteY8" fmla="*/ 938541 h 979231"/>
                  <a:gd name="connsiteX9" fmla="*/ 241772 w 256362"/>
                  <a:gd name="connsiteY9" fmla="*/ 885233 h 979231"/>
                  <a:gd name="connsiteX10" fmla="*/ 255142 w 256362"/>
                  <a:gd name="connsiteY10" fmla="*/ 769875 h 979231"/>
                  <a:gd name="connsiteX11" fmla="*/ 107130 w 256362"/>
                  <a:gd name="connsiteY11" fmla="*/ 299273 h 979231"/>
                  <a:gd name="connsiteX12" fmla="*/ 107130 w 256362"/>
                  <a:gd name="connsiteY12" fmla="*/ 298673 h 979231"/>
                  <a:gd name="connsiteX13" fmla="*/ 103359 w 256362"/>
                  <a:gd name="connsiteY13" fmla="*/ 300558 h 979231"/>
                  <a:gd name="connsiteX14" fmla="*/ 98646 w 256362"/>
                  <a:gd name="connsiteY14" fmla="*/ 301244 h 979231"/>
                  <a:gd name="connsiteX15" fmla="*/ 88275 w 256362"/>
                  <a:gd name="connsiteY15" fmla="*/ 299958 h 979231"/>
                  <a:gd name="connsiteX16" fmla="*/ 79705 w 256362"/>
                  <a:gd name="connsiteY16" fmla="*/ 302272 h 979231"/>
                  <a:gd name="connsiteX17" fmla="*/ 75334 w 256362"/>
                  <a:gd name="connsiteY17" fmla="*/ 304329 h 979231"/>
                  <a:gd name="connsiteX18" fmla="*/ 68906 w 256362"/>
                  <a:gd name="connsiteY18" fmla="*/ 304329 h 979231"/>
                  <a:gd name="connsiteX19" fmla="*/ 68906 w 256362"/>
                  <a:gd name="connsiteY19" fmla="*/ 311271 h 979231"/>
                  <a:gd name="connsiteX20" fmla="*/ 74391 w 256362"/>
                  <a:gd name="connsiteY20" fmla="*/ 310843 h 979231"/>
                  <a:gd name="connsiteX21" fmla="*/ 79962 w 256362"/>
                  <a:gd name="connsiteY21" fmla="*/ 306729 h 979231"/>
                  <a:gd name="connsiteX22" fmla="*/ 90075 w 256362"/>
                  <a:gd name="connsiteY22" fmla="*/ 304929 h 979231"/>
                  <a:gd name="connsiteX23" fmla="*/ 107130 w 256362"/>
                  <a:gd name="connsiteY23" fmla="*/ 299273 h 979231"/>
                  <a:gd name="connsiteX24" fmla="*/ 115701 w 256362"/>
                  <a:gd name="connsiteY24" fmla="*/ 295502 h 979231"/>
                  <a:gd name="connsiteX25" fmla="*/ 125985 w 256362"/>
                  <a:gd name="connsiteY25" fmla="*/ 281446 h 979231"/>
                  <a:gd name="connsiteX26" fmla="*/ 125985 w 256362"/>
                  <a:gd name="connsiteY26" fmla="*/ 277932 h 979231"/>
                  <a:gd name="connsiteX27" fmla="*/ 115187 w 256362"/>
                  <a:gd name="connsiteY27" fmla="*/ 294473 h 979231"/>
                  <a:gd name="connsiteX28" fmla="*/ 115958 w 256362"/>
                  <a:gd name="connsiteY28" fmla="*/ 295502 h 979231"/>
                  <a:gd name="connsiteX29" fmla="*/ 74906 w 256362"/>
                  <a:gd name="connsiteY29" fmla="*/ 173373 h 979231"/>
                  <a:gd name="connsiteX30" fmla="*/ 92046 w 256362"/>
                  <a:gd name="connsiteY30" fmla="*/ 203627 h 979231"/>
                  <a:gd name="connsiteX31" fmla="*/ 92046 w 256362"/>
                  <a:gd name="connsiteY31" fmla="*/ 223424 h 979231"/>
                  <a:gd name="connsiteX32" fmla="*/ 77820 w 256362"/>
                  <a:gd name="connsiteY32" fmla="*/ 238851 h 979231"/>
                  <a:gd name="connsiteX33" fmla="*/ 79448 w 256362"/>
                  <a:gd name="connsiteY33" fmla="*/ 242194 h 979231"/>
                  <a:gd name="connsiteX34" fmla="*/ 100617 w 256362"/>
                  <a:gd name="connsiteY34" fmla="*/ 217939 h 979231"/>
                  <a:gd name="connsiteX35" fmla="*/ 88704 w 256362"/>
                  <a:gd name="connsiteY35" fmla="*/ 188543 h 979231"/>
                  <a:gd name="connsiteX36" fmla="*/ 78162 w 256362"/>
                  <a:gd name="connsiteY36" fmla="*/ 164546 h 979231"/>
                  <a:gd name="connsiteX37" fmla="*/ 90761 w 256362"/>
                  <a:gd name="connsiteY37" fmla="*/ 167117 h 979231"/>
                  <a:gd name="connsiteX38" fmla="*/ 99331 w 256362"/>
                  <a:gd name="connsiteY38" fmla="*/ 166431 h 979231"/>
                  <a:gd name="connsiteX39" fmla="*/ 103702 w 256362"/>
                  <a:gd name="connsiteY39" fmla="*/ 165231 h 979231"/>
                  <a:gd name="connsiteX40" fmla="*/ 107645 w 256362"/>
                  <a:gd name="connsiteY40" fmla="*/ 162232 h 979231"/>
                  <a:gd name="connsiteX41" fmla="*/ 107645 w 256362"/>
                  <a:gd name="connsiteY41" fmla="*/ 161375 h 979231"/>
                  <a:gd name="connsiteX42" fmla="*/ 91018 w 256362"/>
                  <a:gd name="connsiteY42" fmla="*/ 163260 h 979231"/>
                  <a:gd name="connsiteX43" fmla="*/ 77134 w 256362"/>
                  <a:gd name="connsiteY43" fmla="*/ 158546 h 979231"/>
                  <a:gd name="connsiteX44" fmla="*/ 77134 w 256362"/>
                  <a:gd name="connsiteY44" fmla="*/ 149976 h 979231"/>
                  <a:gd name="connsiteX45" fmla="*/ 77134 w 256362"/>
                  <a:gd name="connsiteY45" fmla="*/ 148947 h 979231"/>
                  <a:gd name="connsiteX46" fmla="*/ 79448 w 256362"/>
                  <a:gd name="connsiteY46" fmla="*/ 146291 h 979231"/>
                  <a:gd name="connsiteX47" fmla="*/ 87418 w 256362"/>
                  <a:gd name="connsiteY47" fmla="*/ 139948 h 979231"/>
                  <a:gd name="connsiteX48" fmla="*/ 110130 w 256362"/>
                  <a:gd name="connsiteY48" fmla="*/ 136435 h 979231"/>
                  <a:gd name="connsiteX49" fmla="*/ 110987 w 256362"/>
                  <a:gd name="connsiteY49" fmla="*/ 145005 h 979231"/>
                  <a:gd name="connsiteX50" fmla="*/ 110987 w 256362"/>
                  <a:gd name="connsiteY50" fmla="*/ 153575 h 979231"/>
                  <a:gd name="connsiteX51" fmla="*/ 111673 w 256362"/>
                  <a:gd name="connsiteY51" fmla="*/ 153575 h 979231"/>
                  <a:gd name="connsiteX52" fmla="*/ 111673 w 256362"/>
                  <a:gd name="connsiteY52" fmla="*/ 145005 h 979231"/>
                  <a:gd name="connsiteX53" fmla="*/ 111673 w 256362"/>
                  <a:gd name="connsiteY53" fmla="*/ 137634 h 979231"/>
                  <a:gd name="connsiteX54" fmla="*/ 90761 w 256362"/>
                  <a:gd name="connsiteY54" fmla="*/ 131978 h 979231"/>
                  <a:gd name="connsiteX55" fmla="*/ 78591 w 256362"/>
                  <a:gd name="connsiteY55" fmla="*/ 139691 h 979231"/>
                  <a:gd name="connsiteX56" fmla="*/ 78591 w 256362"/>
                  <a:gd name="connsiteY56" fmla="*/ 139691 h 979231"/>
                  <a:gd name="connsiteX57" fmla="*/ 91447 w 256362"/>
                  <a:gd name="connsiteY57" fmla="*/ 110380 h 979231"/>
                  <a:gd name="connsiteX58" fmla="*/ 90075 w 256362"/>
                  <a:gd name="connsiteY58" fmla="*/ 108923 h 979231"/>
                  <a:gd name="connsiteX59" fmla="*/ 74906 w 256362"/>
                  <a:gd name="connsiteY59" fmla="*/ 173373 h 979231"/>
                  <a:gd name="connsiteX60" fmla="*/ 115787 w 256362"/>
                  <a:gd name="connsiteY60" fmla="*/ 272104 h 979231"/>
                  <a:gd name="connsiteX61" fmla="*/ 126757 w 256362"/>
                  <a:gd name="connsiteY61" fmla="*/ 254964 h 979231"/>
                  <a:gd name="connsiteX62" fmla="*/ 129756 w 256362"/>
                  <a:gd name="connsiteY62" fmla="*/ 248707 h 979231"/>
                  <a:gd name="connsiteX63" fmla="*/ 130442 w 256362"/>
                  <a:gd name="connsiteY63" fmla="*/ 240137 h 979231"/>
                  <a:gd name="connsiteX64" fmla="*/ 126242 w 256362"/>
                  <a:gd name="connsiteY64" fmla="*/ 250764 h 979231"/>
                  <a:gd name="connsiteX65" fmla="*/ 119729 w 256362"/>
                  <a:gd name="connsiteY65" fmla="*/ 263620 h 979231"/>
                  <a:gd name="connsiteX66" fmla="*/ 115358 w 256362"/>
                  <a:gd name="connsiteY66" fmla="*/ 272190 h 979231"/>
                  <a:gd name="connsiteX67" fmla="*/ 115787 w 256362"/>
                  <a:gd name="connsiteY67" fmla="*/ 272104 h 979231"/>
                  <a:gd name="connsiteX68" fmla="*/ 191463 w 256362"/>
                  <a:gd name="connsiteY68" fmla="*/ 561699 h 979231"/>
                  <a:gd name="connsiteX69" fmla="*/ 211175 w 256362"/>
                  <a:gd name="connsiteY69" fmla="*/ 596838 h 979231"/>
                  <a:gd name="connsiteX70" fmla="*/ 232087 w 256362"/>
                  <a:gd name="connsiteY70" fmla="*/ 683913 h 979231"/>
                  <a:gd name="connsiteX71" fmla="*/ 233459 w 256362"/>
                  <a:gd name="connsiteY71" fmla="*/ 683228 h 979231"/>
                  <a:gd name="connsiteX72" fmla="*/ 213661 w 256362"/>
                  <a:gd name="connsiteY72" fmla="*/ 590582 h 979231"/>
                  <a:gd name="connsiteX73" fmla="*/ 193949 w 256362"/>
                  <a:gd name="connsiteY73" fmla="*/ 557243 h 979231"/>
                  <a:gd name="connsiteX74" fmla="*/ 163181 w 256362"/>
                  <a:gd name="connsiteY74" fmla="*/ 530846 h 979231"/>
                  <a:gd name="connsiteX75" fmla="*/ 162581 w 256362"/>
                  <a:gd name="connsiteY75" fmla="*/ 534445 h 979231"/>
                  <a:gd name="connsiteX76" fmla="*/ 191463 w 256362"/>
                  <a:gd name="connsiteY76" fmla="*/ 561699 h 979231"/>
                  <a:gd name="connsiteX77" fmla="*/ 101131 w 256362"/>
                  <a:gd name="connsiteY77" fmla="*/ 83898 h 979231"/>
                  <a:gd name="connsiteX78" fmla="*/ 101988 w 256362"/>
                  <a:gd name="connsiteY78" fmla="*/ 83898 h 979231"/>
                  <a:gd name="connsiteX79" fmla="*/ 92475 w 256362"/>
                  <a:gd name="connsiteY79" fmla="*/ 26390 h 979231"/>
                  <a:gd name="connsiteX80" fmla="*/ 91875 w 256362"/>
                  <a:gd name="connsiteY80" fmla="*/ 27162 h 979231"/>
                  <a:gd name="connsiteX81" fmla="*/ 98646 w 256362"/>
                  <a:gd name="connsiteY81" fmla="*/ 54930 h 979231"/>
                  <a:gd name="connsiteX82" fmla="*/ 101131 w 256362"/>
                  <a:gd name="connsiteY82" fmla="*/ 83898 h 979231"/>
                  <a:gd name="connsiteX83" fmla="*/ 106616 w 256362"/>
                  <a:gd name="connsiteY83" fmla="*/ 568813 h 979231"/>
                  <a:gd name="connsiteX84" fmla="*/ 62907 w 256362"/>
                  <a:gd name="connsiteY84" fmla="*/ 551672 h 979231"/>
                  <a:gd name="connsiteX85" fmla="*/ 46366 w 256362"/>
                  <a:gd name="connsiteY85" fmla="*/ 536931 h 979231"/>
                  <a:gd name="connsiteX86" fmla="*/ 37796 w 256362"/>
                  <a:gd name="connsiteY86" fmla="*/ 526046 h 979231"/>
                  <a:gd name="connsiteX87" fmla="*/ 30596 w 256362"/>
                  <a:gd name="connsiteY87" fmla="*/ 515247 h 979231"/>
                  <a:gd name="connsiteX88" fmla="*/ 30168 w 256362"/>
                  <a:gd name="connsiteY88" fmla="*/ 515247 h 979231"/>
                  <a:gd name="connsiteX89" fmla="*/ 31025 w 256362"/>
                  <a:gd name="connsiteY89" fmla="*/ 505649 h 979231"/>
                  <a:gd name="connsiteX90" fmla="*/ 31025 w 256362"/>
                  <a:gd name="connsiteY90" fmla="*/ 501535 h 979231"/>
                  <a:gd name="connsiteX91" fmla="*/ 150754 w 256362"/>
                  <a:gd name="connsiteY91" fmla="*/ 540787 h 979231"/>
                  <a:gd name="connsiteX92" fmla="*/ 147240 w 256362"/>
                  <a:gd name="connsiteY92" fmla="*/ 533160 h 979231"/>
                  <a:gd name="connsiteX93" fmla="*/ 31711 w 256362"/>
                  <a:gd name="connsiteY93" fmla="*/ 497935 h 979231"/>
                  <a:gd name="connsiteX94" fmla="*/ 32996 w 256362"/>
                  <a:gd name="connsiteY94" fmla="*/ 474109 h 979231"/>
                  <a:gd name="connsiteX95" fmla="*/ 27340 w 256362"/>
                  <a:gd name="connsiteY95" fmla="*/ 423115 h 979231"/>
                  <a:gd name="connsiteX96" fmla="*/ 27340 w 256362"/>
                  <a:gd name="connsiteY96" fmla="*/ 423115 h 979231"/>
                  <a:gd name="connsiteX97" fmla="*/ 27340 w 256362"/>
                  <a:gd name="connsiteY97" fmla="*/ 462968 h 979231"/>
                  <a:gd name="connsiteX98" fmla="*/ 26740 w 256362"/>
                  <a:gd name="connsiteY98" fmla="*/ 503335 h 979231"/>
                  <a:gd name="connsiteX99" fmla="*/ 19283 w 256362"/>
                  <a:gd name="connsiteY99" fmla="*/ 580468 h 979231"/>
                  <a:gd name="connsiteX100" fmla="*/ 20483 w 256362"/>
                  <a:gd name="connsiteY100" fmla="*/ 580983 h 979231"/>
                  <a:gd name="connsiteX101" fmla="*/ 29996 w 256362"/>
                  <a:gd name="connsiteY101" fmla="*/ 520990 h 979231"/>
                  <a:gd name="connsiteX102" fmla="*/ 32996 w 256362"/>
                  <a:gd name="connsiteY102" fmla="*/ 526732 h 979231"/>
                  <a:gd name="connsiteX103" fmla="*/ 58707 w 256362"/>
                  <a:gd name="connsiteY103" fmla="*/ 555271 h 979231"/>
                  <a:gd name="connsiteX104" fmla="*/ 107302 w 256362"/>
                  <a:gd name="connsiteY104" fmla="*/ 575155 h 979231"/>
                  <a:gd name="connsiteX105" fmla="*/ 106616 w 256362"/>
                  <a:gd name="connsiteY105" fmla="*/ 568813 h 979231"/>
                  <a:gd name="connsiteX106" fmla="*/ 9685 w 256362"/>
                  <a:gd name="connsiteY106" fmla="*/ 450969 h 979231"/>
                  <a:gd name="connsiteX107" fmla="*/ 9685 w 256362"/>
                  <a:gd name="connsiteY107" fmla="*/ 476681 h 979231"/>
                  <a:gd name="connsiteX108" fmla="*/ 7542 w 256362"/>
                  <a:gd name="connsiteY108" fmla="*/ 504449 h 979231"/>
                  <a:gd name="connsiteX109" fmla="*/ 0 w 256362"/>
                  <a:gd name="connsiteY109" fmla="*/ 555871 h 979231"/>
                  <a:gd name="connsiteX110" fmla="*/ 1457 w 256362"/>
                  <a:gd name="connsiteY110" fmla="*/ 555871 h 979231"/>
                  <a:gd name="connsiteX111" fmla="*/ 12513 w 256362"/>
                  <a:gd name="connsiteY111" fmla="*/ 500506 h 979231"/>
                  <a:gd name="connsiteX112" fmla="*/ 11570 w 256362"/>
                  <a:gd name="connsiteY112" fmla="*/ 450027 h 979231"/>
                  <a:gd name="connsiteX113" fmla="*/ 9685 w 256362"/>
                  <a:gd name="connsiteY113" fmla="*/ 450969 h 979231"/>
                  <a:gd name="connsiteX114" fmla="*/ 162581 w 256362"/>
                  <a:gd name="connsiteY114" fmla="*/ 766275 h 979231"/>
                  <a:gd name="connsiteX115" fmla="*/ 192235 w 256362"/>
                  <a:gd name="connsiteY115" fmla="*/ 751363 h 979231"/>
                  <a:gd name="connsiteX116" fmla="*/ 219317 w 256362"/>
                  <a:gd name="connsiteY116" fmla="*/ 734650 h 979231"/>
                  <a:gd name="connsiteX117" fmla="*/ 232259 w 256362"/>
                  <a:gd name="connsiteY117" fmla="*/ 724023 h 979231"/>
                  <a:gd name="connsiteX118" fmla="*/ 235344 w 256362"/>
                  <a:gd name="connsiteY118" fmla="*/ 721281 h 979231"/>
                  <a:gd name="connsiteX119" fmla="*/ 234830 w 256362"/>
                  <a:gd name="connsiteY119" fmla="*/ 728651 h 979231"/>
                  <a:gd name="connsiteX120" fmla="*/ 228488 w 256362"/>
                  <a:gd name="connsiteY120" fmla="*/ 749992 h 979231"/>
                  <a:gd name="connsiteX121" fmla="*/ 207747 w 256362"/>
                  <a:gd name="connsiteY121" fmla="*/ 781359 h 979231"/>
                  <a:gd name="connsiteX122" fmla="*/ 184693 w 256362"/>
                  <a:gd name="connsiteY122" fmla="*/ 809470 h 979231"/>
                  <a:gd name="connsiteX123" fmla="*/ 158039 w 256362"/>
                  <a:gd name="connsiteY123" fmla="*/ 838010 h 979231"/>
                  <a:gd name="connsiteX124" fmla="*/ 158039 w 256362"/>
                  <a:gd name="connsiteY124" fmla="*/ 839895 h 979231"/>
                  <a:gd name="connsiteX125" fmla="*/ 188378 w 256362"/>
                  <a:gd name="connsiteY125" fmla="*/ 813413 h 979231"/>
                  <a:gd name="connsiteX126" fmla="*/ 214089 w 256362"/>
                  <a:gd name="connsiteY126" fmla="*/ 782731 h 979231"/>
                  <a:gd name="connsiteX127" fmla="*/ 234487 w 256362"/>
                  <a:gd name="connsiteY127" fmla="*/ 750249 h 979231"/>
                  <a:gd name="connsiteX128" fmla="*/ 234058 w 256362"/>
                  <a:gd name="connsiteY128" fmla="*/ 753248 h 979231"/>
                  <a:gd name="connsiteX129" fmla="*/ 219489 w 256362"/>
                  <a:gd name="connsiteY129" fmla="*/ 800986 h 979231"/>
                  <a:gd name="connsiteX130" fmla="*/ 194977 w 256362"/>
                  <a:gd name="connsiteY130" fmla="*/ 841781 h 979231"/>
                  <a:gd name="connsiteX131" fmla="*/ 176379 w 256362"/>
                  <a:gd name="connsiteY131" fmla="*/ 862693 h 979231"/>
                  <a:gd name="connsiteX132" fmla="*/ 160010 w 256362"/>
                  <a:gd name="connsiteY132" fmla="*/ 878634 h 979231"/>
                  <a:gd name="connsiteX133" fmla="*/ 161638 w 256362"/>
                  <a:gd name="connsiteY133" fmla="*/ 882233 h 979231"/>
                  <a:gd name="connsiteX134" fmla="*/ 181350 w 256362"/>
                  <a:gd name="connsiteY134" fmla="*/ 867921 h 979231"/>
                  <a:gd name="connsiteX135" fmla="*/ 198491 w 256362"/>
                  <a:gd name="connsiteY135" fmla="*/ 849837 h 979231"/>
                  <a:gd name="connsiteX136" fmla="*/ 225317 w 256362"/>
                  <a:gd name="connsiteY136" fmla="*/ 806985 h 979231"/>
                  <a:gd name="connsiteX137" fmla="*/ 234744 w 256362"/>
                  <a:gd name="connsiteY137" fmla="*/ 782645 h 979231"/>
                  <a:gd name="connsiteX138" fmla="*/ 231830 w 256362"/>
                  <a:gd name="connsiteY138" fmla="*/ 811270 h 979231"/>
                  <a:gd name="connsiteX139" fmla="*/ 222488 w 256362"/>
                  <a:gd name="connsiteY139" fmla="*/ 841352 h 979231"/>
                  <a:gd name="connsiteX140" fmla="*/ 197291 w 256362"/>
                  <a:gd name="connsiteY140" fmla="*/ 891661 h 979231"/>
                  <a:gd name="connsiteX141" fmla="*/ 156925 w 256362"/>
                  <a:gd name="connsiteY141" fmla="*/ 940255 h 979231"/>
                  <a:gd name="connsiteX142" fmla="*/ 157525 w 256362"/>
                  <a:gd name="connsiteY142" fmla="*/ 941969 h 979231"/>
                  <a:gd name="connsiteX143" fmla="*/ 226088 w 256362"/>
                  <a:gd name="connsiteY143" fmla="*/ 848209 h 979231"/>
                  <a:gd name="connsiteX144" fmla="*/ 236801 w 256362"/>
                  <a:gd name="connsiteY144" fmla="*/ 817355 h 979231"/>
                  <a:gd name="connsiteX145" fmla="*/ 240572 w 256362"/>
                  <a:gd name="connsiteY145" fmla="*/ 786502 h 979231"/>
                  <a:gd name="connsiteX146" fmla="*/ 242886 w 256362"/>
                  <a:gd name="connsiteY146" fmla="*/ 752220 h 979231"/>
                  <a:gd name="connsiteX147" fmla="*/ 244429 w 256362"/>
                  <a:gd name="connsiteY147" fmla="*/ 733965 h 979231"/>
                  <a:gd name="connsiteX148" fmla="*/ 239372 w 256362"/>
                  <a:gd name="connsiteY148" fmla="*/ 719824 h 979231"/>
                  <a:gd name="connsiteX149" fmla="*/ 239372 w 256362"/>
                  <a:gd name="connsiteY149" fmla="*/ 700883 h 979231"/>
                  <a:gd name="connsiteX150" fmla="*/ 237058 w 256362"/>
                  <a:gd name="connsiteY150" fmla="*/ 698569 h 979231"/>
                  <a:gd name="connsiteX151" fmla="*/ 230459 w 256362"/>
                  <a:gd name="connsiteY151" fmla="*/ 696769 h 979231"/>
                  <a:gd name="connsiteX152" fmla="*/ 221031 w 256362"/>
                  <a:gd name="connsiteY152" fmla="*/ 685713 h 979231"/>
                  <a:gd name="connsiteX153" fmla="*/ 221031 w 256362"/>
                  <a:gd name="connsiteY153" fmla="*/ 685713 h 979231"/>
                  <a:gd name="connsiteX154" fmla="*/ 220517 w 256362"/>
                  <a:gd name="connsiteY154" fmla="*/ 683057 h 979231"/>
                  <a:gd name="connsiteX155" fmla="*/ 225060 w 256362"/>
                  <a:gd name="connsiteY155" fmla="*/ 687170 h 979231"/>
                  <a:gd name="connsiteX156" fmla="*/ 226259 w 256362"/>
                  <a:gd name="connsiteY156" fmla="*/ 684685 h 979231"/>
                  <a:gd name="connsiteX157" fmla="*/ 218803 w 256362"/>
                  <a:gd name="connsiteY157" fmla="*/ 676114 h 979231"/>
                  <a:gd name="connsiteX158" fmla="*/ 216489 w 256362"/>
                  <a:gd name="connsiteY158" fmla="*/ 666430 h 979231"/>
                  <a:gd name="connsiteX159" fmla="*/ 206719 w 256362"/>
                  <a:gd name="connsiteY159" fmla="*/ 629748 h 979231"/>
                  <a:gd name="connsiteX160" fmla="*/ 194292 w 256362"/>
                  <a:gd name="connsiteY160" fmla="*/ 597266 h 979231"/>
                  <a:gd name="connsiteX161" fmla="*/ 177151 w 256362"/>
                  <a:gd name="connsiteY161" fmla="*/ 568298 h 979231"/>
                  <a:gd name="connsiteX162" fmla="*/ 176379 w 256362"/>
                  <a:gd name="connsiteY162" fmla="*/ 569498 h 979231"/>
                  <a:gd name="connsiteX163" fmla="*/ 190606 w 256362"/>
                  <a:gd name="connsiteY163" fmla="*/ 596924 h 979231"/>
                  <a:gd name="connsiteX164" fmla="*/ 203291 w 256362"/>
                  <a:gd name="connsiteY164" fmla="*/ 630691 h 979231"/>
                  <a:gd name="connsiteX165" fmla="*/ 211861 w 256362"/>
                  <a:gd name="connsiteY165" fmla="*/ 664116 h 979231"/>
                  <a:gd name="connsiteX166" fmla="*/ 213147 w 256362"/>
                  <a:gd name="connsiteY166" fmla="*/ 670029 h 979231"/>
                  <a:gd name="connsiteX167" fmla="*/ 176122 w 256362"/>
                  <a:gd name="connsiteY167" fmla="*/ 625292 h 979231"/>
                  <a:gd name="connsiteX168" fmla="*/ 142698 w 256362"/>
                  <a:gd name="connsiteY168" fmla="*/ 553386 h 979231"/>
                  <a:gd name="connsiteX169" fmla="*/ 139269 w 256362"/>
                  <a:gd name="connsiteY169" fmla="*/ 553386 h 979231"/>
                  <a:gd name="connsiteX170" fmla="*/ 170466 w 256362"/>
                  <a:gd name="connsiteY170" fmla="*/ 624863 h 979231"/>
                  <a:gd name="connsiteX171" fmla="*/ 214946 w 256362"/>
                  <a:gd name="connsiteY171" fmla="*/ 678514 h 979231"/>
                  <a:gd name="connsiteX172" fmla="*/ 215375 w 256362"/>
                  <a:gd name="connsiteY172" fmla="*/ 680485 h 979231"/>
                  <a:gd name="connsiteX173" fmla="*/ 206804 w 256362"/>
                  <a:gd name="connsiteY173" fmla="*/ 671915 h 979231"/>
                  <a:gd name="connsiteX174" fmla="*/ 175351 w 256362"/>
                  <a:gd name="connsiteY174" fmla="*/ 644918 h 979231"/>
                  <a:gd name="connsiteX175" fmla="*/ 141069 w 256362"/>
                  <a:gd name="connsiteY175" fmla="*/ 621092 h 979231"/>
                  <a:gd name="connsiteX176" fmla="*/ 107645 w 256362"/>
                  <a:gd name="connsiteY176" fmla="*/ 605408 h 979231"/>
                  <a:gd name="connsiteX177" fmla="*/ 107645 w 256362"/>
                  <a:gd name="connsiteY177" fmla="*/ 606608 h 979231"/>
                  <a:gd name="connsiteX178" fmla="*/ 143812 w 256362"/>
                  <a:gd name="connsiteY178" fmla="*/ 628206 h 979231"/>
                  <a:gd name="connsiteX179" fmla="*/ 174665 w 256362"/>
                  <a:gd name="connsiteY179" fmla="*/ 650660 h 979231"/>
                  <a:gd name="connsiteX180" fmla="*/ 203976 w 256362"/>
                  <a:gd name="connsiteY180" fmla="*/ 676372 h 979231"/>
                  <a:gd name="connsiteX181" fmla="*/ 217346 w 256362"/>
                  <a:gd name="connsiteY181" fmla="*/ 689399 h 979231"/>
                  <a:gd name="connsiteX182" fmla="*/ 218289 w 256362"/>
                  <a:gd name="connsiteY182" fmla="*/ 692912 h 979231"/>
                  <a:gd name="connsiteX183" fmla="*/ 200205 w 256362"/>
                  <a:gd name="connsiteY183" fmla="*/ 682114 h 979231"/>
                  <a:gd name="connsiteX184" fmla="*/ 161381 w 256362"/>
                  <a:gd name="connsiteY184" fmla="*/ 661630 h 979231"/>
                  <a:gd name="connsiteX185" fmla="*/ 82790 w 256362"/>
                  <a:gd name="connsiteY185" fmla="*/ 646204 h 979231"/>
                  <a:gd name="connsiteX186" fmla="*/ 82790 w 256362"/>
                  <a:gd name="connsiteY186" fmla="*/ 647489 h 979231"/>
                  <a:gd name="connsiteX187" fmla="*/ 124014 w 256362"/>
                  <a:gd name="connsiteY187" fmla="*/ 654003 h 979231"/>
                  <a:gd name="connsiteX188" fmla="*/ 164124 w 256362"/>
                  <a:gd name="connsiteY188" fmla="*/ 668487 h 979231"/>
                  <a:gd name="connsiteX189" fmla="*/ 200891 w 256362"/>
                  <a:gd name="connsiteY189" fmla="*/ 686485 h 979231"/>
                  <a:gd name="connsiteX190" fmla="*/ 210318 w 256362"/>
                  <a:gd name="connsiteY190" fmla="*/ 692570 h 979231"/>
                  <a:gd name="connsiteX191" fmla="*/ 201062 w 256362"/>
                  <a:gd name="connsiteY191" fmla="*/ 691370 h 979231"/>
                  <a:gd name="connsiteX192" fmla="*/ 163181 w 256362"/>
                  <a:gd name="connsiteY192" fmla="*/ 687684 h 979231"/>
                  <a:gd name="connsiteX193" fmla="*/ 125814 w 256362"/>
                  <a:gd name="connsiteY193" fmla="*/ 689484 h 979231"/>
                  <a:gd name="connsiteX194" fmla="*/ 101560 w 256362"/>
                  <a:gd name="connsiteY194" fmla="*/ 700797 h 979231"/>
                  <a:gd name="connsiteX195" fmla="*/ 101560 w 256362"/>
                  <a:gd name="connsiteY195" fmla="*/ 702340 h 979231"/>
                  <a:gd name="connsiteX196" fmla="*/ 132327 w 256362"/>
                  <a:gd name="connsiteY196" fmla="*/ 695055 h 979231"/>
                  <a:gd name="connsiteX197" fmla="*/ 166609 w 256362"/>
                  <a:gd name="connsiteY197" fmla="*/ 695055 h 979231"/>
                  <a:gd name="connsiteX198" fmla="*/ 202176 w 256362"/>
                  <a:gd name="connsiteY198" fmla="*/ 698826 h 979231"/>
                  <a:gd name="connsiteX199" fmla="*/ 226516 w 256362"/>
                  <a:gd name="connsiteY199" fmla="*/ 703111 h 979231"/>
                  <a:gd name="connsiteX200" fmla="*/ 230459 w 256362"/>
                  <a:gd name="connsiteY200" fmla="*/ 705254 h 979231"/>
                  <a:gd name="connsiteX201" fmla="*/ 225745 w 256362"/>
                  <a:gd name="connsiteY201" fmla="*/ 705854 h 979231"/>
                  <a:gd name="connsiteX202" fmla="*/ 209718 w 256362"/>
                  <a:gd name="connsiteY202" fmla="*/ 708853 h 979231"/>
                  <a:gd name="connsiteX203" fmla="*/ 176037 w 256362"/>
                  <a:gd name="connsiteY203" fmla="*/ 716567 h 979231"/>
                  <a:gd name="connsiteX204" fmla="*/ 144669 w 256362"/>
                  <a:gd name="connsiteY204" fmla="*/ 728823 h 979231"/>
                  <a:gd name="connsiteX205" fmla="*/ 124871 w 256362"/>
                  <a:gd name="connsiteY205" fmla="*/ 745963 h 979231"/>
                  <a:gd name="connsiteX206" fmla="*/ 127185 w 256362"/>
                  <a:gd name="connsiteY206" fmla="*/ 748449 h 979231"/>
                  <a:gd name="connsiteX207" fmla="*/ 188721 w 256362"/>
                  <a:gd name="connsiteY207" fmla="*/ 720252 h 979231"/>
                  <a:gd name="connsiteX208" fmla="*/ 223003 w 256362"/>
                  <a:gd name="connsiteY208" fmla="*/ 713310 h 979231"/>
                  <a:gd name="connsiteX209" fmla="*/ 233544 w 256362"/>
                  <a:gd name="connsiteY209" fmla="*/ 711510 h 979231"/>
                  <a:gd name="connsiteX210" fmla="*/ 224545 w 256362"/>
                  <a:gd name="connsiteY210" fmla="*/ 720081 h 979231"/>
                  <a:gd name="connsiteX211" fmla="*/ 210918 w 256362"/>
                  <a:gd name="connsiteY211" fmla="*/ 730965 h 979231"/>
                  <a:gd name="connsiteX212" fmla="*/ 180836 w 256362"/>
                  <a:gd name="connsiteY212" fmla="*/ 748106 h 979231"/>
                  <a:gd name="connsiteX213" fmla="*/ 141841 w 256362"/>
                  <a:gd name="connsiteY213" fmla="*/ 788644 h 979231"/>
                  <a:gd name="connsiteX214" fmla="*/ 143298 w 256362"/>
                  <a:gd name="connsiteY214" fmla="*/ 789073 h 979231"/>
                  <a:gd name="connsiteX215" fmla="*/ 162581 w 256362"/>
                  <a:gd name="connsiteY215" fmla="*/ 766275 h 979231"/>
                  <a:gd name="connsiteX216" fmla="*/ 224031 w 256362"/>
                  <a:gd name="connsiteY216" fmla="*/ 695055 h 979231"/>
                  <a:gd name="connsiteX217" fmla="*/ 223431 w 256362"/>
                  <a:gd name="connsiteY217" fmla="*/ 695055 h 979231"/>
                  <a:gd name="connsiteX218" fmla="*/ 223431 w 256362"/>
                  <a:gd name="connsiteY218" fmla="*/ 694112 h 979231"/>
                  <a:gd name="connsiteX219" fmla="*/ 224717 w 256362"/>
                  <a:gd name="connsiteY219" fmla="*/ 695484 h 979231"/>
                  <a:gd name="connsiteX220" fmla="*/ 83990 w 256362"/>
                  <a:gd name="connsiteY220" fmla="*/ 44731 h 979231"/>
                  <a:gd name="connsiteX221" fmla="*/ 89561 w 256362"/>
                  <a:gd name="connsiteY221" fmla="*/ 91783 h 979231"/>
                  <a:gd name="connsiteX222" fmla="*/ 90247 w 256362"/>
                  <a:gd name="connsiteY222" fmla="*/ 91783 h 979231"/>
                  <a:gd name="connsiteX223" fmla="*/ 65307 w 256362"/>
                  <a:gd name="connsiteY223" fmla="*/ 165 h 979231"/>
                  <a:gd name="connsiteX224" fmla="*/ 64621 w 256362"/>
                  <a:gd name="connsiteY224" fmla="*/ 1193 h 979231"/>
                  <a:gd name="connsiteX225" fmla="*/ 83990 w 256362"/>
                  <a:gd name="connsiteY225" fmla="*/ 44731 h 979231"/>
                  <a:gd name="connsiteX226" fmla="*/ 89475 w 256362"/>
                  <a:gd name="connsiteY226" fmla="*/ 322927 h 979231"/>
                  <a:gd name="connsiteX227" fmla="*/ 82533 w 256362"/>
                  <a:gd name="connsiteY227" fmla="*/ 326955 h 979231"/>
                  <a:gd name="connsiteX228" fmla="*/ 67449 w 256362"/>
                  <a:gd name="connsiteY228" fmla="*/ 329783 h 979231"/>
                  <a:gd name="connsiteX229" fmla="*/ 65221 w 256362"/>
                  <a:gd name="connsiteY229" fmla="*/ 332954 h 979231"/>
                  <a:gd name="connsiteX230" fmla="*/ 68906 w 256362"/>
                  <a:gd name="connsiteY230" fmla="*/ 336468 h 979231"/>
                  <a:gd name="connsiteX231" fmla="*/ 76448 w 256362"/>
                  <a:gd name="connsiteY231" fmla="*/ 335954 h 979231"/>
                  <a:gd name="connsiteX232" fmla="*/ 80219 w 256362"/>
                  <a:gd name="connsiteY232" fmla="*/ 334754 h 979231"/>
                  <a:gd name="connsiteX233" fmla="*/ 84676 w 256362"/>
                  <a:gd name="connsiteY233" fmla="*/ 332183 h 979231"/>
                  <a:gd name="connsiteX234" fmla="*/ 90332 w 256362"/>
                  <a:gd name="connsiteY234" fmla="*/ 327212 h 979231"/>
                  <a:gd name="connsiteX235" fmla="*/ 95732 w 256362"/>
                  <a:gd name="connsiteY235" fmla="*/ 319927 h 979231"/>
                  <a:gd name="connsiteX236" fmla="*/ 95217 w 256362"/>
                  <a:gd name="connsiteY236" fmla="*/ 318899 h 979231"/>
                  <a:gd name="connsiteX237" fmla="*/ 89475 w 256362"/>
                  <a:gd name="connsiteY237" fmla="*/ 322927 h 979231"/>
                  <a:gd name="connsiteX238" fmla="*/ 76105 w 256362"/>
                  <a:gd name="connsiteY238" fmla="*/ 288645 h 979231"/>
                  <a:gd name="connsiteX239" fmla="*/ 82619 w 256362"/>
                  <a:gd name="connsiteY239" fmla="*/ 287531 h 979231"/>
                  <a:gd name="connsiteX240" fmla="*/ 86561 w 256362"/>
                  <a:gd name="connsiteY240" fmla="*/ 287531 h 979231"/>
                  <a:gd name="connsiteX241" fmla="*/ 90247 w 256362"/>
                  <a:gd name="connsiteY241" fmla="*/ 288560 h 979231"/>
                  <a:gd name="connsiteX242" fmla="*/ 94360 w 256362"/>
                  <a:gd name="connsiteY242" fmla="*/ 290702 h 979231"/>
                  <a:gd name="connsiteX243" fmla="*/ 95132 w 256362"/>
                  <a:gd name="connsiteY243" fmla="*/ 289674 h 979231"/>
                  <a:gd name="connsiteX244" fmla="*/ 91275 w 256362"/>
                  <a:gd name="connsiteY244" fmla="*/ 285131 h 979231"/>
                  <a:gd name="connsiteX245" fmla="*/ 85790 w 256362"/>
                  <a:gd name="connsiteY245" fmla="*/ 282132 h 979231"/>
                  <a:gd name="connsiteX246" fmla="*/ 80048 w 256362"/>
                  <a:gd name="connsiteY246" fmla="*/ 281103 h 979231"/>
                  <a:gd name="connsiteX247" fmla="*/ 74134 w 256362"/>
                  <a:gd name="connsiteY247" fmla="*/ 282475 h 979231"/>
                  <a:gd name="connsiteX248" fmla="*/ 73534 w 256362"/>
                  <a:gd name="connsiteY248" fmla="*/ 285903 h 979231"/>
                  <a:gd name="connsiteX249" fmla="*/ 76277 w 256362"/>
                  <a:gd name="connsiteY249" fmla="*/ 288474 h 97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256362" h="979231">
                    <a:moveTo>
                      <a:pt x="255142" y="769875"/>
                    </a:moveTo>
                    <a:cubicBezTo>
                      <a:pt x="253599" y="762761"/>
                      <a:pt x="251971" y="756162"/>
                      <a:pt x="250342" y="750163"/>
                    </a:cubicBezTo>
                    <a:cubicBezTo>
                      <a:pt x="250342" y="771675"/>
                      <a:pt x="250342" y="793015"/>
                      <a:pt x="249057" y="814698"/>
                    </a:cubicBezTo>
                    <a:cubicBezTo>
                      <a:pt x="247591" y="837907"/>
                      <a:pt x="242740" y="860773"/>
                      <a:pt x="234658" y="882576"/>
                    </a:cubicBezTo>
                    <a:cubicBezTo>
                      <a:pt x="227408" y="901757"/>
                      <a:pt x="216326" y="919249"/>
                      <a:pt x="202091" y="933999"/>
                    </a:cubicBezTo>
                    <a:cubicBezTo>
                      <a:pt x="184950" y="951139"/>
                      <a:pt x="162838" y="960138"/>
                      <a:pt x="144669" y="975308"/>
                    </a:cubicBezTo>
                    <a:cubicBezTo>
                      <a:pt x="143383" y="976337"/>
                      <a:pt x="144069" y="980022"/>
                      <a:pt x="146040" y="979079"/>
                    </a:cubicBezTo>
                    <a:cubicBezTo>
                      <a:pt x="158073" y="973465"/>
                      <a:pt x="169695" y="967020"/>
                      <a:pt x="180836" y="959796"/>
                    </a:cubicBezTo>
                    <a:cubicBezTo>
                      <a:pt x="190966" y="953856"/>
                      <a:pt x="200351" y="946717"/>
                      <a:pt x="208776" y="938541"/>
                    </a:cubicBezTo>
                    <a:cubicBezTo>
                      <a:pt x="223405" y="923294"/>
                      <a:pt x="234650" y="905125"/>
                      <a:pt x="241772" y="885233"/>
                    </a:cubicBezTo>
                    <a:cubicBezTo>
                      <a:pt x="254233" y="848140"/>
                      <a:pt x="258793" y="808836"/>
                      <a:pt x="255142" y="769875"/>
                    </a:cubicBezTo>
                    <a:close/>
                    <a:moveTo>
                      <a:pt x="107130" y="299273"/>
                    </a:moveTo>
                    <a:cubicBezTo>
                      <a:pt x="107130" y="299273"/>
                      <a:pt x="107130" y="298501"/>
                      <a:pt x="107130" y="298673"/>
                    </a:cubicBezTo>
                    <a:cubicBezTo>
                      <a:pt x="107130" y="298844"/>
                      <a:pt x="104731" y="300130"/>
                      <a:pt x="103359" y="300558"/>
                    </a:cubicBezTo>
                    <a:cubicBezTo>
                      <a:pt x="101825" y="301005"/>
                      <a:pt x="100240" y="301236"/>
                      <a:pt x="98646" y="301244"/>
                    </a:cubicBezTo>
                    <a:cubicBezTo>
                      <a:pt x="95132" y="301244"/>
                      <a:pt x="91789" y="300215"/>
                      <a:pt x="88275" y="299958"/>
                    </a:cubicBezTo>
                    <a:cubicBezTo>
                      <a:pt x="85233" y="299648"/>
                      <a:pt x="82182" y="300473"/>
                      <a:pt x="79705" y="302272"/>
                    </a:cubicBezTo>
                    <a:cubicBezTo>
                      <a:pt x="78462" y="303344"/>
                      <a:pt x="76954" y="304055"/>
                      <a:pt x="75334" y="304329"/>
                    </a:cubicBezTo>
                    <a:cubicBezTo>
                      <a:pt x="73200" y="304628"/>
                      <a:pt x="71040" y="304628"/>
                      <a:pt x="68906" y="304329"/>
                    </a:cubicBezTo>
                    <a:cubicBezTo>
                      <a:pt x="64792" y="303644"/>
                      <a:pt x="65907" y="311014"/>
                      <a:pt x="68906" y="311271"/>
                    </a:cubicBezTo>
                    <a:cubicBezTo>
                      <a:pt x="70740" y="311521"/>
                      <a:pt x="72617" y="311374"/>
                      <a:pt x="74391" y="310843"/>
                    </a:cubicBezTo>
                    <a:cubicBezTo>
                      <a:pt x="76791" y="309986"/>
                      <a:pt x="77905" y="308100"/>
                      <a:pt x="79962" y="306729"/>
                    </a:cubicBezTo>
                    <a:cubicBezTo>
                      <a:pt x="83073" y="305109"/>
                      <a:pt x="86596" y="304481"/>
                      <a:pt x="90075" y="304929"/>
                    </a:cubicBezTo>
                    <a:cubicBezTo>
                      <a:pt x="95560" y="305015"/>
                      <a:pt x="105245" y="306815"/>
                      <a:pt x="107130" y="299273"/>
                    </a:cubicBezTo>
                    <a:close/>
                    <a:moveTo>
                      <a:pt x="115701" y="295502"/>
                    </a:moveTo>
                    <a:cubicBezTo>
                      <a:pt x="119395" y="291018"/>
                      <a:pt x="122831" y="286324"/>
                      <a:pt x="125985" y="281446"/>
                    </a:cubicBezTo>
                    <a:cubicBezTo>
                      <a:pt x="125985" y="280246"/>
                      <a:pt x="125985" y="279046"/>
                      <a:pt x="125985" y="277932"/>
                    </a:cubicBezTo>
                    <a:cubicBezTo>
                      <a:pt x="122771" y="283687"/>
                      <a:pt x="119163" y="289214"/>
                      <a:pt x="115187" y="294473"/>
                    </a:cubicBezTo>
                    <a:cubicBezTo>
                      <a:pt x="115187" y="294473"/>
                      <a:pt x="115187" y="296102"/>
                      <a:pt x="115958" y="295502"/>
                    </a:cubicBezTo>
                    <a:close/>
                    <a:moveTo>
                      <a:pt x="74906" y="173373"/>
                    </a:moveTo>
                    <a:cubicBezTo>
                      <a:pt x="78505" y="184772"/>
                      <a:pt x="87761" y="192914"/>
                      <a:pt x="92046" y="203627"/>
                    </a:cubicBezTo>
                    <a:cubicBezTo>
                      <a:pt x="95569" y="209757"/>
                      <a:pt x="95569" y="217294"/>
                      <a:pt x="92046" y="223424"/>
                    </a:cubicBezTo>
                    <a:cubicBezTo>
                      <a:pt x="87761" y="229424"/>
                      <a:pt x="80991" y="231995"/>
                      <a:pt x="77820" y="238851"/>
                    </a:cubicBezTo>
                    <a:cubicBezTo>
                      <a:pt x="77391" y="239794"/>
                      <a:pt x="77820" y="242708"/>
                      <a:pt x="79448" y="242194"/>
                    </a:cubicBezTo>
                    <a:cubicBezTo>
                      <a:pt x="90709" y="239054"/>
                      <a:pt x="99031" y="229522"/>
                      <a:pt x="100617" y="217939"/>
                    </a:cubicBezTo>
                    <a:cubicBezTo>
                      <a:pt x="100103" y="207072"/>
                      <a:pt x="95895" y="196704"/>
                      <a:pt x="88704" y="188543"/>
                    </a:cubicBezTo>
                    <a:cubicBezTo>
                      <a:pt x="83442" y="181433"/>
                      <a:pt x="79834" y="173233"/>
                      <a:pt x="78162" y="164546"/>
                    </a:cubicBezTo>
                    <a:cubicBezTo>
                      <a:pt x="82062" y="166493"/>
                      <a:pt x="86407" y="167380"/>
                      <a:pt x="90761" y="167117"/>
                    </a:cubicBezTo>
                    <a:cubicBezTo>
                      <a:pt x="93632" y="167165"/>
                      <a:pt x="96503" y="166935"/>
                      <a:pt x="99331" y="166431"/>
                    </a:cubicBezTo>
                    <a:cubicBezTo>
                      <a:pt x="100840" y="166243"/>
                      <a:pt x="102314" y="165840"/>
                      <a:pt x="103702" y="165231"/>
                    </a:cubicBezTo>
                    <a:cubicBezTo>
                      <a:pt x="105202" y="164508"/>
                      <a:pt x="106548" y="163488"/>
                      <a:pt x="107645" y="162232"/>
                    </a:cubicBezTo>
                    <a:cubicBezTo>
                      <a:pt x="107645" y="162232"/>
                      <a:pt x="107645" y="161203"/>
                      <a:pt x="107645" y="161375"/>
                    </a:cubicBezTo>
                    <a:cubicBezTo>
                      <a:pt x="102202" y="162687"/>
                      <a:pt x="96614" y="163321"/>
                      <a:pt x="91018" y="163260"/>
                    </a:cubicBezTo>
                    <a:cubicBezTo>
                      <a:pt x="85979" y="163378"/>
                      <a:pt x="81059" y="161708"/>
                      <a:pt x="77134" y="158546"/>
                    </a:cubicBezTo>
                    <a:cubicBezTo>
                      <a:pt x="76868" y="155696"/>
                      <a:pt x="76868" y="152826"/>
                      <a:pt x="77134" y="149976"/>
                    </a:cubicBezTo>
                    <a:lnTo>
                      <a:pt x="77134" y="148947"/>
                    </a:lnTo>
                    <a:lnTo>
                      <a:pt x="79448" y="146291"/>
                    </a:lnTo>
                    <a:cubicBezTo>
                      <a:pt x="81890" y="143918"/>
                      <a:pt x="84556" y="141794"/>
                      <a:pt x="87418" y="139948"/>
                    </a:cubicBezTo>
                    <a:cubicBezTo>
                      <a:pt x="91618" y="137206"/>
                      <a:pt x="106102" y="130178"/>
                      <a:pt x="110130" y="136435"/>
                    </a:cubicBezTo>
                    <a:cubicBezTo>
                      <a:pt x="111141" y="139172"/>
                      <a:pt x="111433" y="142122"/>
                      <a:pt x="110987" y="145005"/>
                    </a:cubicBezTo>
                    <a:cubicBezTo>
                      <a:pt x="110987" y="147833"/>
                      <a:pt x="110987" y="150747"/>
                      <a:pt x="110987" y="153575"/>
                    </a:cubicBezTo>
                    <a:cubicBezTo>
                      <a:pt x="110987" y="154175"/>
                      <a:pt x="111587" y="153575"/>
                      <a:pt x="111673" y="153575"/>
                    </a:cubicBezTo>
                    <a:lnTo>
                      <a:pt x="111673" y="145005"/>
                    </a:lnTo>
                    <a:cubicBezTo>
                      <a:pt x="111801" y="142550"/>
                      <a:pt x="111801" y="140090"/>
                      <a:pt x="111673" y="137634"/>
                    </a:cubicBezTo>
                    <a:cubicBezTo>
                      <a:pt x="110901" y="127093"/>
                      <a:pt x="97274" y="129064"/>
                      <a:pt x="90761" y="131978"/>
                    </a:cubicBezTo>
                    <a:cubicBezTo>
                      <a:pt x="86364" y="133965"/>
                      <a:pt x="82268" y="136561"/>
                      <a:pt x="78591" y="139691"/>
                    </a:cubicBezTo>
                    <a:lnTo>
                      <a:pt x="78591" y="139691"/>
                    </a:lnTo>
                    <a:cubicBezTo>
                      <a:pt x="81899" y="129522"/>
                      <a:pt x="86210" y="119705"/>
                      <a:pt x="91447" y="110380"/>
                    </a:cubicBezTo>
                    <a:cubicBezTo>
                      <a:pt x="91961" y="109266"/>
                      <a:pt x="90932" y="107552"/>
                      <a:pt x="90075" y="108923"/>
                    </a:cubicBezTo>
                    <a:cubicBezTo>
                      <a:pt x="80219" y="128464"/>
                      <a:pt x="67878" y="150747"/>
                      <a:pt x="74906" y="173373"/>
                    </a:cubicBezTo>
                    <a:close/>
                    <a:moveTo>
                      <a:pt x="115787" y="272104"/>
                    </a:moveTo>
                    <a:cubicBezTo>
                      <a:pt x="120363" y="267033"/>
                      <a:pt x="124066" y="261242"/>
                      <a:pt x="126757" y="254964"/>
                    </a:cubicBezTo>
                    <a:cubicBezTo>
                      <a:pt x="127871" y="252907"/>
                      <a:pt x="128728" y="250764"/>
                      <a:pt x="129756" y="248707"/>
                    </a:cubicBezTo>
                    <a:cubicBezTo>
                      <a:pt x="130785" y="246650"/>
                      <a:pt x="130271" y="242622"/>
                      <a:pt x="130442" y="240137"/>
                    </a:cubicBezTo>
                    <a:cubicBezTo>
                      <a:pt x="129071" y="243736"/>
                      <a:pt x="127871" y="247336"/>
                      <a:pt x="126242" y="250764"/>
                    </a:cubicBezTo>
                    <a:cubicBezTo>
                      <a:pt x="124614" y="254192"/>
                      <a:pt x="122043" y="259335"/>
                      <a:pt x="119729" y="263620"/>
                    </a:cubicBezTo>
                    <a:cubicBezTo>
                      <a:pt x="118092" y="266381"/>
                      <a:pt x="116635" y="269244"/>
                      <a:pt x="115358" y="272190"/>
                    </a:cubicBezTo>
                    <a:cubicBezTo>
                      <a:pt x="115358" y="272190"/>
                      <a:pt x="115187" y="272362"/>
                      <a:pt x="115787" y="272104"/>
                    </a:cubicBezTo>
                    <a:close/>
                    <a:moveTo>
                      <a:pt x="191463" y="561699"/>
                    </a:moveTo>
                    <a:cubicBezTo>
                      <a:pt x="199605" y="572455"/>
                      <a:pt x="206239" y="584282"/>
                      <a:pt x="211175" y="596838"/>
                    </a:cubicBezTo>
                    <a:cubicBezTo>
                      <a:pt x="222231" y="624692"/>
                      <a:pt x="225831" y="654774"/>
                      <a:pt x="232087" y="683913"/>
                    </a:cubicBezTo>
                    <a:cubicBezTo>
                      <a:pt x="232087" y="685199"/>
                      <a:pt x="233544" y="683913"/>
                      <a:pt x="233459" y="683228"/>
                    </a:cubicBezTo>
                    <a:cubicBezTo>
                      <a:pt x="232284" y="651432"/>
                      <a:pt x="225582" y="620081"/>
                      <a:pt x="213661" y="590582"/>
                    </a:cubicBezTo>
                    <a:cubicBezTo>
                      <a:pt x="208561" y="578660"/>
                      <a:pt x="201936" y="567459"/>
                      <a:pt x="193949" y="557243"/>
                    </a:cubicBezTo>
                    <a:cubicBezTo>
                      <a:pt x="186030" y="546032"/>
                      <a:pt x="175462" y="536965"/>
                      <a:pt x="163181" y="530846"/>
                    </a:cubicBezTo>
                    <a:cubicBezTo>
                      <a:pt x="161381" y="530074"/>
                      <a:pt x="161724" y="533760"/>
                      <a:pt x="162581" y="534445"/>
                    </a:cubicBezTo>
                    <a:cubicBezTo>
                      <a:pt x="173251" y="542356"/>
                      <a:pt x="182953" y="551500"/>
                      <a:pt x="191463" y="561699"/>
                    </a:cubicBezTo>
                    <a:close/>
                    <a:moveTo>
                      <a:pt x="101131" y="83898"/>
                    </a:moveTo>
                    <a:cubicBezTo>
                      <a:pt x="101131" y="84755"/>
                      <a:pt x="101988" y="83898"/>
                      <a:pt x="101988" y="83898"/>
                    </a:cubicBezTo>
                    <a:cubicBezTo>
                      <a:pt x="104165" y="64218"/>
                      <a:pt x="100874" y="44320"/>
                      <a:pt x="92475" y="26390"/>
                    </a:cubicBezTo>
                    <a:cubicBezTo>
                      <a:pt x="92475" y="26390"/>
                      <a:pt x="91704" y="26904"/>
                      <a:pt x="91875" y="27162"/>
                    </a:cubicBezTo>
                    <a:cubicBezTo>
                      <a:pt x="95235" y="36113"/>
                      <a:pt x="97506" y="45436"/>
                      <a:pt x="98646" y="54930"/>
                    </a:cubicBezTo>
                    <a:cubicBezTo>
                      <a:pt x="99846" y="64272"/>
                      <a:pt x="100188" y="74128"/>
                      <a:pt x="101131" y="83898"/>
                    </a:cubicBezTo>
                    <a:close/>
                    <a:moveTo>
                      <a:pt x="106616" y="568813"/>
                    </a:moveTo>
                    <a:cubicBezTo>
                      <a:pt x="90855" y="566790"/>
                      <a:pt x="75840" y="560902"/>
                      <a:pt x="62907" y="551672"/>
                    </a:cubicBezTo>
                    <a:cubicBezTo>
                      <a:pt x="56882" y="547361"/>
                      <a:pt x="51337" y="542416"/>
                      <a:pt x="46366" y="536931"/>
                    </a:cubicBezTo>
                    <a:cubicBezTo>
                      <a:pt x="43221" y="533537"/>
                      <a:pt x="40358" y="529903"/>
                      <a:pt x="37796" y="526046"/>
                    </a:cubicBezTo>
                    <a:cubicBezTo>
                      <a:pt x="35679" y="522267"/>
                      <a:pt x="33270" y="518658"/>
                      <a:pt x="30596" y="515247"/>
                    </a:cubicBezTo>
                    <a:cubicBezTo>
                      <a:pt x="30596" y="515247"/>
                      <a:pt x="30596" y="515247"/>
                      <a:pt x="30168" y="515247"/>
                    </a:cubicBezTo>
                    <a:cubicBezTo>
                      <a:pt x="30168" y="512076"/>
                      <a:pt x="30768" y="508820"/>
                      <a:pt x="31025" y="505649"/>
                    </a:cubicBezTo>
                    <a:lnTo>
                      <a:pt x="31025" y="501535"/>
                    </a:lnTo>
                    <a:cubicBezTo>
                      <a:pt x="60413" y="536039"/>
                      <a:pt x="106642" y="551192"/>
                      <a:pt x="150754" y="540787"/>
                    </a:cubicBezTo>
                    <a:cubicBezTo>
                      <a:pt x="155810" y="539588"/>
                      <a:pt x="151440" y="532217"/>
                      <a:pt x="147240" y="533160"/>
                    </a:cubicBezTo>
                    <a:cubicBezTo>
                      <a:pt x="105219" y="542424"/>
                      <a:pt x="61416" y="529063"/>
                      <a:pt x="31711" y="497935"/>
                    </a:cubicBezTo>
                    <a:cubicBezTo>
                      <a:pt x="32311" y="489965"/>
                      <a:pt x="32739" y="481994"/>
                      <a:pt x="32996" y="474109"/>
                    </a:cubicBezTo>
                    <a:cubicBezTo>
                      <a:pt x="26740" y="459711"/>
                      <a:pt x="26997" y="441370"/>
                      <a:pt x="27340" y="423115"/>
                    </a:cubicBezTo>
                    <a:cubicBezTo>
                      <a:pt x="27340" y="423115"/>
                      <a:pt x="27340" y="423115"/>
                      <a:pt x="27340" y="423115"/>
                    </a:cubicBezTo>
                    <a:cubicBezTo>
                      <a:pt x="26397" y="436382"/>
                      <a:pt x="26397" y="449701"/>
                      <a:pt x="27340" y="462968"/>
                    </a:cubicBezTo>
                    <a:cubicBezTo>
                      <a:pt x="27340" y="476423"/>
                      <a:pt x="27340" y="489879"/>
                      <a:pt x="26740" y="503335"/>
                    </a:cubicBezTo>
                    <a:cubicBezTo>
                      <a:pt x="25540" y="529046"/>
                      <a:pt x="21512" y="554757"/>
                      <a:pt x="19283" y="580468"/>
                    </a:cubicBezTo>
                    <a:cubicBezTo>
                      <a:pt x="19283" y="581411"/>
                      <a:pt x="20141" y="582097"/>
                      <a:pt x="20483" y="580983"/>
                    </a:cubicBezTo>
                    <a:cubicBezTo>
                      <a:pt x="25420" y="561305"/>
                      <a:pt x="28608" y="541233"/>
                      <a:pt x="29996" y="520990"/>
                    </a:cubicBezTo>
                    <a:cubicBezTo>
                      <a:pt x="30896" y="522952"/>
                      <a:pt x="31891" y="524872"/>
                      <a:pt x="32996" y="526732"/>
                    </a:cubicBezTo>
                    <a:cubicBezTo>
                      <a:pt x="39647" y="537813"/>
                      <a:pt x="48380" y="547498"/>
                      <a:pt x="58707" y="555271"/>
                    </a:cubicBezTo>
                    <a:cubicBezTo>
                      <a:pt x="72892" y="566036"/>
                      <a:pt x="89647" y="572892"/>
                      <a:pt x="107302" y="575155"/>
                    </a:cubicBezTo>
                    <a:cubicBezTo>
                      <a:pt x="112015" y="576355"/>
                      <a:pt x="110473" y="569241"/>
                      <a:pt x="106616" y="568813"/>
                    </a:cubicBezTo>
                    <a:close/>
                    <a:moveTo>
                      <a:pt x="9685" y="450969"/>
                    </a:moveTo>
                    <a:cubicBezTo>
                      <a:pt x="9685" y="459540"/>
                      <a:pt x="10285" y="468110"/>
                      <a:pt x="9685" y="476681"/>
                    </a:cubicBezTo>
                    <a:cubicBezTo>
                      <a:pt x="9487" y="485971"/>
                      <a:pt x="8768" y="495236"/>
                      <a:pt x="7542" y="504449"/>
                    </a:cubicBezTo>
                    <a:cubicBezTo>
                      <a:pt x="5228" y="521590"/>
                      <a:pt x="1628" y="538730"/>
                      <a:pt x="0" y="555871"/>
                    </a:cubicBezTo>
                    <a:cubicBezTo>
                      <a:pt x="0" y="556985"/>
                      <a:pt x="1028" y="557585"/>
                      <a:pt x="1457" y="555871"/>
                    </a:cubicBezTo>
                    <a:cubicBezTo>
                      <a:pt x="7148" y="537873"/>
                      <a:pt x="10859" y="519310"/>
                      <a:pt x="12513" y="500506"/>
                    </a:cubicBezTo>
                    <a:cubicBezTo>
                      <a:pt x="14990" y="483743"/>
                      <a:pt x="14673" y="466687"/>
                      <a:pt x="11570" y="450027"/>
                    </a:cubicBezTo>
                    <a:cubicBezTo>
                      <a:pt x="11570" y="449255"/>
                      <a:pt x="9685" y="449341"/>
                      <a:pt x="9685" y="450969"/>
                    </a:cubicBezTo>
                    <a:close/>
                    <a:moveTo>
                      <a:pt x="162581" y="766275"/>
                    </a:moveTo>
                    <a:cubicBezTo>
                      <a:pt x="172180" y="760765"/>
                      <a:pt x="182079" y="755785"/>
                      <a:pt x="192235" y="751363"/>
                    </a:cubicBezTo>
                    <a:cubicBezTo>
                      <a:pt x="201714" y="746555"/>
                      <a:pt x="210764" y="740958"/>
                      <a:pt x="219317" y="734650"/>
                    </a:cubicBezTo>
                    <a:cubicBezTo>
                      <a:pt x="223774" y="731308"/>
                      <a:pt x="227888" y="727794"/>
                      <a:pt x="232259" y="724023"/>
                    </a:cubicBezTo>
                    <a:lnTo>
                      <a:pt x="235344" y="721281"/>
                    </a:lnTo>
                    <a:cubicBezTo>
                      <a:pt x="235301" y="723749"/>
                      <a:pt x="235130" y="726209"/>
                      <a:pt x="234830" y="728651"/>
                    </a:cubicBezTo>
                    <a:cubicBezTo>
                      <a:pt x="234016" y="736090"/>
                      <a:pt x="231873" y="743315"/>
                      <a:pt x="228488" y="749992"/>
                    </a:cubicBezTo>
                    <a:cubicBezTo>
                      <a:pt x="222437" y="760996"/>
                      <a:pt x="215503" y="771486"/>
                      <a:pt x="207747" y="781359"/>
                    </a:cubicBezTo>
                    <a:cubicBezTo>
                      <a:pt x="200462" y="791044"/>
                      <a:pt x="192835" y="800471"/>
                      <a:pt x="184693" y="809470"/>
                    </a:cubicBezTo>
                    <a:cubicBezTo>
                      <a:pt x="175282" y="818478"/>
                      <a:pt x="166386" y="828008"/>
                      <a:pt x="158039" y="838010"/>
                    </a:cubicBezTo>
                    <a:cubicBezTo>
                      <a:pt x="158039" y="838010"/>
                      <a:pt x="157525" y="840410"/>
                      <a:pt x="158039" y="839895"/>
                    </a:cubicBezTo>
                    <a:cubicBezTo>
                      <a:pt x="169566" y="832833"/>
                      <a:pt x="179825" y="823877"/>
                      <a:pt x="188378" y="813413"/>
                    </a:cubicBezTo>
                    <a:cubicBezTo>
                      <a:pt x="197540" y="803694"/>
                      <a:pt x="206127" y="793452"/>
                      <a:pt x="214089" y="782731"/>
                    </a:cubicBezTo>
                    <a:cubicBezTo>
                      <a:pt x="222026" y="772660"/>
                      <a:pt x="228865" y="761776"/>
                      <a:pt x="234487" y="750249"/>
                    </a:cubicBezTo>
                    <a:cubicBezTo>
                      <a:pt x="234487" y="751277"/>
                      <a:pt x="234487" y="752220"/>
                      <a:pt x="234058" y="753248"/>
                    </a:cubicBezTo>
                    <a:cubicBezTo>
                      <a:pt x="231230" y="769712"/>
                      <a:pt x="226336" y="785747"/>
                      <a:pt x="219489" y="800986"/>
                    </a:cubicBezTo>
                    <a:cubicBezTo>
                      <a:pt x="212958" y="815504"/>
                      <a:pt x="204730" y="829199"/>
                      <a:pt x="194977" y="841781"/>
                    </a:cubicBezTo>
                    <a:cubicBezTo>
                      <a:pt x="189287" y="849186"/>
                      <a:pt x="183073" y="856179"/>
                      <a:pt x="176379" y="862693"/>
                    </a:cubicBezTo>
                    <a:cubicBezTo>
                      <a:pt x="170569" y="867629"/>
                      <a:pt x="165101" y="872960"/>
                      <a:pt x="160010" y="878634"/>
                    </a:cubicBezTo>
                    <a:cubicBezTo>
                      <a:pt x="159153" y="879833"/>
                      <a:pt x="160010" y="882919"/>
                      <a:pt x="161638" y="882233"/>
                    </a:cubicBezTo>
                    <a:cubicBezTo>
                      <a:pt x="169009" y="878677"/>
                      <a:pt x="175685" y="873826"/>
                      <a:pt x="181350" y="867921"/>
                    </a:cubicBezTo>
                    <a:cubicBezTo>
                      <a:pt x="187478" y="862298"/>
                      <a:pt x="193203" y="856256"/>
                      <a:pt x="198491" y="849837"/>
                    </a:cubicBezTo>
                    <a:cubicBezTo>
                      <a:pt x="209221" y="836758"/>
                      <a:pt x="218237" y="822352"/>
                      <a:pt x="225317" y="806985"/>
                    </a:cubicBezTo>
                    <a:cubicBezTo>
                      <a:pt x="228976" y="799083"/>
                      <a:pt x="232121" y="790950"/>
                      <a:pt x="234744" y="782645"/>
                    </a:cubicBezTo>
                    <a:cubicBezTo>
                      <a:pt x="234058" y="792244"/>
                      <a:pt x="233459" y="801843"/>
                      <a:pt x="231830" y="811270"/>
                    </a:cubicBezTo>
                    <a:cubicBezTo>
                      <a:pt x="229705" y="821580"/>
                      <a:pt x="226576" y="831651"/>
                      <a:pt x="222488" y="841352"/>
                    </a:cubicBezTo>
                    <a:cubicBezTo>
                      <a:pt x="215615" y="858844"/>
                      <a:pt x="207181" y="875677"/>
                      <a:pt x="197291" y="891661"/>
                    </a:cubicBezTo>
                    <a:cubicBezTo>
                      <a:pt x="185533" y="909196"/>
                      <a:pt x="172008" y="925480"/>
                      <a:pt x="156925" y="940255"/>
                    </a:cubicBezTo>
                    <a:cubicBezTo>
                      <a:pt x="156925" y="940769"/>
                      <a:pt x="156925" y="942569"/>
                      <a:pt x="157525" y="941969"/>
                    </a:cubicBezTo>
                    <a:cubicBezTo>
                      <a:pt x="190692" y="922171"/>
                      <a:pt x="211518" y="882576"/>
                      <a:pt x="226088" y="848209"/>
                    </a:cubicBezTo>
                    <a:cubicBezTo>
                      <a:pt x="230622" y="838284"/>
                      <a:pt x="234213" y="827957"/>
                      <a:pt x="236801" y="817355"/>
                    </a:cubicBezTo>
                    <a:cubicBezTo>
                      <a:pt x="238824" y="807182"/>
                      <a:pt x="240083" y="796863"/>
                      <a:pt x="240572" y="786502"/>
                    </a:cubicBezTo>
                    <a:lnTo>
                      <a:pt x="242886" y="752220"/>
                    </a:lnTo>
                    <a:cubicBezTo>
                      <a:pt x="243314" y="746221"/>
                      <a:pt x="244000" y="740135"/>
                      <a:pt x="244429" y="733965"/>
                    </a:cubicBezTo>
                    <a:cubicBezTo>
                      <a:pt x="241515" y="725394"/>
                      <a:pt x="239372" y="719824"/>
                      <a:pt x="239372" y="719824"/>
                    </a:cubicBezTo>
                    <a:cubicBezTo>
                      <a:pt x="239372" y="719824"/>
                      <a:pt x="239372" y="712453"/>
                      <a:pt x="239372" y="700883"/>
                    </a:cubicBezTo>
                    <a:cubicBezTo>
                      <a:pt x="238858" y="699897"/>
                      <a:pt x="238044" y="699083"/>
                      <a:pt x="237058" y="698569"/>
                    </a:cubicBezTo>
                    <a:cubicBezTo>
                      <a:pt x="234915" y="697883"/>
                      <a:pt x="232687" y="697283"/>
                      <a:pt x="230459" y="696769"/>
                    </a:cubicBezTo>
                    <a:cubicBezTo>
                      <a:pt x="227571" y="692878"/>
                      <a:pt x="224425" y="689184"/>
                      <a:pt x="221031" y="685713"/>
                    </a:cubicBezTo>
                    <a:lnTo>
                      <a:pt x="221031" y="685713"/>
                    </a:lnTo>
                    <a:lnTo>
                      <a:pt x="220517" y="683057"/>
                    </a:lnTo>
                    <a:cubicBezTo>
                      <a:pt x="222060" y="684428"/>
                      <a:pt x="223517" y="685885"/>
                      <a:pt x="225060" y="687170"/>
                    </a:cubicBezTo>
                    <a:cubicBezTo>
                      <a:pt x="226602" y="688456"/>
                      <a:pt x="226859" y="685456"/>
                      <a:pt x="226259" y="684685"/>
                    </a:cubicBezTo>
                    <a:cubicBezTo>
                      <a:pt x="223860" y="681599"/>
                      <a:pt x="221289" y="678686"/>
                      <a:pt x="218803" y="676114"/>
                    </a:cubicBezTo>
                    <a:cubicBezTo>
                      <a:pt x="218032" y="672858"/>
                      <a:pt x="217175" y="669687"/>
                      <a:pt x="216489" y="666430"/>
                    </a:cubicBezTo>
                    <a:cubicBezTo>
                      <a:pt x="213661" y="654088"/>
                      <a:pt x="210490" y="641833"/>
                      <a:pt x="206719" y="629748"/>
                    </a:cubicBezTo>
                    <a:cubicBezTo>
                      <a:pt x="203231" y="618684"/>
                      <a:pt x="199074" y="607834"/>
                      <a:pt x="194292" y="597266"/>
                    </a:cubicBezTo>
                    <a:cubicBezTo>
                      <a:pt x="190306" y="586691"/>
                      <a:pt x="184504" y="576886"/>
                      <a:pt x="177151" y="568298"/>
                    </a:cubicBezTo>
                    <a:cubicBezTo>
                      <a:pt x="176637" y="567784"/>
                      <a:pt x="176208" y="569155"/>
                      <a:pt x="176379" y="569498"/>
                    </a:cubicBezTo>
                    <a:cubicBezTo>
                      <a:pt x="180493" y="578926"/>
                      <a:pt x="186321" y="587582"/>
                      <a:pt x="190606" y="596924"/>
                    </a:cubicBezTo>
                    <a:cubicBezTo>
                      <a:pt x="195517" y="607911"/>
                      <a:pt x="199751" y="619190"/>
                      <a:pt x="203291" y="630691"/>
                    </a:cubicBezTo>
                    <a:cubicBezTo>
                      <a:pt x="206719" y="641661"/>
                      <a:pt x="209633" y="652889"/>
                      <a:pt x="211861" y="664116"/>
                    </a:cubicBezTo>
                    <a:cubicBezTo>
                      <a:pt x="212375" y="666087"/>
                      <a:pt x="212718" y="668058"/>
                      <a:pt x="213147" y="670029"/>
                    </a:cubicBezTo>
                    <a:cubicBezTo>
                      <a:pt x="199957" y="655845"/>
                      <a:pt x="187590" y="640907"/>
                      <a:pt x="176122" y="625292"/>
                    </a:cubicBezTo>
                    <a:cubicBezTo>
                      <a:pt x="160824" y="603480"/>
                      <a:pt x="149511" y="579140"/>
                      <a:pt x="142698" y="553386"/>
                    </a:cubicBezTo>
                    <a:cubicBezTo>
                      <a:pt x="142098" y="550986"/>
                      <a:pt x="138755" y="550815"/>
                      <a:pt x="139269" y="553386"/>
                    </a:cubicBezTo>
                    <a:cubicBezTo>
                      <a:pt x="144609" y="579114"/>
                      <a:pt x="155236" y="603454"/>
                      <a:pt x="170466" y="624863"/>
                    </a:cubicBezTo>
                    <a:cubicBezTo>
                      <a:pt x="183261" y="644335"/>
                      <a:pt x="198183" y="662325"/>
                      <a:pt x="214946" y="678514"/>
                    </a:cubicBezTo>
                    <a:cubicBezTo>
                      <a:pt x="215126" y="679165"/>
                      <a:pt x="215272" y="679817"/>
                      <a:pt x="215375" y="680485"/>
                    </a:cubicBezTo>
                    <a:cubicBezTo>
                      <a:pt x="212632" y="677657"/>
                      <a:pt x="209890" y="674657"/>
                      <a:pt x="206804" y="671915"/>
                    </a:cubicBezTo>
                    <a:cubicBezTo>
                      <a:pt x="196777" y="662393"/>
                      <a:pt x="186278" y="653386"/>
                      <a:pt x="175351" y="644918"/>
                    </a:cubicBezTo>
                    <a:cubicBezTo>
                      <a:pt x="164441" y="636253"/>
                      <a:pt x="152991" y="628300"/>
                      <a:pt x="141069" y="621092"/>
                    </a:cubicBezTo>
                    <a:cubicBezTo>
                      <a:pt x="130742" y="614279"/>
                      <a:pt x="119489" y="608991"/>
                      <a:pt x="107645" y="605408"/>
                    </a:cubicBezTo>
                    <a:cubicBezTo>
                      <a:pt x="107645" y="605408"/>
                      <a:pt x="106873" y="606437"/>
                      <a:pt x="107645" y="606608"/>
                    </a:cubicBezTo>
                    <a:cubicBezTo>
                      <a:pt x="120637" y="612111"/>
                      <a:pt x="132807" y="619378"/>
                      <a:pt x="143812" y="628206"/>
                    </a:cubicBezTo>
                    <a:cubicBezTo>
                      <a:pt x="154353" y="635405"/>
                      <a:pt x="164724" y="642775"/>
                      <a:pt x="174665" y="650660"/>
                    </a:cubicBezTo>
                    <a:cubicBezTo>
                      <a:pt x="184607" y="658545"/>
                      <a:pt x="194634" y="667116"/>
                      <a:pt x="203976" y="676372"/>
                    </a:cubicBezTo>
                    <a:cubicBezTo>
                      <a:pt x="208519" y="680657"/>
                      <a:pt x="212547" y="684942"/>
                      <a:pt x="217346" y="689399"/>
                    </a:cubicBezTo>
                    <a:cubicBezTo>
                      <a:pt x="217346" y="690598"/>
                      <a:pt x="217946" y="691713"/>
                      <a:pt x="218289" y="692912"/>
                    </a:cubicBezTo>
                    <a:cubicBezTo>
                      <a:pt x="212204" y="689141"/>
                      <a:pt x="206033" y="685542"/>
                      <a:pt x="200205" y="682114"/>
                    </a:cubicBezTo>
                    <a:cubicBezTo>
                      <a:pt x="187718" y="674460"/>
                      <a:pt x="174751" y="667621"/>
                      <a:pt x="161381" y="661630"/>
                    </a:cubicBezTo>
                    <a:cubicBezTo>
                      <a:pt x="137470" y="651089"/>
                      <a:pt x="109187" y="641918"/>
                      <a:pt x="82790" y="646204"/>
                    </a:cubicBezTo>
                    <a:cubicBezTo>
                      <a:pt x="82790" y="646204"/>
                      <a:pt x="82105" y="647404"/>
                      <a:pt x="82790" y="647489"/>
                    </a:cubicBezTo>
                    <a:cubicBezTo>
                      <a:pt x="96657" y="648758"/>
                      <a:pt x="110430" y="650935"/>
                      <a:pt x="124014" y="654003"/>
                    </a:cubicBezTo>
                    <a:cubicBezTo>
                      <a:pt x="137804" y="657585"/>
                      <a:pt x="151225" y="662436"/>
                      <a:pt x="164124" y="668487"/>
                    </a:cubicBezTo>
                    <a:cubicBezTo>
                      <a:pt x="176688" y="673843"/>
                      <a:pt x="188952" y="679851"/>
                      <a:pt x="200891" y="686485"/>
                    </a:cubicBezTo>
                    <a:cubicBezTo>
                      <a:pt x="204062" y="688370"/>
                      <a:pt x="207233" y="690427"/>
                      <a:pt x="210318" y="692570"/>
                    </a:cubicBezTo>
                    <a:lnTo>
                      <a:pt x="201062" y="691370"/>
                    </a:lnTo>
                    <a:cubicBezTo>
                      <a:pt x="188549" y="689656"/>
                      <a:pt x="175865" y="688199"/>
                      <a:pt x="163181" y="687684"/>
                    </a:cubicBezTo>
                    <a:cubicBezTo>
                      <a:pt x="150694" y="686999"/>
                      <a:pt x="138172" y="687599"/>
                      <a:pt x="125814" y="689484"/>
                    </a:cubicBezTo>
                    <a:cubicBezTo>
                      <a:pt x="116644" y="690273"/>
                      <a:pt x="108056" y="694275"/>
                      <a:pt x="101560" y="700797"/>
                    </a:cubicBezTo>
                    <a:cubicBezTo>
                      <a:pt x="101560" y="700797"/>
                      <a:pt x="101045" y="702683"/>
                      <a:pt x="101560" y="702340"/>
                    </a:cubicBezTo>
                    <a:cubicBezTo>
                      <a:pt x="111356" y="698269"/>
                      <a:pt x="121743" y="695809"/>
                      <a:pt x="132327" y="695055"/>
                    </a:cubicBezTo>
                    <a:cubicBezTo>
                      <a:pt x="143743" y="694421"/>
                      <a:pt x="155193" y="694421"/>
                      <a:pt x="166609" y="695055"/>
                    </a:cubicBezTo>
                    <a:cubicBezTo>
                      <a:pt x="178522" y="695741"/>
                      <a:pt x="190349" y="697112"/>
                      <a:pt x="202176" y="698826"/>
                    </a:cubicBezTo>
                    <a:cubicBezTo>
                      <a:pt x="210147" y="699940"/>
                      <a:pt x="218374" y="701826"/>
                      <a:pt x="226516" y="703111"/>
                    </a:cubicBezTo>
                    <a:lnTo>
                      <a:pt x="230459" y="705254"/>
                    </a:lnTo>
                    <a:lnTo>
                      <a:pt x="225745" y="705854"/>
                    </a:lnTo>
                    <a:lnTo>
                      <a:pt x="209718" y="708853"/>
                    </a:lnTo>
                    <a:cubicBezTo>
                      <a:pt x="198405" y="711082"/>
                      <a:pt x="187092" y="713396"/>
                      <a:pt x="176037" y="716567"/>
                    </a:cubicBezTo>
                    <a:cubicBezTo>
                      <a:pt x="165186" y="719566"/>
                      <a:pt x="154679" y="723672"/>
                      <a:pt x="144669" y="728823"/>
                    </a:cubicBezTo>
                    <a:cubicBezTo>
                      <a:pt x="136955" y="732765"/>
                      <a:pt x="127528" y="737393"/>
                      <a:pt x="124871" y="745963"/>
                    </a:cubicBezTo>
                    <a:cubicBezTo>
                      <a:pt x="124871" y="747163"/>
                      <a:pt x="125814" y="749906"/>
                      <a:pt x="127185" y="748449"/>
                    </a:cubicBezTo>
                    <a:cubicBezTo>
                      <a:pt x="142955" y="732079"/>
                      <a:pt x="167123" y="725394"/>
                      <a:pt x="188721" y="720252"/>
                    </a:cubicBezTo>
                    <a:cubicBezTo>
                      <a:pt x="200034" y="717510"/>
                      <a:pt x="211518" y="715367"/>
                      <a:pt x="223003" y="713310"/>
                    </a:cubicBezTo>
                    <a:cubicBezTo>
                      <a:pt x="226431" y="712710"/>
                      <a:pt x="230030" y="712196"/>
                      <a:pt x="233544" y="711510"/>
                    </a:cubicBezTo>
                    <a:cubicBezTo>
                      <a:pt x="230459" y="714253"/>
                      <a:pt x="227545" y="717424"/>
                      <a:pt x="224545" y="720081"/>
                    </a:cubicBezTo>
                    <a:cubicBezTo>
                      <a:pt x="220174" y="723937"/>
                      <a:pt x="215975" y="727537"/>
                      <a:pt x="210918" y="730965"/>
                    </a:cubicBezTo>
                    <a:cubicBezTo>
                      <a:pt x="201414" y="737547"/>
                      <a:pt x="191343" y="743281"/>
                      <a:pt x="180836" y="748106"/>
                    </a:cubicBezTo>
                    <a:cubicBezTo>
                      <a:pt x="164381" y="755819"/>
                      <a:pt x="141326" y="767218"/>
                      <a:pt x="141841" y="788644"/>
                    </a:cubicBezTo>
                    <a:cubicBezTo>
                      <a:pt x="141841" y="789587"/>
                      <a:pt x="142869" y="790015"/>
                      <a:pt x="143298" y="789073"/>
                    </a:cubicBezTo>
                    <a:cubicBezTo>
                      <a:pt x="147326" y="779731"/>
                      <a:pt x="154036" y="771803"/>
                      <a:pt x="162581" y="766275"/>
                    </a:cubicBezTo>
                    <a:close/>
                    <a:moveTo>
                      <a:pt x="224031" y="695055"/>
                    </a:moveTo>
                    <a:lnTo>
                      <a:pt x="223431" y="695055"/>
                    </a:lnTo>
                    <a:cubicBezTo>
                      <a:pt x="223388" y="694747"/>
                      <a:pt x="223388" y="694421"/>
                      <a:pt x="223431" y="694112"/>
                    </a:cubicBezTo>
                    <a:lnTo>
                      <a:pt x="224717" y="695484"/>
                    </a:lnTo>
                    <a:close/>
                    <a:moveTo>
                      <a:pt x="83990" y="44731"/>
                    </a:moveTo>
                    <a:cubicBezTo>
                      <a:pt x="87855" y="60111"/>
                      <a:pt x="89724" y="75925"/>
                      <a:pt x="89561" y="91783"/>
                    </a:cubicBezTo>
                    <a:cubicBezTo>
                      <a:pt x="89561" y="92383"/>
                      <a:pt x="90161" y="92383"/>
                      <a:pt x="90247" y="91783"/>
                    </a:cubicBezTo>
                    <a:cubicBezTo>
                      <a:pt x="93306" y="59230"/>
                      <a:pt x="84444" y="26676"/>
                      <a:pt x="65307" y="165"/>
                    </a:cubicBezTo>
                    <a:cubicBezTo>
                      <a:pt x="64878" y="-435"/>
                      <a:pt x="64364" y="765"/>
                      <a:pt x="64621" y="1193"/>
                    </a:cubicBezTo>
                    <a:cubicBezTo>
                      <a:pt x="72909" y="14820"/>
                      <a:pt x="79414" y="29452"/>
                      <a:pt x="83990" y="44731"/>
                    </a:cubicBezTo>
                    <a:close/>
                    <a:moveTo>
                      <a:pt x="89475" y="322927"/>
                    </a:moveTo>
                    <a:cubicBezTo>
                      <a:pt x="87256" y="324420"/>
                      <a:pt x="84933" y="325766"/>
                      <a:pt x="82533" y="326955"/>
                    </a:cubicBezTo>
                    <a:cubicBezTo>
                      <a:pt x="77837" y="329205"/>
                      <a:pt x="72634" y="330180"/>
                      <a:pt x="67449" y="329783"/>
                    </a:cubicBezTo>
                    <a:cubicBezTo>
                      <a:pt x="65650" y="329783"/>
                      <a:pt x="64878" y="331498"/>
                      <a:pt x="65221" y="332954"/>
                    </a:cubicBezTo>
                    <a:cubicBezTo>
                      <a:pt x="65572" y="334795"/>
                      <a:pt x="67055" y="336208"/>
                      <a:pt x="68906" y="336468"/>
                    </a:cubicBezTo>
                    <a:cubicBezTo>
                      <a:pt x="71435" y="336725"/>
                      <a:pt x="73980" y="336551"/>
                      <a:pt x="76448" y="335954"/>
                    </a:cubicBezTo>
                    <a:lnTo>
                      <a:pt x="80219" y="334754"/>
                    </a:lnTo>
                    <a:cubicBezTo>
                      <a:pt x="81805" y="334085"/>
                      <a:pt x="83305" y="333221"/>
                      <a:pt x="84676" y="332183"/>
                    </a:cubicBezTo>
                    <a:cubicBezTo>
                      <a:pt x="86716" y="330712"/>
                      <a:pt x="88610" y="329047"/>
                      <a:pt x="90332" y="327212"/>
                    </a:cubicBezTo>
                    <a:cubicBezTo>
                      <a:pt x="92304" y="324915"/>
                      <a:pt x="94103" y="322481"/>
                      <a:pt x="95732" y="319927"/>
                    </a:cubicBezTo>
                    <a:cubicBezTo>
                      <a:pt x="95732" y="319927"/>
                      <a:pt x="95732" y="318385"/>
                      <a:pt x="95217" y="318899"/>
                    </a:cubicBezTo>
                    <a:cubicBezTo>
                      <a:pt x="93392" y="320366"/>
                      <a:pt x="91472" y="321713"/>
                      <a:pt x="89475" y="322927"/>
                    </a:cubicBezTo>
                    <a:close/>
                    <a:moveTo>
                      <a:pt x="76105" y="288645"/>
                    </a:moveTo>
                    <a:cubicBezTo>
                      <a:pt x="78334" y="288645"/>
                      <a:pt x="80391" y="287703"/>
                      <a:pt x="82619" y="287531"/>
                    </a:cubicBezTo>
                    <a:cubicBezTo>
                      <a:pt x="83930" y="287361"/>
                      <a:pt x="85250" y="287361"/>
                      <a:pt x="86561" y="287531"/>
                    </a:cubicBezTo>
                    <a:cubicBezTo>
                      <a:pt x="87821" y="287743"/>
                      <a:pt x="89055" y="288087"/>
                      <a:pt x="90247" y="288560"/>
                    </a:cubicBezTo>
                    <a:cubicBezTo>
                      <a:pt x="91704" y="289101"/>
                      <a:pt x="93083" y="289820"/>
                      <a:pt x="94360" y="290702"/>
                    </a:cubicBezTo>
                    <a:cubicBezTo>
                      <a:pt x="94360" y="290702"/>
                      <a:pt x="95389" y="290102"/>
                      <a:pt x="95132" y="289674"/>
                    </a:cubicBezTo>
                    <a:cubicBezTo>
                      <a:pt x="94112" y="287954"/>
                      <a:pt x="92809" y="286419"/>
                      <a:pt x="91275" y="285131"/>
                    </a:cubicBezTo>
                    <a:cubicBezTo>
                      <a:pt x="89621" y="283836"/>
                      <a:pt x="87770" y="282823"/>
                      <a:pt x="85790" y="282132"/>
                    </a:cubicBezTo>
                    <a:cubicBezTo>
                      <a:pt x="83930" y="281527"/>
                      <a:pt x="82002" y="281181"/>
                      <a:pt x="80048" y="281103"/>
                    </a:cubicBezTo>
                    <a:cubicBezTo>
                      <a:pt x="77974" y="280753"/>
                      <a:pt x="75840" y="281246"/>
                      <a:pt x="74134" y="282475"/>
                    </a:cubicBezTo>
                    <a:cubicBezTo>
                      <a:pt x="73269" y="283396"/>
                      <a:pt x="73037" y="284742"/>
                      <a:pt x="73534" y="285903"/>
                    </a:cubicBezTo>
                    <a:cubicBezTo>
                      <a:pt x="74048" y="287103"/>
                      <a:pt x="74991" y="288474"/>
                      <a:pt x="76277" y="288474"/>
                    </a:cubicBezTo>
                    <a:close/>
                  </a:path>
                </a:pathLst>
              </a:custGeom>
              <a:solidFill>
                <a:srgbClr val="1AA4BE"/>
              </a:solidFill>
              <a:ln w="8553" cap="flat">
                <a:noFill/>
                <a:prstDash val="solid"/>
                <a:miter/>
              </a:ln>
            </p:spPr>
            <p:txBody>
              <a:bodyPr rtlCol="0" anchor="ctr"/>
              <a:lstStyle/>
              <a:p>
                <a:endParaRPr lang="en-US" dirty="0"/>
              </a:p>
            </p:txBody>
          </p:sp>
          <p:sp>
            <p:nvSpPr>
              <p:cNvPr id="288" name="Freeform: Shape 201">
                <a:extLst>
                  <a:ext uri="{FF2B5EF4-FFF2-40B4-BE49-F238E27FC236}">
                    <a16:creationId xmlns:a16="http://schemas.microsoft.com/office/drawing/2014/main" id="{8DDDE8D4-CABF-610B-F24B-FDAF751D5519}"/>
                  </a:ext>
                </a:extLst>
              </p:cNvPr>
              <p:cNvSpPr/>
              <p:nvPr/>
            </p:nvSpPr>
            <p:spPr>
              <a:xfrm>
                <a:off x="4866836" y="2821446"/>
                <a:ext cx="167201" cy="418579"/>
              </a:xfrm>
              <a:custGeom>
                <a:avLst/>
                <a:gdLst>
                  <a:gd name="connsiteX0" fmla="*/ 4963 w 167201"/>
                  <a:gd name="connsiteY0" fmla="*/ 115187 h 418579"/>
                  <a:gd name="connsiteX1" fmla="*/ 38645 w 167201"/>
                  <a:gd name="connsiteY1" fmla="*/ 161810 h 418579"/>
                  <a:gd name="connsiteX2" fmla="*/ 92724 w 167201"/>
                  <a:gd name="connsiteY2" fmla="*/ 238944 h 418579"/>
                  <a:gd name="connsiteX3" fmla="*/ 142004 w 167201"/>
                  <a:gd name="connsiteY3" fmla="*/ 390554 h 418579"/>
                  <a:gd name="connsiteX4" fmla="*/ 140119 w 167201"/>
                  <a:gd name="connsiteY4" fmla="*/ 407695 h 418579"/>
                  <a:gd name="connsiteX5" fmla="*/ 140119 w 167201"/>
                  <a:gd name="connsiteY5" fmla="*/ 418580 h 418579"/>
                  <a:gd name="connsiteX6" fmla="*/ 98895 w 167201"/>
                  <a:gd name="connsiteY6" fmla="*/ 194549 h 418579"/>
                  <a:gd name="connsiteX7" fmla="*/ 74041 w 167201"/>
                  <a:gd name="connsiteY7" fmla="*/ 138070 h 418579"/>
                  <a:gd name="connsiteX8" fmla="*/ 66499 w 167201"/>
                  <a:gd name="connsiteY8" fmla="*/ 107987 h 418579"/>
                  <a:gd name="connsiteX9" fmla="*/ 67956 w 167201"/>
                  <a:gd name="connsiteY9" fmla="*/ 84162 h 418579"/>
                  <a:gd name="connsiteX10" fmla="*/ 78155 w 167201"/>
                  <a:gd name="connsiteY10" fmla="*/ 76877 h 418579"/>
                  <a:gd name="connsiteX11" fmla="*/ 121007 w 167201"/>
                  <a:gd name="connsiteY11" fmla="*/ 47909 h 418579"/>
                  <a:gd name="connsiteX12" fmla="*/ 144233 w 167201"/>
                  <a:gd name="connsiteY12" fmla="*/ 24683 h 418579"/>
                  <a:gd name="connsiteX13" fmla="*/ 167201 w 167201"/>
                  <a:gd name="connsiteY13" fmla="*/ 5742 h 418579"/>
                  <a:gd name="connsiteX14" fmla="*/ 166687 w 167201"/>
                  <a:gd name="connsiteY14" fmla="*/ 4799 h 418579"/>
                  <a:gd name="connsiteX15" fmla="*/ 149546 w 167201"/>
                  <a:gd name="connsiteY15" fmla="*/ 0 h 418579"/>
                  <a:gd name="connsiteX16" fmla="*/ 134977 w 167201"/>
                  <a:gd name="connsiteY16" fmla="*/ 11484 h 418579"/>
                  <a:gd name="connsiteX17" fmla="*/ 119121 w 167201"/>
                  <a:gd name="connsiteY17" fmla="*/ 25711 h 418579"/>
                  <a:gd name="connsiteX18" fmla="*/ 67699 w 167201"/>
                  <a:gd name="connsiteY18" fmla="*/ 54936 h 418579"/>
                  <a:gd name="connsiteX19" fmla="*/ 35817 w 167201"/>
                  <a:gd name="connsiteY19" fmla="*/ 59650 h 418579"/>
                  <a:gd name="connsiteX20" fmla="*/ 7877 w 167201"/>
                  <a:gd name="connsiteY20" fmla="*/ 74048 h 418579"/>
                  <a:gd name="connsiteX21" fmla="*/ 4963 w 167201"/>
                  <a:gd name="connsiteY21" fmla="*/ 115187 h 4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201" h="418579">
                    <a:moveTo>
                      <a:pt x="4963" y="115187"/>
                    </a:moveTo>
                    <a:cubicBezTo>
                      <a:pt x="14905" y="131470"/>
                      <a:pt x="27246" y="146554"/>
                      <a:pt x="38645" y="161810"/>
                    </a:cubicBezTo>
                    <a:cubicBezTo>
                      <a:pt x="58040" y="186535"/>
                      <a:pt x="76098" y="212281"/>
                      <a:pt x="92724" y="238944"/>
                    </a:cubicBezTo>
                    <a:cubicBezTo>
                      <a:pt x="120835" y="282824"/>
                      <a:pt x="145433" y="335704"/>
                      <a:pt x="142004" y="390554"/>
                    </a:cubicBezTo>
                    <a:cubicBezTo>
                      <a:pt x="141576" y="396639"/>
                      <a:pt x="140976" y="402382"/>
                      <a:pt x="140119" y="407695"/>
                    </a:cubicBezTo>
                    <a:cubicBezTo>
                      <a:pt x="140119" y="411295"/>
                      <a:pt x="140119" y="414980"/>
                      <a:pt x="140119" y="418580"/>
                    </a:cubicBezTo>
                    <a:cubicBezTo>
                      <a:pt x="161031" y="343760"/>
                      <a:pt x="132577" y="264312"/>
                      <a:pt x="98895" y="194549"/>
                    </a:cubicBezTo>
                    <a:cubicBezTo>
                      <a:pt x="89459" y="176251"/>
                      <a:pt x="81163" y="157387"/>
                      <a:pt x="74041" y="138070"/>
                    </a:cubicBezTo>
                    <a:cubicBezTo>
                      <a:pt x="70544" y="128316"/>
                      <a:pt x="68016" y="118238"/>
                      <a:pt x="66499" y="107987"/>
                    </a:cubicBezTo>
                    <a:cubicBezTo>
                      <a:pt x="65213" y="99417"/>
                      <a:pt x="61442" y="90847"/>
                      <a:pt x="67956" y="84162"/>
                    </a:cubicBezTo>
                    <a:cubicBezTo>
                      <a:pt x="70964" y="81222"/>
                      <a:pt x="74401" y="78771"/>
                      <a:pt x="78155" y="76877"/>
                    </a:cubicBezTo>
                    <a:cubicBezTo>
                      <a:pt x="93376" y="68683"/>
                      <a:pt x="107731" y="58982"/>
                      <a:pt x="121007" y="47909"/>
                    </a:cubicBezTo>
                    <a:cubicBezTo>
                      <a:pt x="129577" y="40624"/>
                      <a:pt x="136605" y="32482"/>
                      <a:pt x="144233" y="24683"/>
                    </a:cubicBezTo>
                    <a:cubicBezTo>
                      <a:pt x="149975" y="18769"/>
                      <a:pt x="158974" y="7542"/>
                      <a:pt x="167201" y="5742"/>
                    </a:cubicBezTo>
                    <a:cubicBezTo>
                      <a:pt x="167201" y="5742"/>
                      <a:pt x="167201" y="5742"/>
                      <a:pt x="166687" y="4799"/>
                    </a:cubicBezTo>
                    <a:cubicBezTo>
                      <a:pt x="161065" y="2897"/>
                      <a:pt x="155340" y="1294"/>
                      <a:pt x="149546" y="0"/>
                    </a:cubicBezTo>
                    <a:cubicBezTo>
                      <a:pt x="143967" y="2811"/>
                      <a:pt x="139013" y="6719"/>
                      <a:pt x="134977" y="11484"/>
                    </a:cubicBezTo>
                    <a:cubicBezTo>
                      <a:pt x="129834" y="16198"/>
                      <a:pt x="124521" y="21083"/>
                      <a:pt x="119121" y="25711"/>
                    </a:cubicBezTo>
                    <a:cubicBezTo>
                      <a:pt x="104526" y="39381"/>
                      <a:pt x="86905" y="49391"/>
                      <a:pt x="67699" y="54936"/>
                    </a:cubicBezTo>
                    <a:cubicBezTo>
                      <a:pt x="57243" y="57422"/>
                      <a:pt x="46358" y="57765"/>
                      <a:pt x="35817" y="59650"/>
                    </a:cubicBezTo>
                    <a:cubicBezTo>
                      <a:pt x="25181" y="61261"/>
                      <a:pt x="15359" y="66318"/>
                      <a:pt x="7877" y="74048"/>
                    </a:cubicBezTo>
                    <a:cubicBezTo>
                      <a:pt x="-1439" y="85867"/>
                      <a:pt x="-2596" y="102177"/>
                      <a:pt x="4963" y="115187"/>
                    </a:cubicBezTo>
                    <a:close/>
                  </a:path>
                </a:pathLst>
              </a:custGeom>
              <a:solidFill>
                <a:srgbClr val="1AA4BE"/>
              </a:solidFill>
              <a:ln w="8553" cap="flat">
                <a:noFill/>
                <a:prstDash val="solid"/>
                <a:miter/>
              </a:ln>
            </p:spPr>
            <p:txBody>
              <a:bodyPr rtlCol="0" anchor="ctr"/>
              <a:lstStyle/>
              <a:p>
                <a:endParaRPr lang="en-US" dirty="0"/>
              </a:p>
            </p:txBody>
          </p:sp>
          <p:sp>
            <p:nvSpPr>
              <p:cNvPr id="289" name="Freeform: Shape 202">
                <a:extLst>
                  <a:ext uri="{FF2B5EF4-FFF2-40B4-BE49-F238E27FC236}">
                    <a16:creationId xmlns:a16="http://schemas.microsoft.com/office/drawing/2014/main" id="{B46169C9-299E-CD7E-1273-DDF7119A807C}"/>
                  </a:ext>
                </a:extLst>
              </p:cNvPr>
              <p:cNvSpPr/>
              <p:nvPr/>
            </p:nvSpPr>
            <p:spPr>
              <a:xfrm>
                <a:off x="4866836" y="2821446"/>
                <a:ext cx="167201" cy="418579"/>
              </a:xfrm>
              <a:custGeom>
                <a:avLst/>
                <a:gdLst>
                  <a:gd name="connsiteX0" fmla="*/ 4963 w 167201"/>
                  <a:gd name="connsiteY0" fmla="*/ 115187 h 418579"/>
                  <a:gd name="connsiteX1" fmla="*/ 38645 w 167201"/>
                  <a:gd name="connsiteY1" fmla="*/ 161810 h 418579"/>
                  <a:gd name="connsiteX2" fmla="*/ 92724 w 167201"/>
                  <a:gd name="connsiteY2" fmla="*/ 238944 h 418579"/>
                  <a:gd name="connsiteX3" fmla="*/ 142004 w 167201"/>
                  <a:gd name="connsiteY3" fmla="*/ 390554 h 418579"/>
                  <a:gd name="connsiteX4" fmla="*/ 140119 w 167201"/>
                  <a:gd name="connsiteY4" fmla="*/ 407695 h 418579"/>
                  <a:gd name="connsiteX5" fmla="*/ 140119 w 167201"/>
                  <a:gd name="connsiteY5" fmla="*/ 418580 h 418579"/>
                  <a:gd name="connsiteX6" fmla="*/ 98895 w 167201"/>
                  <a:gd name="connsiteY6" fmla="*/ 194549 h 418579"/>
                  <a:gd name="connsiteX7" fmla="*/ 74041 w 167201"/>
                  <a:gd name="connsiteY7" fmla="*/ 138070 h 418579"/>
                  <a:gd name="connsiteX8" fmla="*/ 66499 w 167201"/>
                  <a:gd name="connsiteY8" fmla="*/ 107987 h 418579"/>
                  <a:gd name="connsiteX9" fmla="*/ 67956 w 167201"/>
                  <a:gd name="connsiteY9" fmla="*/ 84162 h 418579"/>
                  <a:gd name="connsiteX10" fmla="*/ 78155 w 167201"/>
                  <a:gd name="connsiteY10" fmla="*/ 76877 h 418579"/>
                  <a:gd name="connsiteX11" fmla="*/ 121007 w 167201"/>
                  <a:gd name="connsiteY11" fmla="*/ 47909 h 418579"/>
                  <a:gd name="connsiteX12" fmla="*/ 144233 w 167201"/>
                  <a:gd name="connsiteY12" fmla="*/ 24683 h 418579"/>
                  <a:gd name="connsiteX13" fmla="*/ 167201 w 167201"/>
                  <a:gd name="connsiteY13" fmla="*/ 5742 h 418579"/>
                  <a:gd name="connsiteX14" fmla="*/ 166687 w 167201"/>
                  <a:gd name="connsiteY14" fmla="*/ 4799 h 418579"/>
                  <a:gd name="connsiteX15" fmla="*/ 149546 w 167201"/>
                  <a:gd name="connsiteY15" fmla="*/ 0 h 418579"/>
                  <a:gd name="connsiteX16" fmla="*/ 134977 w 167201"/>
                  <a:gd name="connsiteY16" fmla="*/ 11484 h 418579"/>
                  <a:gd name="connsiteX17" fmla="*/ 119121 w 167201"/>
                  <a:gd name="connsiteY17" fmla="*/ 25711 h 418579"/>
                  <a:gd name="connsiteX18" fmla="*/ 67699 w 167201"/>
                  <a:gd name="connsiteY18" fmla="*/ 54936 h 418579"/>
                  <a:gd name="connsiteX19" fmla="*/ 35817 w 167201"/>
                  <a:gd name="connsiteY19" fmla="*/ 59650 h 418579"/>
                  <a:gd name="connsiteX20" fmla="*/ 7877 w 167201"/>
                  <a:gd name="connsiteY20" fmla="*/ 74048 h 418579"/>
                  <a:gd name="connsiteX21" fmla="*/ 4963 w 167201"/>
                  <a:gd name="connsiteY21" fmla="*/ 115187 h 4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201" h="418579">
                    <a:moveTo>
                      <a:pt x="4963" y="115187"/>
                    </a:moveTo>
                    <a:cubicBezTo>
                      <a:pt x="14905" y="131470"/>
                      <a:pt x="27246" y="146554"/>
                      <a:pt x="38645" y="161810"/>
                    </a:cubicBezTo>
                    <a:cubicBezTo>
                      <a:pt x="58040" y="186535"/>
                      <a:pt x="76098" y="212281"/>
                      <a:pt x="92724" y="238944"/>
                    </a:cubicBezTo>
                    <a:cubicBezTo>
                      <a:pt x="120835" y="282824"/>
                      <a:pt x="145433" y="335704"/>
                      <a:pt x="142004" y="390554"/>
                    </a:cubicBezTo>
                    <a:cubicBezTo>
                      <a:pt x="141576" y="396639"/>
                      <a:pt x="140976" y="402382"/>
                      <a:pt x="140119" y="407695"/>
                    </a:cubicBezTo>
                    <a:cubicBezTo>
                      <a:pt x="140119" y="411295"/>
                      <a:pt x="140119" y="414980"/>
                      <a:pt x="140119" y="418580"/>
                    </a:cubicBezTo>
                    <a:cubicBezTo>
                      <a:pt x="161031" y="343760"/>
                      <a:pt x="132577" y="264312"/>
                      <a:pt x="98895" y="194549"/>
                    </a:cubicBezTo>
                    <a:cubicBezTo>
                      <a:pt x="89459" y="176251"/>
                      <a:pt x="81163" y="157387"/>
                      <a:pt x="74041" y="138070"/>
                    </a:cubicBezTo>
                    <a:cubicBezTo>
                      <a:pt x="70544" y="128316"/>
                      <a:pt x="68016" y="118238"/>
                      <a:pt x="66499" y="107987"/>
                    </a:cubicBezTo>
                    <a:cubicBezTo>
                      <a:pt x="65213" y="99417"/>
                      <a:pt x="61442" y="90847"/>
                      <a:pt x="67956" y="84162"/>
                    </a:cubicBezTo>
                    <a:cubicBezTo>
                      <a:pt x="70964" y="81222"/>
                      <a:pt x="74401" y="78771"/>
                      <a:pt x="78155" y="76877"/>
                    </a:cubicBezTo>
                    <a:cubicBezTo>
                      <a:pt x="93376" y="68683"/>
                      <a:pt x="107731" y="58982"/>
                      <a:pt x="121007" y="47909"/>
                    </a:cubicBezTo>
                    <a:cubicBezTo>
                      <a:pt x="129577" y="40624"/>
                      <a:pt x="136605" y="32482"/>
                      <a:pt x="144233" y="24683"/>
                    </a:cubicBezTo>
                    <a:cubicBezTo>
                      <a:pt x="149975" y="18769"/>
                      <a:pt x="158974" y="7542"/>
                      <a:pt x="167201" y="5742"/>
                    </a:cubicBezTo>
                    <a:cubicBezTo>
                      <a:pt x="167201" y="5742"/>
                      <a:pt x="167201" y="5742"/>
                      <a:pt x="166687" y="4799"/>
                    </a:cubicBezTo>
                    <a:cubicBezTo>
                      <a:pt x="161065" y="2897"/>
                      <a:pt x="155340" y="1294"/>
                      <a:pt x="149546" y="0"/>
                    </a:cubicBezTo>
                    <a:cubicBezTo>
                      <a:pt x="143967" y="2811"/>
                      <a:pt x="139013" y="6719"/>
                      <a:pt x="134977" y="11484"/>
                    </a:cubicBezTo>
                    <a:cubicBezTo>
                      <a:pt x="129834" y="16198"/>
                      <a:pt x="124521" y="21083"/>
                      <a:pt x="119121" y="25711"/>
                    </a:cubicBezTo>
                    <a:cubicBezTo>
                      <a:pt x="104526" y="39381"/>
                      <a:pt x="86905" y="49391"/>
                      <a:pt x="67699" y="54936"/>
                    </a:cubicBezTo>
                    <a:cubicBezTo>
                      <a:pt x="57243" y="57422"/>
                      <a:pt x="46358" y="57765"/>
                      <a:pt x="35817" y="59650"/>
                    </a:cubicBezTo>
                    <a:cubicBezTo>
                      <a:pt x="25181" y="61261"/>
                      <a:pt x="15359" y="66318"/>
                      <a:pt x="7877" y="74048"/>
                    </a:cubicBezTo>
                    <a:cubicBezTo>
                      <a:pt x="-1439" y="85867"/>
                      <a:pt x="-2596" y="102177"/>
                      <a:pt x="4963" y="115187"/>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290" name="Freeform: Shape 203">
                <a:extLst>
                  <a:ext uri="{FF2B5EF4-FFF2-40B4-BE49-F238E27FC236}">
                    <a16:creationId xmlns:a16="http://schemas.microsoft.com/office/drawing/2014/main" id="{94B1FB00-3780-DEBD-DFA6-FBA0C87C1A6B}"/>
                  </a:ext>
                </a:extLst>
              </p:cNvPr>
              <p:cNvSpPr/>
              <p:nvPr/>
            </p:nvSpPr>
            <p:spPr>
              <a:xfrm>
                <a:off x="4872571" y="3281303"/>
                <a:ext cx="217517" cy="731261"/>
              </a:xfrm>
              <a:custGeom>
                <a:avLst/>
                <a:gdLst>
                  <a:gd name="connsiteX0" fmla="*/ 212975 w 217517"/>
                  <a:gd name="connsiteY0" fmla="*/ 373789 h 731261"/>
                  <a:gd name="connsiteX1" fmla="*/ 210661 w 217517"/>
                  <a:gd name="connsiteY1" fmla="*/ 375332 h 731261"/>
                  <a:gd name="connsiteX2" fmla="*/ 195577 w 217517"/>
                  <a:gd name="connsiteY2" fmla="*/ 418184 h 731261"/>
                  <a:gd name="connsiteX3" fmla="*/ 184093 w 217517"/>
                  <a:gd name="connsiteY3" fmla="*/ 461036 h 731261"/>
                  <a:gd name="connsiteX4" fmla="*/ 161553 w 217517"/>
                  <a:gd name="connsiteY4" fmla="*/ 544083 h 731261"/>
                  <a:gd name="connsiteX5" fmla="*/ 79962 w 217517"/>
                  <a:gd name="connsiteY5" fmla="*/ 677268 h 731261"/>
                  <a:gd name="connsiteX6" fmla="*/ 97103 w 217517"/>
                  <a:gd name="connsiteY6" fmla="*/ 654128 h 731261"/>
                  <a:gd name="connsiteX7" fmla="*/ 155896 w 217517"/>
                  <a:gd name="connsiteY7" fmla="*/ 520172 h 731261"/>
                  <a:gd name="connsiteX8" fmla="*/ 174837 w 217517"/>
                  <a:gd name="connsiteY8" fmla="*/ 364019 h 731261"/>
                  <a:gd name="connsiteX9" fmla="*/ 171323 w 217517"/>
                  <a:gd name="connsiteY9" fmla="*/ 195010 h 731261"/>
                  <a:gd name="connsiteX10" fmla="*/ 187521 w 217517"/>
                  <a:gd name="connsiteY10" fmla="*/ 5860 h 731261"/>
                  <a:gd name="connsiteX11" fmla="*/ 177922 w 217517"/>
                  <a:gd name="connsiteY11" fmla="*/ 2689 h 731261"/>
                  <a:gd name="connsiteX12" fmla="*/ 171580 w 217517"/>
                  <a:gd name="connsiteY12" fmla="*/ 44256 h 731261"/>
                  <a:gd name="connsiteX13" fmla="*/ 164638 w 217517"/>
                  <a:gd name="connsiteY13" fmla="*/ 105792 h 731261"/>
                  <a:gd name="connsiteX14" fmla="*/ 162238 w 217517"/>
                  <a:gd name="connsiteY14" fmla="*/ 136645 h 731261"/>
                  <a:gd name="connsiteX15" fmla="*/ 161210 w 217517"/>
                  <a:gd name="connsiteY15" fmla="*/ 152072 h 731261"/>
                  <a:gd name="connsiteX16" fmla="*/ 158467 w 217517"/>
                  <a:gd name="connsiteY16" fmla="*/ 164413 h 731261"/>
                  <a:gd name="connsiteX17" fmla="*/ 150668 w 217517"/>
                  <a:gd name="connsiteY17" fmla="*/ 162956 h 731261"/>
                  <a:gd name="connsiteX18" fmla="*/ 134041 w 217517"/>
                  <a:gd name="connsiteY18" fmla="*/ 150101 h 731261"/>
                  <a:gd name="connsiteX19" fmla="*/ 118186 w 217517"/>
                  <a:gd name="connsiteY19" fmla="*/ 135188 h 731261"/>
                  <a:gd name="connsiteX20" fmla="*/ 95646 w 217517"/>
                  <a:gd name="connsiteY20" fmla="*/ 74510 h 731261"/>
                  <a:gd name="connsiteX21" fmla="*/ 116901 w 217517"/>
                  <a:gd name="connsiteY21" fmla="*/ 3889 h 731261"/>
                  <a:gd name="connsiteX22" fmla="*/ 94275 w 217517"/>
                  <a:gd name="connsiteY22" fmla="*/ 36800 h 731261"/>
                  <a:gd name="connsiteX23" fmla="*/ 71906 w 217517"/>
                  <a:gd name="connsiteY23" fmla="*/ 59511 h 731261"/>
                  <a:gd name="connsiteX24" fmla="*/ 69249 w 217517"/>
                  <a:gd name="connsiteY24" fmla="*/ 61054 h 731261"/>
                  <a:gd name="connsiteX25" fmla="*/ 74991 w 217517"/>
                  <a:gd name="connsiteY25" fmla="*/ 171784 h 731261"/>
                  <a:gd name="connsiteX26" fmla="*/ 77648 w 217517"/>
                  <a:gd name="connsiteY26" fmla="*/ 158414 h 731261"/>
                  <a:gd name="connsiteX27" fmla="*/ 86218 w 217517"/>
                  <a:gd name="connsiteY27" fmla="*/ 144701 h 731261"/>
                  <a:gd name="connsiteX28" fmla="*/ 113044 w 217517"/>
                  <a:gd name="connsiteY28" fmla="*/ 151044 h 731261"/>
                  <a:gd name="connsiteX29" fmla="*/ 151354 w 217517"/>
                  <a:gd name="connsiteY29" fmla="*/ 180269 h 731261"/>
                  <a:gd name="connsiteX30" fmla="*/ 159924 w 217517"/>
                  <a:gd name="connsiteY30" fmla="*/ 202209 h 731261"/>
                  <a:gd name="connsiteX31" fmla="*/ 157867 w 217517"/>
                  <a:gd name="connsiteY31" fmla="*/ 227920 h 731261"/>
                  <a:gd name="connsiteX32" fmla="*/ 154782 w 217517"/>
                  <a:gd name="connsiteY32" fmla="*/ 238291 h 731261"/>
                  <a:gd name="connsiteX33" fmla="*/ 143040 w 217517"/>
                  <a:gd name="connsiteY33" fmla="*/ 242404 h 731261"/>
                  <a:gd name="connsiteX34" fmla="*/ 124271 w 217517"/>
                  <a:gd name="connsiteY34" fmla="*/ 242919 h 731261"/>
                  <a:gd name="connsiteX35" fmla="*/ 99931 w 217517"/>
                  <a:gd name="connsiteY35" fmla="*/ 242233 h 731261"/>
                  <a:gd name="connsiteX36" fmla="*/ 80133 w 217517"/>
                  <a:gd name="connsiteY36" fmla="*/ 226892 h 731261"/>
                  <a:gd name="connsiteX37" fmla="*/ 79191 w 217517"/>
                  <a:gd name="connsiteY37" fmla="*/ 235977 h 731261"/>
                  <a:gd name="connsiteX38" fmla="*/ 80391 w 217517"/>
                  <a:gd name="connsiteY38" fmla="*/ 244547 h 731261"/>
                  <a:gd name="connsiteX39" fmla="*/ 84847 w 217517"/>
                  <a:gd name="connsiteY39" fmla="*/ 270258 h 731261"/>
                  <a:gd name="connsiteX40" fmla="*/ 86390 w 217517"/>
                  <a:gd name="connsiteY40" fmla="*/ 261174 h 731261"/>
                  <a:gd name="connsiteX41" fmla="*/ 105845 w 217517"/>
                  <a:gd name="connsiteY41" fmla="*/ 253889 h 731261"/>
                  <a:gd name="connsiteX42" fmla="*/ 126071 w 217517"/>
                  <a:gd name="connsiteY42" fmla="*/ 254489 h 731261"/>
                  <a:gd name="connsiteX43" fmla="*/ 155896 w 217517"/>
                  <a:gd name="connsiteY43" fmla="*/ 264002 h 731261"/>
                  <a:gd name="connsiteX44" fmla="*/ 160181 w 217517"/>
                  <a:gd name="connsiteY44" fmla="*/ 283800 h 731261"/>
                  <a:gd name="connsiteX45" fmla="*/ 161553 w 217517"/>
                  <a:gd name="connsiteY45" fmla="*/ 301455 h 731261"/>
                  <a:gd name="connsiteX46" fmla="*/ 161553 w 217517"/>
                  <a:gd name="connsiteY46" fmla="*/ 316024 h 731261"/>
                  <a:gd name="connsiteX47" fmla="*/ 133442 w 217517"/>
                  <a:gd name="connsiteY47" fmla="*/ 338565 h 731261"/>
                  <a:gd name="connsiteX48" fmla="*/ 105073 w 217517"/>
                  <a:gd name="connsiteY48" fmla="*/ 339250 h 731261"/>
                  <a:gd name="connsiteX49" fmla="*/ 89132 w 217517"/>
                  <a:gd name="connsiteY49" fmla="*/ 324852 h 731261"/>
                  <a:gd name="connsiteX50" fmla="*/ 95732 w 217517"/>
                  <a:gd name="connsiteY50" fmla="*/ 396758 h 731261"/>
                  <a:gd name="connsiteX51" fmla="*/ 97360 w 217517"/>
                  <a:gd name="connsiteY51" fmla="*/ 374903 h 731261"/>
                  <a:gd name="connsiteX52" fmla="*/ 102159 w 217517"/>
                  <a:gd name="connsiteY52" fmla="*/ 359134 h 731261"/>
                  <a:gd name="connsiteX53" fmla="*/ 147069 w 217517"/>
                  <a:gd name="connsiteY53" fmla="*/ 348849 h 731261"/>
                  <a:gd name="connsiteX54" fmla="*/ 153411 w 217517"/>
                  <a:gd name="connsiteY54" fmla="*/ 349363 h 731261"/>
                  <a:gd name="connsiteX55" fmla="*/ 158210 w 217517"/>
                  <a:gd name="connsiteY55" fmla="*/ 352963 h 731261"/>
                  <a:gd name="connsiteX56" fmla="*/ 164467 w 217517"/>
                  <a:gd name="connsiteY56" fmla="*/ 378674 h 731261"/>
                  <a:gd name="connsiteX57" fmla="*/ 164467 w 217517"/>
                  <a:gd name="connsiteY57" fmla="*/ 412013 h 731261"/>
                  <a:gd name="connsiteX58" fmla="*/ 152982 w 217517"/>
                  <a:gd name="connsiteY58" fmla="*/ 490004 h 731261"/>
                  <a:gd name="connsiteX59" fmla="*/ 100017 w 217517"/>
                  <a:gd name="connsiteY59" fmla="*/ 628759 h 731261"/>
                  <a:gd name="connsiteX60" fmla="*/ 24511 w 217517"/>
                  <a:gd name="connsiteY60" fmla="*/ 711807 h 731261"/>
                  <a:gd name="connsiteX61" fmla="*/ 5914 w 217517"/>
                  <a:gd name="connsiteY61" fmla="*/ 719777 h 731261"/>
                  <a:gd name="connsiteX62" fmla="*/ 5914 w 217517"/>
                  <a:gd name="connsiteY62" fmla="*/ 719777 h 731261"/>
                  <a:gd name="connsiteX63" fmla="*/ 1028 w 217517"/>
                  <a:gd name="connsiteY63" fmla="*/ 721234 h 731261"/>
                  <a:gd name="connsiteX64" fmla="*/ 0 w 217517"/>
                  <a:gd name="connsiteY64" fmla="*/ 731004 h 731261"/>
                  <a:gd name="connsiteX65" fmla="*/ 3342 w 217517"/>
                  <a:gd name="connsiteY65" fmla="*/ 731004 h 731261"/>
                  <a:gd name="connsiteX66" fmla="*/ 19198 w 217517"/>
                  <a:gd name="connsiteY66" fmla="*/ 725605 h 731261"/>
                  <a:gd name="connsiteX67" fmla="*/ 46109 w 217517"/>
                  <a:gd name="connsiteY67" fmla="*/ 714121 h 731261"/>
                  <a:gd name="connsiteX68" fmla="*/ 78848 w 217517"/>
                  <a:gd name="connsiteY68" fmla="*/ 694323 h 731261"/>
                  <a:gd name="connsiteX69" fmla="*/ 132670 w 217517"/>
                  <a:gd name="connsiteY69" fmla="*/ 639129 h 731261"/>
                  <a:gd name="connsiteX70" fmla="*/ 193777 w 217517"/>
                  <a:gd name="connsiteY70" fmla="*/ 478948 h 731261"/>
                  <a:gd name="connsiteX71" fmla="*/ 206290 w 217517"/>
                  <a:gd name="connsiteY71" fmla="*/ 429154 h 731261"/>
                  <a:gd name="connsiteX72" fmla="*/ 217518 w 217517"/>
                  <a:gd name="connsiteY72" fmla="*/ 392387 h 731261"/>
                  <a:gd name="connsiteX73" fmla="*/ 212975 w 217517"/>
                  <a:gd name="connsiteY73" fmla="*/ 373789 h 73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7517" h="731261">
                    <a:moveTo>
                      <a:pt x="212975" y="373789"/>
                    </a:moveTo>
                    <a:cubicBezTo>
                      <a:pt x="211990" y="373866"/>
                      <a:pt x="211107" y="374449"/>
                      <a:pt x="210661" y="375332"/>
                    </a:cubicBezTo>
                    <a:cubicBezTo>
                      <a:pt x="204293" y="389104"/>
                      <a:pt x="199237" y="403451"/>
                      <a:pt x="195577" y="418184"/>
                    </a:cubicBezTo>
                    <a:cubicBezTo>
                      <a:pt x="191463" y="432325"/>
                      <a:pt x="187778" y="446552"/>
                      <a:pt x="184093" y="461036"/>
                    </a:cubicBezTo>
                    <a:cubicBezTo>
                      <a:pt x="177065" y="488804"/>
                      <a:pt x="170294" y="516744"/>
                      <a:pt x="161553" y="544083"/>
                    </a:cubicBezTo>
                    <a:cubicBezTo>
                      <a:pt x="145440" y="594478"/>
                      <a:pt x="121100" y="642815"/>
                      <a:pt x="79962" y="677268"/>
                    </a:cubicBezTo>
                    <a:cubicBezTo>
                      <a:pt x="86073" y="669863"/>
                      <a:pt x="91798" y="662132"/>
                      <a:pt x="97103" y="654128"/>
                    </a:cubicBezTo>
                    <a:cubicBezTo>
                      <a:pt x="122943" y="612484"/>
                      <a:pt x="142740" y="567386"/>
                      <a:pt x="155896" y="520172"/>
                    </a:cubicBezTo>
                    <a:cubicBezTo>
                      <a:pt x="170911" y="469546"/>
                      <a:pt x="177314" y="416761"/>
                      <a:pt x="174837" y="364019"/>
                    </a:cubicBezTo>
                    <a:cubicBezTo>
                      <a:pt x="172180" y="307625"/>
                      <a:pt x="169609" y="251489"/>
                      <a:pt x="171323" y="195010"/>
                    </a:cubicBezTo>
                    <a:cubicBezTo>
                      <a:pt x="173294" y="131760"/>
                      <a:pt x="179379" y="68682"/>
                      <a:pt x="187521" y="5860"/>
                    </a:cubicBezTo>
                    <a:cubicBezTo>
                      <a:pt x="188121" y="890"/>
                      <a:pt x="178951" y="-2710"/>
                      <a:pt x="177922" y="2689"/>
                    </a:cubicBezTo>
                    <a:cubicBezTo>
                      <a:pt x="175608" y="16573"/>
                      <a:pt x="173465" y="30372"/>
                      <a:pt x="171580" y="44256"/>
                    </a:cubicBezTo>
                    <a:cubicBezTo>
                      <a:pt x="168777" y="64765"/>
                      <a:pt x="166463" y="85283"/>
                      <a:pt x="164638" y="105792"/>
                    </a:cubicBezTo>
                    <a:cubicBezTo>
                      <a:pt x="163695" y="116076"/>
                      <a:pt x="162924" y="126361"/>
                      <a:pt x="162238" y="136645"/>
                    </a:cubicBezTo>
                    <a:lnTo>
                      <a:pt x="161210" y="152072"/>
                    </a:lnTo>
                    <a:cubicBezTo>
                      <a:pt x="161210" y="155072"/>
                      <a:pt x="162324" y="163728"/>
                      <a:pt x="158467" y="164413"/>
                    </a:cubicBezTo>
                    <a:cubicBezTo>
                      <a:pt x="155776" y="164748"/>
                      <a:pt x="153051" y="164242"/>
                      <a:pt x="150668" y="162956"/>
                    </a:cubicBezTo>
                    <a:cubicBezTo>
                      <a:pt x="144609" y="159391"/>
                      <a:pt x="139021" y="155072"/>
                      <a:pt x="134041" y="150101"/>
                    </a:cubicBezTo>
                    <a:cubicBezTo>
                      <a:pt x="128556" y="145301"/>
                      <a:pt x="123243" y="140330"/>
                      <a:pt x="118186" y="135188"/>
                    </a:cubicBezTo>
                    <a:cubicBezTo>
                      <a:pt x="101397" y="119736"/>
                      <a:pt x="93015" y="97178"/>
                      <a:pt x="95646" y="74510"/>
                    </a:cubicBezTo>
                    <a:cubicBezTo>
                      <a:pt x="98131" y="49741"/>
                      <a:pt x="112787" y="28144"/>
                      <a:pt x="116901" y="3889"/>
                    </a:cubicBezTo>
                    <a:cubicBezTo>
                      <a:pt x="110713" y="15734"/>
                      <a:pt x="103111" y="26781"/>
                      <a:pt x="94275" y="36800"/>
                    </a:cubicBezTo>
                    <a:cubicBezTo>
                      <a:pt x="88815" y="46107"/>
                      <a:pt x="81128" y="53906"/>
                      <a:pt x="71906" y="59511"/>
                    </a:cubicBezTo>
                    <a:cubicBezTo>
                      <a:pt x="70980" y="59957"/>
                      <a:pt x="70098" y="60480"/>
                      <a:pt x="69249" y="61054"/>
                    </a:cubicBezTo>
                    <a:cubicBezTo>
                      <a:pt x="69249" y="68425"/>
                      <a:pt x="71820" y="123704"/>
                      <a:pt x="74991" y="171784"/>
                    </a:cubicBezTo>
                    <a:cubicBezTo>
                      <a:pt x="77991" y="169041"/>
                      <a:pt x="77048" y="161328"/>
                      <a:pt x="77648" y="158414"/>
                    </a:cubicBezTo>
                    <a:cubicBezTo>
                      <a:pt x="78214" y="152758"/>
                      <a:pt x="81385" y="147692"/>
                      <a:pt x="86218" y="144701"/>
                    </a:cubicBezTo>
                    <a:cubicBezTo>
                      <a:pt x="94789" y="139988"/>
                      <a:pt x="104988" y="145558"/>
                      <a:pt x="113044" y="151044"/>
                    </a:cubicBezTo>
                    <a:cubicBezTo>
                      <a:pt x="126071" y="159614"/>
                      <a:pt x="141498" y="168184"/>
                      <a:pt x="151354" y="180269"/>
                    </a:cubicBezTo>
                    <a:cubicBezTo>
                      <a:pt x="157002" y="186165"/>
                      <a:pt x="160078" y="194050"/>
                      <a:pt x="159924" y="202209"/>
                    </a:cubicBezTo>
                    <a:cubicBezTo>
                      <a:pt x="158896" y="210779"/>
                      <a:pt x="159067" y="219350"/>
                      <a:pt x="157867" y="227920"/>
                    </a:cubicBezTo>
                    <a:cubicBezTo>
                      <a:pt x="157696" y="231580"/>
                      <a:pt x="156633" y="235137"/>
                      <a:pt x="154782" y="238291"/>
                    </a:cubicBezTo>
                    <a:cubicBezTo>
                      <a:pt x="151954" y="242404"/>
                      <a:pt x="147583" y="242147"/>
                      <a:pt x="143040" y="242404"/>
                    </a:cubicBezTo>
                    <a:cubicBezTo>
                      <a:pt x="136810" y="242747"/>
                      <a:pt x="130553" y="242919"/>
                      <a:pt x="124271" y="242919"/>
                    </a:cubicBezTo>
                    <a:cubicBezTo>
                      <a:pt x="116164" y="243810"/>
                      <a:pt x="107979" y="243578"/>
                      <a:pt x="99931" y="242233"/>
                    </a:cubicBezTo>
                    <a:cubicBezTo>
                      <a:pt x="91678" y="239713"/>
                      <a:pt x="84633" y="234254"/>
                      <a:pt x="80133" y="226892"/>
                    </a:cubicBezTo>
                    <a:cubicBezTo>
                      <a:pt x="79139" y="229814"/>
                      <a:pt x="78814" y="232917"/>
                      <a:pt x="79191" y="235977"/>
                    </a:cubicBezTo>
                    <a:cubicBezTo>
                      <a:pt x="79405" y="238856"/>
                      <a:pt x="79808" y="241719"/>
                      <a:pt x="80391" y="244547"/>
                    </a:cubicBezTo>
                    <a:cubicBezTo>
                      <a:pt x="81848" y="253117"/>
                      <a:pt x="83390" y="261688"/>
                      <a:pt x="84847" y="270258"/>
                    </a:cubicBezTo>
                    <a:cubicBezTo>
                      <a:pt x="85961" y="267344"/>
                      <a:pt x="85447" y="264088"/>
                      <a:pt x="86390" y="261174"/>
                    </a:cubicBezTo>
                    <a:cubicBezTo>
                      <a:pt x="89047" y="252603"/>
                      <a:pt x="98903" y="253374"/>
                      <a:pt x="105845" y="253889"/>
                    </a:cubicBezTo>
                    <a:cubicBezTo>
                      <a:pt x="112787" y="254403"/>
                      <a:pt x="119300" y="254489"/>
                      <a:pt x="126071" y="254489"/>
                    </a:cubicBezTo>
                    <a:cubicBezTo>
                      <a:pt x="137470" y="254489"/>
                      <a:pt x="149468" y="252003"/>
                      <a:pt x="155896" y="264002"/>
                    </a:cubicBezTo>
                    <a:cubicBezTo>
                      <a:pt x="158656" y="270241"/>
                      <a:pt x="160121" y="276977"/>
                      <a:pt x="160181" y="283800"/>
                    </a:cubicBezTo>
                    <a:cubicBezTo>
                      <a:pt x="160181" y="289713"/>
                      <a:pt x="161124" y="295541"/>
                      <a:pt x="161553" y="301455"/>
                    </a:cubicBezTo>
                    <a:cubicBezTo>
                      <a:pt x="162195" y="306288"/>
                      <a:pt x="162195" y="311191"/>
                      <a:pt x="161553" y="316024"/>
                    </a:cubicBezTo>
                    <a:cubicBezTo>
                      <a:pt x="158981" y="330080"/>
                      <a:pt x="146297" y="336165"/>
                      <a:pt x="133442" y="338565"/>
                    </a:cubicBezTo>
                    <a:cubicBezTo>
                      <a:pt x="124057" y="340082"/>
                      <a:pt x="114518" y="340304"/>
                      <a:pt x="105073" y="339250"/>
                    </a:cubicBezTo>
                    <a:cubicBezTo>
                      <a:pt x="97429" y="337922"/>
                      <a:pt x="91232" y="332317"/>
                      <a:pt x="89132" y="324852"/>
                    </a:cubicBezTo>
                    <a:cubicBezTo>
                      <a:pt x="85430" y="349003"/>
                      <a:pt x="87701" y="373686"/>
                      <a:pt x="95732" y="396758"/>
                    </a:cubicBezTo>
                    <a:cubicBezTo>
                      <a:pt x="95809" y="389447"/>
                      <a:pt x="96349" y="382145"/>
                      <a:pt x="97360" y="374903"/>
                    </a:cubicBezTo>
                    <a:cubicBezTo>
                      <a:pt x="97857" y="369375"/>
                      <a:pt x="99486" y="364002"/>
                      <a:pt x="102159" y="359134"/>
                    </a:cubicBezTo>
                    <a:cubicBezTo>
                      <a:pt x="110730" y="345764"/>
                      <a:pt x="133527" y="349706"/>
                      <a:pt x="147069" y="348849"/>
                    </a:cubicBezTo>
                    <a:cubicBezTo>
                      <a:pt x="149194" y="348583"/>
                      <a:pt x="151354" y="348763"/>
                      <a:pt x="153411" y="349363"/>
                    </a:cubicBezTo>
                    <a:cubicBezTo>
                      <a:pt x="155270" y="350177"/>
                      <a:pt x="156907" y="351412"/>
                      <a:pt x="158210" y="352963"/>
                    </a:cubicBezTo>
                    <a:cubicBezTo>
                      <a:pt x="164895" y="360248"/>
                      <a:pt x="164209" y="370104"/>
                      <a:pt x="164467" y="378674"/>
                    </a:cubicBezTo>
                    <a:cubicBezTo>
                      <a:pt x="164467" y="389816"/>
                      <a:pt x="164467" y="400957"/>
                      <a:pt x="164467" y="412013"/>
                    </a:cubicBezTo>
                    <a:cubicBezTo>
                      <a:pt x="163001" y="438307"/>
                      <a:pt x="159161" y="464404"/>
                      <a:pt x="152982" y="490004"/>
                    </a:cubicBezTo>
                    <a:cubicBezTo>
                      <a:pt x="141703" y="538444"/>
                      <a:pt x="123886" y="585127"/>
                      <a:pt x="100017" y="628759"/>
                    </a:cubicBezTo>
                    <a:cubicBezTo>
                      <a:pt x="81848" y="661670"/>
                      <a:pt x="57165" y="693723"/>
                      <a:pt x="24511" y="711807"/>
                    </a:cubicBezTo>
                    <a:cubicBezTo>
                      <a:pt x="18049" y="713804"/>
                      <a:pt x="11819" y="716478"/>
                      <a:pt x="5914" y="719777"/>
                    </a:cubicBezTo>
                    <a:lnTo>
                      <a:pt x="5914" y="719777"/>
                    </a:lnTo>
                    <a:lnTo>
                      <a:pt x="1028" y="721234"/>
                    </a:lnTo>
                    <a:cubicBezTo>
                      <a:pt x="1028" y="723377"/>
                      <a:pt x="429" y="726719"/>
                      <a:pt x="0" y="731004"/>
                    </a:cubicBezTo>
                    <a:cubicBezTo>
                      <a:pt x="1088" y="731347"/>
                      <a:pt x="2254" y="731347"/>
                      <a:pt x="3342" y="731004"/>
                    </a:cubicBezTo>
                    <a:cubicBezTo>
                      <a:pt x="8742" y="729565"/>
                      <a:pt x="14038" y="727765"/>
                      <a:pt x="19198" y="725605"/>
                    </a:cubicBezTo>
                    <a:cubicBezTo>
                      <a:pt x="28548" y="722751"/>
                      <a:pt x="37573" y="718894"/>
                      <a:pt x="46109" y="714121"/>
                    </a:cubicBezTo>
                    <a:cubicBezTo>
                      <a:pt x="57576" y="708490"/>
                      <a:pt x="68538" y="701865"/>
                      <a:pt x="78848" y="694323"/>
                    </a:cubicBezTo>
                    <a:cubicBezTo>
                      <a:pt x="99760" y="679085"/>
                      <a:pt x="117963" y="660418"/>
                      <a:pt x="132670" y="639129"/>
                    </a:cubicBezTo>
                    <a:cubicBezTo>
                      <a:pt x="165666" y="591478"/>
                      <a:pt x="180322" y="534570"/>
                      <a:pt x="193777" y="478948"/>
                    </a:cubicBezTo>
                    <a:cubicBezTo>
                      <a:pt x="197806" y="462322"/>
                      <a:pt x="201748" y="445609"/>
                      <a:pt x="206290" y="429154"/>
                    </a:cubicBezTo>
                    <a:cubicBezTo>
                      <a:pt x="209633" y="416812"/>
                      <a:pt x="213918" y="404642"/>
                      <a:pt x="217518" y="392387"/>
                    </a:cubicBezTo>
                    <a:cubicBezTo>
                      <a:pt x="214689" y="385530"/>
                      <a:pt x="213747" y="379445"/>
                      <a:pt x="212975" y="373789"/>
                    </a:cubicBezTo>
                    <a:close/>
                  </a:path>
                </a:pathLst>
              </a:custGeom>
              <a:solidFill>
                <a:srgbClr val="1AA4BE"/>
              </a:solidFill>
              <a:ln w="8553" cap="flat">
                <a:noFill/>
                <a:prstDash val="solid"/>
                <a:miter/>
              </a:ln>
            </p:spPr>
            <p:txBody>
              <a:bodyPr rtlCol="0" anchor="ctr"/>
              <a:lstStyle/>
              <a:p>
                <a:endParaRPr lang="en-US" dirty="0"/>
              </a:p>
            </p:txBody>
          </p:sp>
          <p:sp>
            <p:nvSpPr>
              <p:cNvPr id="291" name="Freeform: Shape 204">
                <a:extLst>
                  <a:ext uri="{FF2B5EF4-FFF2-40B4-BE49-F238E27FC236}">
                    <a16:creationId xmlns:a16="http://schemas.microsoft.com/office/drawing/2014/main" id="{FE9EC4E7-6E3F-DFAF-7ADC-5DA0FA86E39B}"/>
                  </a:ext>
                </a:extLst>
              </p:cNvPr>
              <p:cNvSpPr/>
              <p:nvPr/>
            </p:nvSpPr>
            <p:spPr>
              <a:xfrm>
                <a:off x="4872571" y="3281303"/>
                <a:ext cx="217517" cy="731261"/>
              </a:xfrm>
              <a:custGeom>
                <a:avLst/>
                <a:gdLst>
                  <a:gd name="connsiteX0" fmla="*/ 212975 w 217517"/>
                  <a:gd name="connsiteY0" fmla="*/ 373789 h 731261"/>
                  <a:gd name="connsiteX1" fmla="*/ 210661 w 217517"/>
                  <a:gd name="connsiteY1" fmla="*/ 375332 h 731261"/>
                  <a:gd name="connsiteX2" fmla="*/ 195577 w 217517"/>
                  <a:gd name="connsiteY2" fmla="*/ 418184 h 731261"/>
                  <a:gd name="connsiteX3" fmla="*/ 184093 w 217517"/>
                  <a:gd name="connsiteY3" fmla="*/ 461036 h 731261"/>
                  <a:gd name="connsiteX4" fmla="*/ 161553 w 217517"/>
                  <a:gd name="connsiteY4" fmla="*/ 544083 h 731261"/>
                  <a:gd name="connsiteX5" fmla="*/ 79962 w 217517"/>
                  <a:gd name="connsiteY5" fmla="*/ 677268 h 731261"/>
                  <a:gd name="connsiteX6" fmla="*/ 97103 w 217517"/>
                  <a:gd name="connsiteY6" fmla="*/ 654128 h 731261"/>
                  <a:gd name="connsiteX7" fmla="*/ 155896 w 217517"/>
                  <a:gd name="connsiteY7" fmla="*/ 520172 h 731261"/>
                  <a:gd name="connsiteX8" fmla="*/ 174837 w 217517"/>
                  <a:gd name="connsiteY8" fmla="*/ 364019 h 731261"/>
                  <a:gd name="connsiteX9" fmla="*/ 171323 w 217517"/>
                  <a:gd name="connsiteY9" fmla="*/ 195010 h 731261"/>
                  <a:gd name="connsiteX10" fmla="*/ 187521 w 217517"/>
                  <a:gd name="connsiteY10" fmla="*/ 5860 h 731261"/>
                  <a:gd name="connsiteX11" fmla="*/ 177922 w 217517"/>
                  <a:gd name="connsiteY11" fmla="*/ 2689 h 731261"/>
                  <a:gd name="connsiteX12" fmla="*/ 171580 w 217517"/>
                  <a:gd name="connsiteY12" fmla="*/ 44256 h 731261"/>
                  <a:gd name="connsiteX13" fmla="*/ 164638 w 217517"/>
                  <a:gd name="connsiteY13" fmla="*/ 105792 h 731261"/>
                  <a:gd name="connsiteX14" fmla="*/ 162238 w 217517"/>
                  <a:gd name="connsiteY14" fmla="*/ 136645 h 731261"/>
                  <a:gd name="connsiteX15" fmla="*/ 161210 w 217517"/>
                  <a:gd name="connsiteY15" fmla="*/ 152072 h 731261"/>
                  <a:gd name="connsiteX16" fmla="*/ 158467 w 217517"/>
                  <a:gd name="connsiteY16" fmla="*/ 164413 h 731261"/>
                  <a:gd name="connsiteX17" fmla="*/ 150668 w 217517"/>
                  <a:gd name="connsiteY17" fmla="*/ 162956 h 731261"/>
                  <a:gd name="connsiteX18" fmla="*/ 134041 w 217517"/>
                  <a:gd name="connsiteY18" fmla="*/ 150101 h 731261"/>
                  <a:gd name="connsiteX19" fmla="*/ 118186 w 217517"/>
                  <a:gd name="connsiteY19" fmla="*/ 135188 h 731261"/>
                  <a:gd name="connsiteX20" fmla="*/ 95646 w 217517"/>
                  <a:gd name="connsiteY20" fmla="*/ 74510 h 731261"/>
                  <a:gd name="connsiteX21" fmla="*/ 116901 w 217517"/>
                  <a:gd name="connsiteY21" fmla="*/ 3889 h 731261"/>
                  <a:gd name="connsiteX22" fmla="*/ 94275 w 217517"/>
                  <a:gd name="connsiteY22" fmla="*/ 36800 h 731261"/>
                  <a:gd name="connsiteX23" fmla="*/ 71906 w 217517"/>
                  <a:gd name="connsiteY23" fmla="*/ 59511 h 731261"/>
                  <a:gd name="connsiteX24" fmla="*/ 69249 w 217517"/>
                  <a:gd name="connsiteY24" fmla="*/ 61054 h 731261"/>
                  <a:gd name="connsiteX25" fmla="*/ 74991 w 217517"/>
                  <a:gd name="connsiteY25" fmla="*/ 171784 h 731261"/>
                  <a:gd name="connsiteX26" fmla="*/ 77648 w 217517"/>
                  <a:gd name="connsiteY26" fmla="*/ 158414 h 731261"/>
                  <a:gd name="connsiteX27" fmla="*/ 86218 w 217517"/>
                  <a:gd name="connsiteY27" fmla="*/ 144701 h 731261"/>
                  <a:gd name="connsiteX28" fmla="*/ 113044 w 217517"/>
                  <a:gd name="connsiteY28" fmla="*/ 151044 h 731261"/>
                  <a:gd name="connsiteX29" fmla="*/ 151354 w 217517"/>
                  <a:gd name="connsiteY29" fmla="*/ 180269 h 731261"/>
                  <a:gd name="connsiteX30" fmla="*/ 159924 w 217517"/>
                  <a:gd name="connsiteY30" fmla="*/ 202209 h 731261"/>
                  <a:gd name="connsiteX31" fmla="*/ 157867 w 217517"/>
                  <a:gd name="connsiteY31" fmla="*/ 227920 h 731261"/>
                  <a:gd name="connsiteX32" fmla="*/ 154782 w 217517"/>
                  <a:gd name="connsiteY32" fmla="*/ 238291 h 731261"/>
                  <a:gd name="connsiteX33" fmla="*/ 143040 w 217517"/>
                  <a:gd name="connsiteY33" fmla="*/ 242404 h 731261"/>
                  <a:gd name="connsiteX34" fmla="*/ 124271 w 217517"/>
                  <a:gd name="connsiteY34" fmla="*/ 242919 h 731261"/>
                  <a:gd name="connsiteX35" fmla="*/ 99931 w 217517"/>
                  <a:gd name="connsiteY35" fmla="*/ 242233 h 731261"/>
                  <a:gd name="connsiteX36" fmla="*/ 80133 w 217517"/>
                  <a:gd name="connsiteY36" fmla="*/ 226892 h 731261"/>
                  <a:gd name="connsiteX37" fmla="*/ 79191 w 217517"/>
                  <a:gd name="connsiteY37" fmla="*/ 235977 h 731261"/>
                  <a:gd name="connsiteX38" fmla="*/ 80391 w 217517"/>
                  <a:gd name="connsiteY38" fmla="*/ 244547 h 731261"/>
                  <a:gd name="connsiteX39" fmla="*/ 84847 w 217517"/>
                  <a:gd name="connsiteY39" fmla="*/ 270258 h 731261"/>
                  <a:gd name="connsiteX40" fmla="*/ 86390 w 217517"/>
                  <a:gd name="connsiteY40" fmla="*/ 261174 h 731261"/>
                  <a:gd name="connsiteX41" fmla="*/ 105845 w 217517"/>
                  <a:gd name="connsiteY41" fmla="*/ 253889 h 731261"/>
                  <a:gd name="connsiteX42" fmla="*/ 126071 w 217517"/>
                  <a:gd name="connsiteY42" fmla="*/ 254489 h 731261"/>
                  <a:gd name="connsiteX43" fmla="*/ 155896 w 217517"/>
                  <a:gd name="connsiteY43" fmla="*/ 264002 h 731261"/>
                  <a:gd name="connsiteX44" fmla="*/ 160181 w 217517"/>
                  <a:gd name="connsiteY44" fmla="*/ 283800 h 731261"/>
                  <a:gd name="connsiteX45" fmla="*/ 161553 w 217517"/>
                  <a:gd name="connsiteY45" fmla="*/ 301455 h 731261"/>
                  <a:gd name="connsiteX46" fmla="*/ 161553 w 217517"/>
                  <a:gd name="connsiteY46" fmla="*/ 316024 h 731261"/>
                  <a:gd name="connsiteX47" fmla="*/ 133442 w 217517"/>
                  <a:gd name="connsiteY47" fmla="*/ 338565 h 731261"/>
                  <a:gd name="connsiteX48" fmla="*/ 105073 w 217517"/>
                  <a:gd name="connsiteY48" fmla="*/ 339250 h 731261"/>
                  <a:gd name="connsiteX49" fmla="*/ 89132 w 217517"/>
                  <a:gd name="connsiteY49" fmla="*/ 324852 h 731261"/>
                  <a:gd name="connsiteX50" fmla="*/ 95732 w 217517"/>
                  <a:gd name="connsiteY50" fmla="*/ 396758 h 731261"/>
                  <a:gd name="connsiteX51" fmla="*/ 97360 w 217517"/>
                  <a:gd name="connsiteY51" fmla="*/ 374903 h 731261"/>
                  <a:gd name="connsiteX52" fmla="*/ 102159 w 217517"/>
                  <a:gd name="connsiteY52" fmla="*/ 359134 h 731261"/>
                  <a:gd name="connsiteX53" fmla="*/ 147069 w 217517"/>
                  <a:gd name="connsiteY53" fmla="*/ 348849 h 731261"/>
                  <a:gd name="connsiteX54" fmla="*/ 153411 w 217517"/>
                  <a:gd name="connsiteY54" fmla="*/ 349363 h 731261"/>
                  <a:gd name="connsiteX55" fmla="*/ 158210 w 217517"/>
                  <a:gd name="connsiteY55" fmla="*/ 352963 h 731261"/>
                  <a:gd name="connsiteX56" fmla="*/ 164467 w 217517"/>
                  <a:gd name="connsiteY56" fmla="*/ 378674 h 731261"/>
                  <a:gd name="connsiteX57" fmla="*/ 164467 w 217517"/>
                  <a:gd name="connsiteY57" fmla="*/ 412013 h 731261"/>
                  <a:gd name="connsiteX58" fmla="*/ 152982 w 217517"/>
                  <a:gd name="connsiteY58" fmla="*/ 490004 h 731261"/>
                  <a:gd name="connsiteX59" fmla="*/ 100017 w 217517"/>
                  <a:gd name="connsiteY59" fmla="*/ 628759 h 731261"/>
                  <a:gd name="connsiteX60" fmla="*/ 24511 w 217517"/>
                  <a:gd name="connsiteY60" fmla="*/ 711807 h 731261"/>
                  <a:gd name="connsiteX61" fmla="*/ 5914 w 217517"/>
                  <a:gd name="connsiteY61" fmla="*/ 719777 h 731261"/>
                  <a:gd name="connsiteX62" fmla="*/ 5914 w 217517"/>
                  <a:gd name="connsiteY62" fmla="*/ 719777 h 731261"/>
                  <a:gd name="connsiteX63" fmla="*/ 1028 w 217517"/>
                  <a:gd name="connsiteY63" fmla="*/ 721234 h 731261"/>
                  <a:gd name="connsiteX64" fmla="*/ 0 w 217517"/>
                  <a:gd name="connsiteY64" fmla="*/ 731004 h 731261"/>
                  <a:gd name="connsiteX65" fmla="*/ 3342 w 217517"/>
                  <a:gd name="connsiteY65" fmla="*/ 731004 h 731261"/>
                  <a:gd name="connsiteX66" fmla="*/ 19198 w 217517"/>
                  <a:gd name="connsiteY66" fmla="*/ 725605 h 731261"/>
                  <a:gd name="connsiteX67" fmla="*/ 46109 w 217517"/>
                  <a:gd name="connsiteY67" fmla="*/ 714121 h 731261"/>
                  <a:gd name="connsiteX68" fmla="*/ 78848 w 217517"/>
                  <a:gd name="connsiteY68" fmla="*/ 694323 h 731261"/>
                  <a:gd name="connsiteX69" fmla="*/ 132670 w 217517"/>
                  <a:gd name="connsiteY69" fmla="*/ 639129 h 731261"/>
                  <a:gd name="connsiteX70" fmla="*/ 193777 w 217517"/>
                  <a:gd name="connsiteY70" fmla="*/ 478948 h 731261"/>
                  <a:gd name="connsiteX71" fmla="*/ 206290 w 217517"/>
                  <a:gd name="connsiteY71" fmla="*/ 429154 h 731261"/>
                  <a:gd name="connsiteX72" fmla="*/ 217518 w 217517"/>
                  <a:gd name="connsiteY72" fmla="*/ 392387 h 731261"/>
                  <a:gd name="connsiteX73" fmla="*/ 212975 w 217517"/>
                  <a:gd name="connsiteY73" fmla="*/ 373789 h 73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7517" h="731261">
                    <a:moveTo>
                      <a:pt x="212975" y="373789"/>
                    </a:moveTo>
                    <a:cubicBezTo>
                      <a:pt x="211990" y="373866"/>
                      <a:pt x="211107" y="374449"/>
                      <a:pt x="210661" y="375332"/>
                    </a:cubicBezTo>
                    <a:cubicBezTo>
                      <a:pt x="204293" y="389104"/>
                      <a:pt x="199237" y="403451"/>
                      <a:pt x="195577" y="418184"/>
                    </a:cubicBezTo>
                    <a:cubicBezTo>
                      <a:pt x="191463" y="432325"/>
                      <a:pt x="187778" y="446552"/>
                      <a:pt x="184093" y="461036"/>
                    </a:cubicBezTo>
                    <a:cubicBezTo>
                      <a:pt x="177065" y="488804"/>
                      <a:pt x="170294" y="516744"/>
                      <a:pt x="161553" y="544083"/>
                    </a:cubicBezTo>
                    <a:cubicBezTo>
                      <a:pt x="145440" y="594478"/>
                      <a:pt x="121100" y="642815"/>
                      <a:pt x="79962" y="677268"/>
                    </a:cubicBezTo>
                    <a:cubicBezTo>
                      <a:pt x="86073" y="669863"/>
                      <a:pt x="91798" y="662132"/>
                      <a:pt x="97103" y="654128"/>
                    </a:cubicBezTo>
                    <a:cubicBezTo>
                      <a:pt x="122943" y="612484"/>
                      <a:pt x="142740" y="567386"/>
                      <a:pt x="155896" y="520172"/>
                    </a:cubicBezTo>
                    <a:cubicBezTo>
                      <a:pt x="170911" y="469546"/>
                      <a:pt x="177314" y="416761"/>
                      <a:pt x="174837" y="364019"/>
                    </a:cubicBezTo>
                    <a:cubicBezTo>
                      <a:pt x="172180" y="307625"/>
                      <a:pt x="169609" y="251489"/>
                      <a:pt x="171323" y="195010"/>
                    </a:cubicBezTo>
                    <a:cubicBezTo>
                      <a:pt x="173294" y="131760"/>
                      <a:pt x="179379" y="68682"/>
                      <a:pt x="187521" y="5860"/>
                    </a:cubicBezTo>
                    <a:cubicBezTo>
                      <a:pt x="188121" y="890"/>
                      <a:pt x="178951" y="-2710"/>
                      <a:pt x="177922" y="2689"/>
                    </a:cubicBezTo>
                    <a:cubicBezTo>
                      <a:pt x="175608" y="16573"/>
                      <a:pt x="173465" y="30372"/>
                      <a:pt x="171580" y="44256"/>
                    </a:cubicBezTo>
                    <a:cubicBezTo>
                      <a:pt x="168777" y="64765"/>
                      <a:pt x="166463" y="85283"/>
                      <a:pt x="164638" y="105792"/>
                    </a:cubicBezTo>
                    <a:cubicBezTo>
                      <a:pt x="163695" y="116076"/>
                      <a:pt x="162924" y="126361"/>
                      <a:pt x="162238" y="136645"/>
                    </a:cubicBezTo>
                    <a:lnTo>
                      <a:pt x="161210" y="152072"/>
                    </a:lnTo>
                    <a:cubicBezTo>
                      <a:pt x="161210" y="155072"/>
                      <a:pt x="162324" y="163728"/>
                      <a:pt x="158467" y="164413"/>
                    </a:cubicBezTo>
                    <a:cubicBezTo>
                      <a:pt x="155776" y="164748"/>
                      <a:pt x="153051" y="164242"/>
                      <a:pt x="150668" y="162956"/>
                    </a:cubicBezTo>
                    <a:cubicBezTo>
                      <a:pt x="144609" y="159391"/>
                      <a:pt x="139021" y="155072"/>
                      <a:pt x="134041" y="150101"/>
                    </a:cubicBezTo>
                    <a:cubicBezTo>
                      <a:pt x="128556" y="145301"/>
                      <a:pt x="123243" y="140330"/>
                      <a:pt x="118186" y="135188"/>
                    </a:cubicBezTo>
                    <a:cubicBezTo>
                      <a:pt x="101397" y="119736"/>
                      <a:pt x="93015" y="97178"/>
                      <a:pt x="95646" y="74510"/>
                    </a:cubicBezTo>
                    <a:cubicBezTo>
                      <a:pt x="98131" y="49741"/>
                      <a:pt x="112787" y="28144"/>
                      <a:pt x="116901" y="3889"/>
                    </a:cubicBezTo>
                    <a:cubicBezTo>
                      <a:pt x="110713" y="15734"/>
                      <a:pt x="103111" y="26781"/>
                      <a:pt x="94275" y="36800"/>
                    </a:cubicBezTo>
                    <a:cubicBezTo>
                      <a:pt x="88815" y="46107"/>
                      <a:pt x="81128" y="53906"/>
                      <a:pt x="71906" y="59511"/>
                    </a:cubicBezTo>
                    <a:cubicBezTo>
                      <a:pt x="70980" y="59957"/>
                      <a:pt x="70098" y="60480"/>
                      <a:pt x="69249" y="61054"/>
                    </a:cubicBezTo>
                    <a:cubicBezTo>
                      <a:pt x="69249" y="68425"/>
                      <a:pt x="71820" y="123704"/>
                      <a:pt x="74991" y="171784"/>
                    </a:cubicBezTo>
                    <a:cubicBezTo>
                      <a:pt x="77991" y="169041"/>
                      <a:pt x="77048" y="161328"/>
                      <a:pt x="77648" y="158414"/>
                    </a:cubicBezTo>
                    <a:cubicBezTo>
                      <a:pt x="78214" y="152758"/>
                      <a:pt x="81385" y="147692"/>
                      <a:pt x="86218" y="144701"/>
                    </a:cubicBezTo>
                    <a:cubicBezTo>
                      <a:pt x="94789" y="139988"/>
                      <a:pt x="104988" y="145558"/>
                      <a:pt x="113044" y="151044"/>
                    </a:cubicBezTo>
                    <a:cubicBezTo>
                      <a:pt x="126071" y="159614"/>
                      <a:pt x="141498" y="168184"/>
                      <a:pt x="151354" y="180269"/>
                    </a:cubicBezTo>
                    <a:cubicBezTo>
                      <a:pt x="157002" y="186165"/>
                      <a:pt x="160078" y="194050"/>
                      <a:pt x="159924" y="202209"/>
                    </a:cubicBezTo>
                    <a:cubicBezTo>
                      <a:pt x="158896" y="210779"/>
                      <a:pt x="159067" y="219350"/>
                      <a:pt x="157867" y="227920"/>
                    </a:cubicBezTo>
                    <a:cubicBezTo>
                      <a:pt x="157696" y="231580"/>
                      <a:pt x="156633" y="235137"/>
                      <a:pt x="154782" y="238291"/>
                    </a:cubicBezTo>
                    <a:cubicBezTo>
                      <a:pt x="151954" y="242404"/>
                      <a:pt x="147583" y="242147"/>
                      <a:pt x="143040" y="242404"/>
                    </a:cubicBezTo>
                    <a:cubicBezTo>
                      <a:pt x="136810" y="242747"/>
                      <a:pt x="130553" y="242919"/>
                      <a:pt x="124271" y="242919"/>
                    </a:cubicBezTo>
                    <a:cubicBezTo>
                      <a:pt x="116164" y="243810"/>
                      <a:pt x="107979" y="243578"/>
                      <a:pt x="99931" y="242233"/>
                    </a:cubicBezTo>
                    <a:cubicBezTo>
                      <a:pt x="91678" y="239713"/>
                      <a:pt x="84633" y="234254"/>
                      <a:pt x="80133" y="226892"/>
                    </a:cubicBezTo>
                    <a:cubicBezTo>
                      <a:pt x="79139" y="229814"/>
                      <a:pt x="78814" y="232917"/>
                      <a:pt x="79191" y="235977"/>
                    </a:cubicBezTo>
                    <a:cubicBezTo>
                      <a:pt x="79405" y="238856"/>
                      <a:pt x="79808" y="241719"/>
                      <a:pt x="80391" y="244547"/>
                    </a:cubicBezTo>
                    <a:cubicBezTo>
                      <a:pt x="81848" y="253117"/>
                      <a:pt x="83390" y="261688"/>
                      <a:pt x="84847" y="270258"/>
                    </a:cubicBezTo>
                    <a:cubicBezTo>
                      <a:pt x="85961" y="267344"/>
                      <a:pt x="85447" y="264088"/>
                      <a:pt x="86390" y="261174"/>
                    </a:cubicBezTo>
                    <a:cubicBezTo>
                      <a:pt x="89047" y="252603"/>
                      <a:pt x="98903" y="253374"/>
                      <a:pt x="105845" y="253889"/>
                    </a:cubicBezTo>
                    <a:cubicBezTo>
                      <a:pt x="112787" y="254403"/>
                      <a:pt x="119300" y="254489"/>
                      <a:pt x="126071" y="254489"/>
                    </a:cubicBezTo>
                    <a:cubicBezTo>
                      <a:pt x="137470" y="254489"/>
                      <a:pt x="149468" y="252003"/>
                      <a:pt x="155896" y="264002"/>
                    </a:cubicBezTo>
                    <a:cubicBezTo>
                      <a:pt x="158656" y="270241"/>
                      <a:pt x="160121" y="276977"/>
                      <a:pt x="160181" y="283800"/>
                    </a:cubicBezTo>
                    <a:cubicBezTo>
                      <a:pt x="160181" y="289713"/>
                      <a:pt x="161124" y="295541"/>
                      <a:pt x="161553" y="301455"/>
                    </a:cubicBezTo>
                    <a:cubicBezTo>
                      <a:pt x="162195" y="306288"/>
                      <a:pt x="162195" y="311191"/>
                      <a:pt x="161553" y="316024"/>
                    </a:cubicBezTo>
                    <a:cubicBezTo>
                      <a:pt x="158981" y="330080"/>
                      <a:pt x="146297" y="336165"/>
                      <a:pt x="133442" y="338565"/>
                    </a:cubicBezTo>
                    <a:cubicBezTo>
                      <a:pt x="124057" y="340082"/>
                      <a:pt x="114518" y="340304"/>
                      <a:pt x="105073" y="339250"/>
                    </a:cubicBezTo>
                    <a:cubicBezTo>
                      <a:pt x="97429" y="337922"/>
                      <a:pt x="91232" y="332317"/>
                      <a:pt x="89132" y="324852"/>
                    </a:cubicBezTo>
                    <a:cubicBezTo>
                      <a:pt x="85430" y="349003"/>
                      <a:pt x="87701" y="373686"/>
                      <a:pt x="95732" y="396758"/>
                    </a:cubicBezTo>
                    <a:cubicBezTo>
                      <a:pt x="95809" y="389447"/>
                      <a:pt x="96349" y="382145"/>
                      <a:pt x="97360" y="374903"/>
                    </a:cubicBezTo>
                    <a:cubicBezTo>
                      <a:pt x="97857" y="369375"/>
                      <a:pt x="99486" y="364002"/>
                      <a:pt x="102159" y="359134"/>
                    </a:cubicBezTo>
                    <a:cubicBezTo>
                      <a:pt x="110730" y="345764"/>
                      <a:pt x="133527" y="349706"/>
                      <a:pt x="147069" y="348849"/>
                    </a:cubicBezTo>
                    <a:cubicBezTo>
                      <a:pt x="149194" y="348583"/>
                      <a:pt x="151354" y="348763"/>
                      <a:pt x="153411" y="349363"/>
                    </a:cubicBezTo>
                    <a:cubicBezTo>
                      <a:pt x="155270" y="350177"/>
                      <a:pt x="156907" y="351412"/>
                      <a:pt x="158210" y="352963"/>
                    </a:cubicBezTo>
                    <a:cubicBezTo>
                      <a:pt x="164895" y="360248"/>
                      <a:pt x="164209" y="370104"/>
                      <a:pt x="164467" y="378674"/>
                    </a:cubicBezTo>
                    <a:cubicBezTo>
                      <a:pt x="164467" y="389816"/>
                      <a:pt x="164467" y="400957"/>
                      <a:pt x="164467" y="412013"/>
                    </a:cubicBezTo>
                    <a:cubicBezTo>
                      <a:pt x="163001" y="438307"/>
                      <a:pt x="159161" y="464404"/>
                      <a:pt x="152982" y="490004"/>
                    </a:cubicBezTo>
                    <a:cubicBezTo>
                      <a:pt x="141703" y="538444"/>
                      <a:pt x="123886" y="585127"/>
                      <a:pt x="100017" y="628759"/>
                    </a:cubicBezTo>
                    <a:cubicBezTo>
                      <a:pt x="81848" y="661670"/>
                      <a:pt x="57165" y="693723"/>
                      <a:pt x="24511" y="711807"/>
                    </a:cubicBezTo>
                    <a:cubicBezTo>
                      <a:pt x="18049" y="713804"/>
                      <a:pt x="11819" y="716478"/>
                      <a:pt x="5914" y="719777"/>
                    </a:cubicBezTo>
                    <a:lnTo>
                      <a:pt x="5914" y="719777"/>
                    </a:lnTo>
                    <a:lnTo>
                      <a:pt x="1028" y="721234"/>
                    </a:lnTo>
                    <a:cubicBezTo>
                      <a:pt x="1028" y="723377"/>
                      <a:pt x="429" y="726719"/>
                      <a:pt x="0" y="731004"/>
                    </a:cubicBezTo>
                    <a:cubicBezTo>
                      <a:pt x="1088" y="731347"/>
                      <a:pt x="2254" y="731347"/>
                      <a:pt x="3342" y="731004"/>
                    </a:cubicBezTo>
                    <a:cubicBezTo>
                      <a:pt x="8742" y="729565"/>
                      <a:pt x="14038" y="727765"/>
                      <a:pt x="19198" y="725605"/>
                    </a:cubicBezTo>
                    <a:cubicBezTo>
                      <a:pt x="28548" y="722751"/>
                      <a:pt x="37573" y="718894"/>
                      <a:pt x="46109" y="714121"/>
                    </a:cubicBezTo>
                    <a:cubicBezTo>
                      <a:pt x="57576" y="708490"/>
                      <a:pt x="68538" y="701865"/>
                      <a:pt x="78848" y="694323"/>
                    </a:cubicBezTo>
                    <a:cubicBezTo>
                      <a:pt x="99760" y="679085"/>
                      <a:pt x="117963" y="660418"/>
                      <a:pt x="132670" y="639129"/>
                    </a:cubicBezTo>
                    <a:cubicBezTo>
                      <a:pt x="165666" y="591478"/>
                      <a:pt x="180322" y="534570"/>
                      <a:pt x="193777" y="478948"/>
                    </a:cubicBezTo>
                    <a:cubicBezTo>
                      <a:pt x="197806" y="462322"/>
                      <a:pt x="201748" y="445609"/>
                      <a:pt x="206290" y="429154"/>
                    </a:cubicBezTo>
                    <a:cubicBezTo>
                      <a:pt x="209633" y="416812"/>
                      <a:pt x="213918" y="404642"/>
                      <a:pt x="217518" y="392387"/>
                    </a:cubicBezTo>
                    <a:cubicBezTo>
                      <a:pt x="214689" y="385530"/>
                      <a:pt x="213747" y="379445"/>
                      <a:pt x="212975" y="373789"/>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292" name="Freeform: Shape 205">
                <a:extLst>
                  <a:ext uri="{FF2B5EF4-FFF2-40B4-BE49-F238E27FC236}">
                    <a16:creationId xmlns:a16="http://schemas.microsoft.com/office/drawing/2014/main" id="{C5C04E25-6C1E-B640-E716-D86459BAC46E}"/>
                  </a:ext>
                </a:extLst>
              </p:cNvPr>
              <p:cNvSpPr/>
              <p:nvPr/>
            </p:nvSpPr>
            <p:spPr>
              <a:xfrm>
                <a:off x="4755585" y="4413746"/>
                <a:ext cx="255827" cy="974457"/>
              </a:xfrm>
              <a:custGeom>
                <a:avLst/>
                <a:gdLst>
                  <a:gd name="connsiteX0" fmla="*/ 148011 w 255827"/>
                  <a:gd name="connsiteY0" fmla="*/ 900238 h 974457"/>
                  <a:gd name="connsiteX1" fmla="*/ 135070 w 255827"/>
                  <a:gd name="connsiteY1" fmla="*/ 851472 h 974457"/>
                  <a:gd name="connsiteX2" fmla="*/ 135070 w 255827"/>
                  <a:gd name="connsiteY2" fmla="*/ 802706 h 974457"/>
                  <a:gd name="connsiteX3" fmla="*/ 136870 w 255827"/>
                  <a:gd name="connsiteY3" fmla="*/ 626755 h 974457"/>
                  <a:gd name="connsiteX4" fmla="*/ 162581 w 255827"/>
                  <a:gd name="connsiteY4" fmla="*/ 402639 h 974457"/>
                  <a:gd name="connsiteX5" fmla="*/ 219746 w 255827"/>
                  <a:gd name="connsiteY5" fmla="*/ 261998 h 974457"/>
                  <a:gd name="connsiteX6" fmla="*/ 220431 w 255827"/>
                  <a:gd name="connsiteY6" fmla="*/ 258484 h 974457"/>
                  <a:gd name="connsiteX7" fmla="*/ 244086 w 255827"/>
                  <a:gd name="connsiteY7" fmla="*/ 154439 h 974457"/>
                  <a:gd name="connsiteX8" fmla="*/ 242715 w 255827"/>
                  <a:gd name="connsiteY8" fmla="*/ 130528 h 974457"/>
                  <a:gd name="connsiteX9" fmla="*/ 250514 w 255827"/>
                  <a:gd name="connsiteY9" fmla="*/ 70535 h 974457"/>
                  <a:gd name="connsiteX10" fmla="*/ 255827 w 255827"/>
                  <a:gd name="connsiteY10" fmla="*/ 0 h 974457"/>
                  <a:gd name="connsiteX11" fmla="*/ 227373 w 255827"/>
                  <a:gd name="connsiteY11" fmla="*/ 121957 h 974457"/>
                  <a:gd name="connsiteX12" fmla="*/ 230973 w 255827"/>
                  <a:gd name="connsiteY12" fmla="*/ 48423 h 974457"/>
                  <a:gd name="connsiteX13" fmla="*/ 206033 w 255827"/>
                  <a:gd name="connsiteY13" fmla="*/ 139269 h 974457"/>
                  <a:gd name="connsiteX14" fmla="*/ 207576 w 255827"/>
                  <a:gd name="connsiteY14" fmla="*/ 54936 h 974457"/>
                  <a:gd name="connsiteX15" fmla="*/ 173894 w 255827"/>
                  <a:gd name="connsiteY15" fmla="*/ 158639 h 974457"/>
                  <a:gd name="connsiteX16" fmla="*/ 148183 w 255827"/>
                  <a:gd name="connsiteY16" fmla="*/ 182207 h 974457"/>
                  <a:gd name="connsiteX17" fmla="*/ 121014 w 255827"/>
                  <a:gd name="connsiteY17" fmla="*/ 178608 h 974457"/>
                  <a:gd name="connsiteX18" fmla="*/ 85361 w 255827"/>
                  <a:gd name="connsiteY18" fmla="*/ 162238 h 974457"/>
                  <a:gd name="connsiteX19" fmla="*/ 96760 w 255827"/>
                  <a:gd name="connsiteY19" fmla="*/ 258056 h 974457"/>
                  <a:gd name="connsiteX20" fmla="*/ 76191 w 255827"/>
                  <a:gd name="connsiteY20" fmla="*/ 290795 h 974457"/>
                  <a:gd name="connsiteX21" fmla="*/ 50908 w 255827"/>
                  <a:gd name="connsiteY21" fmla="*/ 262341 h 974457"/>
                  <a:gd name="connsiteX22" fmla="*/ 33768 w 255827"/>
                  <a:gd name="connsiteY22" fmla="*/ 203291 h 974457"/>
                  <a:gd name="connsiteX23" fmla="*/ 21940 w 255827"/>
                  <a:gd name="connsiteY23" fmla="*/ 270397 h 974457"/>
                  <a:gd name="connsiteX24" fmla="*/ 35224 w 255827"/>
                  <a:gd name="connsiteY24" fmla="*/ 296108 h 974457"/>
                  <a:gd name="connsiteX25" fmla="*/ 70363 w 255827"/>
                  <a:gd name="connsiteY25" fmla="*/ 341446 h 974457"/>
                  <a:gd name="connsiteX26" fmla="*/ 89218 w 255827"/>
                  <a:gd name="connsiteY26" fmla="*/ 456204 h 974457"/>
                  <a:gd name="connsiteX27" fmla="*/ 70106 w 255827"/>
                  <a:gd name="connsiteY27" fmla="*/ 735428 h 974457"/>
                  <a:gd name="connsiteX28" fmla="*/ 43624 w 255827"/>
                  <a:gd name="connsiteY28" fmla="*/ 827132 h 974457"/>
                  <a:gd name="connsiteX29" fmla="*/ 28797 w 255827"/>
                  <a:gd name="connsiteY29" fmla="*/ 844273 h 974457"/>
                  <a:gd name="connsiteX30" fmla="*/ 13713 w 255827"/>
                  <a:gd name="connsiteY30" fmla="*/ 929291 h 974457"/>
                  <a:gd name="connsiteX31" fmla="*/ 0 w 255827"/>
                  <a:gd name="connsiteY31" fmla="*/ 974458 h 974457"/>
                  <a:gd name="connsiteX32" fmla="*/ 148011 w 255827"/>
                  <a:gd name="connsiteY32" fmla="*/ 900238 h 97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5827" h="974457">
                    <a:moveTo>
                      <a:pt x="148011" y="900238"/>
                    </a:moveTo>
                    <a:cubicBezTo>
                      <a:pt x="141686" y="884588"/>
                      <a:pt x="137341" y="868202"/>
                      <a:pt x="135070" y="851472"/>
                    </a:cubicBezTo>
                    <a:cubicBezTo>
                      <a:pt x="133656" y="835248"/>
                      <a:pt x="133656" y="818930"/>
                      <a:pt x="135070" y="802706"/>
                    </a:cubicBezTo>
                    <a:cubicBezTo>
                      <a:pt x="129413" y="744685"/>
                      <a:pt x="133013" y="685120"/>
                      <a:pt x="136870" y="626755"/>
                    </a:cubicBezTo>
                    <a:cubicBezTo>
                      <a:pt x="141669" y="552536"/>
                      <a:pt x="141412" y="474287"/>
                      <a:pt x="162581" y="402639"/>
                    </a:cubicBezTo>
                    <a:cubicBezTo>
                      <a:pt x="178154" y="354413"/>
                      <a:pt x="197257" y="307413"/>
                      <a:pt x="219746" y="261998"/>
                    </a:cubicBezTo>
                    <a:cubicBezTo>
                      <a:pt x="219746" y="260798"/>
                      <a:pt x="219746" y="259684"/>
                      <a:pt x="220431" y="258484"/>
                    </a:cubicBezTo>
                    <a:cubicBezTo>
                      <a:pt x="224545" y="236201"/>
                      <a:pt x="233287" y="198491"/>
                      <a:pt x="244086" y="154439"/>
                    </a:cubicBezTo>
                    <a:cubicBezTo>
                      <a:pt x="242946" y="146520"/>
                      <a:pt x="242483" y="138524"/>
                      <a:pt x="242715" y="130528"/>
                    </a:cubicBezTo>
                    <a:cubicBezTo>
                      <a:pt x="244146" y="110396"/>
                      <a:pt x="246751" y="90367"/>
                      <a:pt x="250514" y="70535"/>
                    </a:cubicBezTo>
                    <a:cubicBezTo>
                      <a:pt x="253950" y="47180"/>
                      <a:pt x="255733" y="23612"/>
                      <a:pt x="255827" y="0"/>
                    </a:cubicBezTo>
                    <a:cubicBezTo>
                      <a:pt x="244403" y="39998"/>
                      <a:pt x="234915" y="80648"/>
                      <a:pt x="227373" y="121957"/>
                    </a:cubicBezTo>
                    <a:cubicBezTo>
                      <a:pt x="220774" y="98132"/>
                      <a:pt x="233201" y="73020"/>
                      <a:pt x="230973" y="48423"/>
                    </a:cubicBezTo>
                    <a:lnTo>
                      <a:pt x="206033" y="139269"/>
                    </a:lnTo>
                    <a:lnTo>
                      <a:pt x="207576" y="54936"/>
                    </a:lnTo>
                    <a:cubicBezTo>
                      <a:pt x="194892" y="89218"/>
                      <a:pt x="191721" y="126842"/>
                      <a:pt x="173894" y="158639"/>
                    </a:cubicBezTo>
                    <a:cubicBezTo>
                      <a:pt x="168872" y="169652"/>
                      <a:pt x="159590" y="178162"/>
                      <a:pt x="148183" y="182207"/>
                    </a:cubicBezTo>
                    <a:cubicBezTo>
                      <a:pt x="138970" y="183707"/>
                      <a:pt x="129516" y="182456"/>
                      <a:pt x="121014" y="178608"/>
                    </a:cubicBezTo>
                    <a:cubicBezTo>
                      <a:pt x="108699" y="174151"/>
                      <a:pt x="96769" y="168675"/>
                      <a:pt x="85361" y="162238"/>
                    </a:cubicBezTo>
                    <a:cubicBezTo>
                      <a:pt x="92621" y="193666"/>
                      <a:pt x="96443" y="225797"/>
                      <a:pt x="96760" y="258056"/>
                    </a:cubicBezTo>
                    <a:cubicBezTo>
                      <a:pt x="96760" y="271854"/>
                      <a:pt x="94446" y="291652"/>
                      <a:pt x="76191" y="290795"/>
                    </a:cubicBezTo>
                    <a:cubicBezTo>
                      <a:pt x="62650" y="290195"/>
                      <a:pt x="55194" y="275197"/>
                      <a:pt x="50908" y="262341"/>
                    </a:cubicBezTo>
                    <a:cubicBezTo>
                      <a:pt x="44395" y="242886"/>
                      <a:pt x="38653" y="223174"/>
                      <a:pt x="33768" y="203291"/>
                    </a:cubicBezTo>
                    <a:cubicBezTo>
                      <a:pt x="31196" y="217603"/>
                      <a:pt x="26911" y="242029"/>
                      <a:pt x="21940" y="270397"/>
                    </a:cubicBezTo>
                    <a:cubicBezTo>
                      <a:pt x="25361" y="279456"/>
                      <a:pt x="29818" y="288078"/>
                      <a:pt x="35224" y="296108"/>
                    </a:cubicBezTo>
                    <a:cubicBezTo>
                      <a:pt x="45938" y="311964"/>
                      <a:pt x="60336" y="325162"/>
                      <a:pt x="70363" y="341446"/>
                    </a:cubicBezTo>
                    <a:cubicBezTo>
                      <a:pt x="91018" y="374956"/>
                      <a:pt x="90675" y="416866"/>
                      <a:pt x="89218" y="456204"/>
                    </a:cubicBezTo>
                    <a:cubicBezTo>
                      <a:pt x="85790" y="549450"/>
                      <a:pt x="79422" y="642525"/>
                      <a:pt x="70106" y="735428"/>
                    </a:cubicBezTo>
                    <a:cubicBezTo>
                      <a:pt x="66849" y="767482"/>
                      <a:pt x="62650" y="801164"/>
                      <a:pt x="43624" y="827132"/>
                    </a:cubicBezTo>
                    <a:cubicBezTo>
                      <a:pt x="38983" y="833097"/>
                      <a:pt x="34035" y="838822"/>
                      <a:pt x="28797" y="844273"/>
                    </a:cubicBezTo>
                    <a:cubicBezTo>
                      <a:pt x="30949" y="873430"/>
                      <a:pt x="25763" y="902655"/>
                      <a:pt x="13713" y="929291"/>
                    </a:cubicBezTo>
                    <a:cubicBezTo>
                      <a:pt x="7365" y="943750"/>
                      <a:pt x="2762" y="958911"/>
                      <a:pt x="0" y="974458"/>
                    </a:cubicBezTo>
                    <a:cubicBezTo>
                      <a:pt x="32278" y="924766"/>
                      <a:pt x="88884" y="896381"/>
                      <a:pt x="148011" y="900238"/>
                    </a:cubicBezTo>
                    <a:close/>
                  </a:path>
                </a:pathLst>
              </a:custGeom>
              <a:solidFill>
                <a:srgbClr val="1AA4BE"/>
              </a:solidFill>
              <a:ln w="8553" cap="flat">
                <a:noFill/>
                <a:prstDash val="solid"/>
                <a:miter/>
              </a:ln>
            </p:spPr>
            <p:txBody>
              <a:bodyPr rtlCol="0" anchor="ctr"/>
              <a:lstStyle/>
              <a:p>
                <a:endParaRPr lang="en-US" dirty="0"/>
              </a:p>
            </p:txBody>
          </p:sp>
          <p:sp>
            <p:nvSpPr>
              <p:cNvPr id="293" name="Freeform: Shape 206">
                <a:extLst>
                  <a:ext uri="{FF2B5EF4-FFF2-40B4-BE49-F238E27FC236}">
                    <a16:creationId xmlns:a16="http://schemas.microsoft.com/office/drawing/2014/main" id="{B2DAC7C3-17FE-3EE3-5E78-DAE0A22D6CDF}"/>
                  </a:ext>
                </a:extLst>
              </p:cNvPr>
              <p:cNvSpPr/>
              <p:nvPr/>
            </p:nvSpPr>
            <p:spPr>
              <a:xfrm>
                <a:off x="4755585" y="4413746"/>
                <a:ext cx="255827" cy="974457"/>
              </a:xfrm>
              <a:custGeom>
                <a:avLst/>
                <a:gdLst>
                  <a:gd name="connsiteX0" fmla="*/ 148011 w 255827"/>
                  <a:gd name="connsiteY0" fmla="*/ 900238 h 974457"/>
                  <a:gd name="connsiteX1" fmla="*/ 135070 w 255827"/>
                  <a:gd name="connsiteY1" fmla="*/ 851472 h 974457"/>
                  <a:gd name="connsiteX2" fmla="*/ 135070 w 255827"/>
                  <a:gd name="connsiteY2" fmla="*/ 802706 h 974457"/>
                  <a:gd name="connsiteX3" fmla="*/ 136870 w 255827"/>
                  <a:gd name="connsiteY3" fmla="*/ 626755 h 974457"/>
                  <a:gd name="connsiteX4" fmla="*/ 162581 w 255827"/>
                  <a:gd name="connsiteY4" fmla="*/ 402639 h 974457"/>
                  <a:gd name="connsiteX5" fmla="*/ 219746 w 255827"/>
                  <a:gd name="connsiteY5" fmla="*/ 261998 h 974457"/>
                  <a:gd name="connsiteX6" fmla="*/ 220431 w 255827"/>
                  <a:gd name="connsiteY6" fmla="*/ 258484 h 974457"/>
                  <a:gd name="connsiteX7" fmla="*/ 244086 w 255827"/>
                  <a:gd name="connsiteY7" fmla="*/ 154439 h 974457"/>
                  <a:gd name="connsiteX8" fmla="*/ 242715 w 255827"/>
                  <a:gd name="connsiteY8" fmla="*/ 130528 h 974457"/>
                  <a:gd name="connsiteX9" fmla="*/ 250514 w 255827"/>
                  <a:gd name="connsiteY9" fmla="*/ 70535 h 974457"/>
                  <a:gd name="connsiteX10" fmla="*/ 255827 w 255827"/>
                  <a:gd name="connsiteY10" fmla="*/ 0 h 974457"/>
                  <a:gd name="connsiteX11" fmla="*/ 227373 w 255827"/>
                  <a:gd name="connsiteY11" fmla="*/ 121957 h 974457"/>
                  <a:gd name="connsiteX12" fmla="*/ 230973 w 255827"/>
                  <a:gd name="connsiteY12" fmla="*/ 48423 h 974457"/>
                  <a:gd name="connsiteX13" fmla="*/ 206033 w 255827"/>
                  <a:gd name="connsiteY13" fmla="*/ 139269 h 974457"/>
                  <a:gd name="connsiteX14" fmla="*/ 207576 w 255827"/>
                  <a:gd name="connsiteY14" fmla="*/ 54936 h 974457"/>
                  <a:gd name="connsiteX15" fmla="*/ 173894 w 255827"/>
                  <a:gd name="connsiteY15" fmla="*/ 158639 h 974457"/>
                  <a:gd name="connsiteX16" fmla="*/ 148183 w 255827"/>
                  <a:gd name="connsiteY16" fmla="*/ 182207 h 974457"/>
                  <a:gd name="connsiteX17" fmla="*/ 121014 w 255827"/>
                  <a:gd name="connsiteY17" fmla="*/ 178608 h 974457"/>
                  <a:gd name="connsiteX18" fmla="*/ 85361 w 255827"/>
                  <a:gd name="connsiteY18" fmla="*/ 162238 h 974457"/>
                  <a:gd name="connsiteX19" fmla="*/ 96760 w 255827"/>
                  <a:gd name="connsiteY19" fmla="*/ 258056 h 974457"/>
                  <a:gd name="connsiteX20" fmla="*/ 76191 w 255827"/>
                  <a:gd name="connsiteY20" fmla="*/ 290795 h 974457"/>
                  <a:gd name="connsiteX21" fmla="*/ 50908 w 255827"/>
                  <a:gd name="connsiteY21" fmla="*/ 262341 h 974457"/>
                  <a:gd name="connsiteX22" fmla="*/ 33768 w 255827"/>
                  <a:gd name="connsiteY22" fmla="*/ 203291 h 974457"/>
                  <a:gd name="connsiteX23" fmla="*/ 21940 w 255827"/>
                  <a:gd name="connsiteY23" fmla="*/ 270397 h 974457"/>
                  <a:gd name="connsiteX24" fmla="*/ 35224 w 255827"/>
                  <a:gd name="connsiteY24" fmla="*/ 296108 h 974457"/>
                  <a:gd name="connsiteX25" fmla="*/ 70363 w 255827"/>
                  <a:gd name="connsiteY25" fmla="*/ 341446 h 974457"/>
                  <a:gd name="connsiteX26" fmla="*/ 89218 w 255827"/>
                  <a:gd name="connsiteY26" fmla="*/ 456204 h 974457"/>
                  <a:gd name="connsiteX27" fmla="*/ 70106 w 255827"/>
                  <a:gd name="connsiteY27" fmla="*/ 735428 h 974457"/>
                  <a:gd name="connsiteX28" fmla="*/ 43624 w 255827"/>
                  <a:gd name="connsiteY28" fmla="*/ 827132 h 974457"/>
                  <a:gd name="connsiteX29" fmla="*/ 28797 w 255827"/>
                  <a:gd name="connsiteY29" fmla="*/ 844273 h 974457"/>
                  <a:gd name="connsiteX30" fmla="*/ 13713 w 255827"/>
                  <a:gd name="connsiteY30" fmla="*/ 929291 h 974457"/>
                  <a:gd name="connsiteX31" fmla="*/ 0 w 255827"/>
                  <a:gd name="connsiteY31" fmla="*/ 974458 h 974457"/>
                  <a:gd name="connsiteX32" fmla="*/ 148011 w 255827"/>
                  <a:gd name="connsiteY32" fmla="*/ 900238 h 97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5827" h="974457">
                    <a:moveTo>
                      <a:pt x="148011" y="900238"/>
                    </a:moveTo>
                    <a:cubicBezTo>
                      <a:pt x="141686" y="884588"/>
                      <a:pt x="137341" y="868202"/>
                      <a:pt x="135070" y="851472"/>
                    </a:cubicBezTo>
                    <a:cubicBezTo>
                      <a:pt x="133656" y="835248"/>
                      <a:pt x="133656" y="818930"/>
                      <a:pt x="135070" y="802706"/>
                    </a:cubicBezTo>
                    <a:cubicBezTo>
                      <a:pt x="129413" y="744685"/>
                      <a:pt x="133013" y="685120"/>
                      <a:pt x="136870" y="626755"/>
                    </a:cubicBezTo>
                    <a:cubicBezTo>
                      <a:pt x="141669" y="552536"/>
                      <a:pt x="141412" y="474287"/>
                      <a:pt x="162581" y="402639"/>
                    </a:cubicBezTo>
                    <a:cubicBezTo>
                      <a:pt x="178154" y="354413"/>
                      <a:pt x="197257" y="307413"/>
                      <a:pt x="219746" y="261998"/>
                    </a:cubicBezTo>
                    <a:cubicBezTo>
                      <a:pt x="219746" y="260798"/>
                      <a:pt x="219746" y="259684"/>
                      <a:pt x="220431" y="258484"/>
                    </a:cubicBezTo>
                    <a:cubicBezTo>
                      <a:pt x="224545" y="236201"/>
                      <a:pt x="233287" y="198491"/>
                      <a:pt x="244086" y="154439"/>
                    </a:cubicBezTo>
                    <a:cubicBezTo>
                      <a:pt x="242946" y="146520"/>
                      <a:pt x="242483" y="138524"/>
                      <a:pt x="242715" y="130528"/>
                    </a:cubicBezTo>
                    <a:cubicBezTo>
                      <a:pt x="244146" y="110396"/>
                      <a:pt x="246751" y="90367"/>
                      <a:pt x="250514" y="70535"/>
                    </a:cubicBezTo>
                    <a:cubicBezTo>
                      <a:pt x="253950" y="47180"/>
                      <a:pt x="255733" y="23612"/>
                      <a:pt x="255827" y="0"/>
                    </a:cubicBezTo>
                    <a:cubicBezTo>
                      <a:pt x="244403" y="39998"/>
                      <a:pt x="234915" y="80648"/>
                      <a:pt x="227373" y="121957"/>
                    </a:cubicBezTo>
                    <a:cubicBezTo>
                      <a:pt x="220774" y="98132"/>
                      <a:pt x="233201" y="73020"/>
                      <a:pt x="230973" y="48423"/>
                    </a:cubicBezTo>
                    <a:lnTo>
                      <a:pt x="206033" y="139269"/>
                    </a:lnTo>
                    <a:lnTo>
                      <a:pt x="207576" y="54936"/>
                    </a:lnTo>
                    <a:cubicBezTo>
                      <a:pt x="194892" y="89218"/>
                      <a:pt x="191721" y="126842"/>
                      <a:pt x="173894" y="158639"/>
                    </a:cubicBezTo>
                    <a:cubicBezTo>
                      <a:pt x="168872" y="169652"/>
                      <a:pt x="159590" y="178162"/>
                      <a:pt x="148183" y="182207"/>
                    </a:cubicBezTo>
                    <a:cubicBezTo>
                      <a:pt x="138970" y="183707"/>
                      <a:pt x="129516" y="182456"/>
                      <a:pt x="121014" y="178608"/>
                    </a:cubicBezTo>
                    <a:cubicBezTo>
                      <a:pt x="108699" y="174151"/>
                      <a:pt x="96769" y="168675"/>
                      <a:pt x="85361" y="162238"/>
                    </a:cubicBezTo>
                    <a:cubicBezTo>
                      <a:pt x="92621" y="193666"/>
                      <a:pt x="96443" y="225797"/>
                      <a:pt x="96760" y="258056"/>
                    </a:cubicBezTo>
                    <a:cubicBezTo>
                      <a:pt x="96760" y="271854"/>
                      <a:pt x="94446" y="291652"/>
                      <a:pt x="76191" y="290795"/>
                    </a:cubicBezTo>
                    <a:cubicBezTo>
                      <a:pt x="62650" y="290195"/>
                      <a:pt x="55194" y="275197"/>
                      <a:pt x="50908" y="262341"/>
                    </a:cubicBezTo>
                    <a:cubicBezTo>
                      <a:pt x="44395" y="242886"/>
                      <a:pt x="38653" y="223174"/>
                      <a:pt x="33768" y="203291"/>
                    </a:cubicBezTo>
                    <a:cubicBezTo>
                      <a:pt x="31196" y="217603"/>
                      <a:pt x="26911" y="242029"/>
                      <a:pt x="21940" y="270397"/>
                    </a:cubicBezTo>
                    <a:cubicBezTo>
                      <a:pt x="25361" y="279456"/>
                      <a:pt x="29818" y="288078"/>
                      <a:pt x="35224" y="296108"/>
                    </a:cubicBezTo>
                    <a:cubicBezTo>
                      <a:pt x="45938" y="311964"/>
                      <a:pt x="60336" y="325162"/>
                      <a:pt x="70363" y="341446"/>
                    </a:cubicBezTo>
                    <a:cubicBezTo>
                      <a:pt x="91018" y="374956"/>
                      <a:pt x="90675" y="416866"/>
                      <a:pt x="89218" y="456204"/>
                    </a:cubicBezTo>
                    <a:cubicBezTo>
                      <a:pt x="85790" y="549450"/>
                      <a:pt x="79422" y="642525"/>
                      <a:pt x="70106" y="735428"/>
                    </a:cubicBezTo>
                    <a:cubicBezTo>
                      <a:pt x="66849" y="767482"/>
                      <a:pt x="62650" y="801164"/>
                      <a:pt x="43624" y="827132"/>
                    </a:cubicBezTo>
                    <a:cubicBezTo>
                      <a:pt x="38983" y="833097"/>
                      <a:pt x="34035" y="838822"/>
                      <a:pt x="28797" y="844273"/>
                    </a:cubicBezTo>
                    <a:cubicBezTo>
                      <a:pt x="30949" y="873430"/>
                      <a:pt x="25763" y="902655"/>
                      <a:pt x="13713" y="929291"/>
                    </a:cubicBezTo>
                    <a:cubicBezTo>
                      <a:pt x="7365" y="943750"/>
                      <a:pt x="2762" y="958911"/>
                      <a:pt x="0" y="974458"/>
                    </a:cubicBezTo>
                    <a:cubicBezTo>
                      <a:pt x="32278" y="924766"/>
                      <a:pt x="88884" y="896381"/>
                      <a:pt x="148011" y="900238"/>
                    </a:cubicBezTo>
                    <a:close/>
                  </a:path>
                </a:pathLst>
              </a:custGeom>
              <a:solidFill>
                <a:srgbClr val="FFFFFF">
                  <a:alpha val="50000"/>
                </a:srgbClr>
              </a:solidFill>
              <a:ln w="8553" cap="flat">
                <a:noFill/>
                <a:prstDash val="solid"/>
                <a:miter/>
              </a:ln>
            </p:spPr>
            <p:txBody>
              <a:bodyPr rtlCol="0" anchor="ctr"/>
              <a:lstStyle/>
              <a:p>
                <a:endParaRPr lang="en-US" dirty="0"/>
              </a:p>
            </p:txBody>
          </p:sp>
          <p:sp>
            <p:nvSpPr>
              <p:cNvPr id="294" name="Freeform: Shape 207">
                <a:extLst>
                  <a:ext uri="{FF2B5EF4-FFF2-40B4-BE49-F238E27FC236}">
                    <a16:creationId xmlns:a16="http://schemas.microsoft.com/office/drawing/2014/main" id="{73F2D5D4-9CC2-F7CB-E667-D29AA9262B40}"/>
                  </a:ext>
                </a:extLst>
              </p:cNvPr>
              <p:cNvSpPr/>
              <p:nvPr/>
            </p:nvSpPr>
            <p:spPr>
              <a:xfrm>
                <a:off x="5003859" y="3037087"/>
                <a:ext cx="146549" cy="249957"/>
              </a:xfrm>
              <a:custGeom>
                <a:avLst/>
                <a:gdLst>
                  <a:gd name="connsiteX0" fmla="*/ 46034 w 146549"/>
                  <a:gd name="connsiteY0" fmla="*/ 14389 h 249957"/>
                  <a:gd name="connsiteX1" fmla="*/ 39777 w 146549"/>
                  <a:gd name="connsiteY1" fmla="*/ 20217 h 249957"/>
                  <a:gd name="connsiteX2" fmla="*/ 39177 w 146549"/>
                  <a:gd name="connsiteY2" fmla="*/ 25788 h 249957"/>
                  <a:gd name="connsiteX3" fmla="*/ 35064 w 146549"/>
                  <a:gd name="connsiteY3" fmla="*/ 28102 h 249957"/>
                  <a:gd name="connsiteX4" fmla="*/ 22122 w 146549"/>
                  <a:gd name="connsiteY4" fmla="*/ 42671 h 249957"/>
                  <a:gd name="connsiteX5" fmla="*/ 18694 w 146549"/>
                  <a:gd name="connsiteY5" fmla="*/ 55355 h 249957"/>
                  <a:gd name="connsiteX6" fmla="*/ 10895 w 146549"/>
                  <a:gd name="connsiteY6" fmla="*/ 60583 h 249957"/>
                  <a:gd name="connsiteX7" fmla="*/ 4639 w 146549"/>
                  <a:gd name="connsiteY7" fmla="*/ 81324 h 249957"/>
                  <a:gd name="connsiteX8" fmla="*/ 5924 w 146549"/>
                  <a:gd name="connsiteY8" fmla="*/ 86552 h 249957"/>
                  <a:gd name="connsiteX9" fmla="*/ 4124 w 146549"/>
                  <a:gd name="connsiteY9" fmla="*/ 89552 h 249957"/>
                  <a:gd name="connsiteX10" fmla="*/ 2667 w 146549"/>
                  <a:gd name="connsiteY10" fmla="*/ 100265 h 249957"/>
                  <a:gd name="connsiteX11" fmla="*/ 4382 w 146549"/>
                  <a:gd name="connsiteY11" fmla="*/ 106178 h 249957"/>
                  <a:gd name="connsiteX12" fmla="*/ 2239 w 146549"/>
                  <a:gd name="connsiteY12" fmla="*/ 110549 h 249957"/>
                  <a:gd name="connsiteX13" fmla="*/ 4724 w 146549"/>
                  <a:gd name="connsiteY13" fmla="*/ 129661 h 249957"/>
                  <a:gd name="connsiteX14" fmla="*/ 9867 w 146549"/>
                  <a:gd name="connsiteY14" fmla="*/ 136260 h 249957"/>
                  <a:gd name="connsiteX15" fmla="*/ 7124 w 146549"/>
                  <a:gd name="connsiteY15" fmla="*/ 142260 h 249957"/>
                  <a:gd name="connsiteX16" fmla="*/ 4981 w 146549"/>
                  <a:gd name="connsiteY16" fmla="*/ 160515 h 249957"/>
                  <a:gd name="connsiteX17" fmla="*/ 6353 w 146549"/>
                  <a:gd name="connsiteY17" fmla="*/ 165486 h 249957"/>
                  <a:gd name="connsiteX18" fmla="*/ 4810 w 146549"/>
                  <a:gd name="connsiteY18" fmla="*/ 169599 h 249957"/>
                  <a:gd name="connsiteX19" fmla="*/ 6524 w 146549"/>
                  <a:gd name="connsiteY19" fmla="*/ 183655 h 249957"/>
                  <a:gd name="connsiteX20" fmla="*/ 11238 w 146549"/>
                  <a:gd name="connsiteY20" fmla="*/ 189483 h 249957"/>
                  <a:gd name="connsiteX21" fmla="*/ 11924 w 146549"/>
                  <a:gd name="connsiteY21" fmla="*/ 203110 h 249957"/>
                  <a:gd name="connsiteX22" fmla="*/ 22637 w 146549"/>
                  <a:gd name="connsiteY22" fmla="*/ 217937 h 249957"/>
                  <a:gd name="connsiteX23" fmla="*/ 29407 w 146549"/>
                  <a:gd name="connsiteY23" fmla="*/ 221793 h 249957"/>
                  <a:gd name="connsiteX24" fmla="*/ 30350 w 146549"/>
                  <a:gd name="connsiteY24" fmla="*/ 226678 h 249957"/>
                  <a:gd name="connsiteX25" fmla="*/ 37978 w 146549"/>
                  <a:gd name="connsiteY25" fmla="*/ 238848 h 249957"/>
                  <a:gd name="connsiteX26" fmla="*/ 59832 w 146549"/>
                  <a:gd name="connsiteY26" fmla="*/ 249476 h 249957"/>
                  <a:gd name="connsiteX27" fmla="*/ 70545 w 146549"/>
                  <a:gd name="connsiteY27" fmla="*/ 249476 h 249957"/>
                  <a:gd name="connsiteX28" fmla="*/ 132424 w 146549"/>
                  <a:gd name="connsiteY28" fmla="*/ 207223 h 249957"/>
                  <a:gd name="connsiteX29" fmla="*/ 139109 w 146549"/>
                  <a:gd name="connsiteY29" fmla="*/ 106692 h 249957"/>
                  <a:gd name="connsiteX30" fmla="*/ 110998 w 146549"/>
                  <a:gd name="connsiteY30" fmla="*/ 49442 h 249957"/>
                  <a:gd name="connsiteX31" fmla="*/ 93171 w 146549"/>
                  <a:gd name="connsiteY31" fmla="*/ 22702 h 249957"/>
                  <a:gd name="connsiteX32" fmla="*/ 74230 w 146549"/>
                  <a:gd name="connsiteY32" fmla="*/ 1276 h 249957"/>
                  <a:gd name="connsiteX33" fmla="*/ 62575 w 146549"/>
                  <a:gd name="connsiteY33" fmla="*/ 2476 h 249957"/>
                  <a:gd name="connsiteX34" fmla="*/ 57947 w 146549"/>
                  <a:gd name="connsiteY34" fmla="*/ 11475 h 249957"/>
                  <a:gd name="connsiteX35" fmla="*/ 47748 w 146549"/>
                  <a:gd name="connsiteY35" fmla="*/ 14217 h 2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549" h="249957">
                    <a:moveTo>
                      <a:pt x="46034" y="14389"/>
                    </a:moveTo>
                    <a:cubicBezTo>
                      <a:pt x="43060" y="15075"/>
                      <a:pt x="40677" y="17294"/>
                      <a:pt x="39777" y="20217"/>
                    </a:cubicBezTo>
                    <a:cubicBezTo>
                      <a:pt x="39777" y="22102"/>
                      <a:pt x="40206" y="24159"/>
                      <a:pt x="39177" y="25788"/>
                    </a:cubicBezTo>
                    <a:cubicBezTo>
                      <a:pt x="38115" y="27013"/>
                      <a:pt x="36658" y="27827"/>
                      <a:pt x="35064" y="28102"/>
                    </a:cubicBezTo>
                    <a:cubicBezTo>
                      <a:pt x="28542" y="30424"/>
                      <a:pt x="23656" y="35918"/>
                      <a:pt x="22122" y="42671"/>
                    </a:cubicBezTo>
                    <a:cubicBezTo>
                      <a:pt x="21985" y="47111"/>
                      <a:pt x="20811" y="51447"/>
                      <a:pt x="18694" y="55355"/>
                    </a:cubicBezTo>
                    <a:cubicBezTo>
                      <a:pt x="16320" y="57421"/>
                      <a:pt x="13706" y="59169"/>
                      <a:pt x="10895" y="60583"/>
                    </a:cubicBezTo>
                    <a:cubicBezTo>
                      <a:pt x="4150" y="65134"/>
                      <a:pt x="1536" y="73799"/>
                      <a:pt x="4639" y="81324"/>
                    </a:cubicBezTo>
                    <a:cubicBezTo>
                      <a:pt x="5616" y="82884"/>
                      <a:pt x="6070" y="84718"/>
                      <a:pt x="5924" y="86552"/>
                    </a:cubicBezTo>
                    <a:cubicBezTo>
                      <a:pt x="5461" y="87623"/>
                      <a:pt x="4853" y="88635"/>
                      <a:pt x="4124" y="89552"/>
                    </a:cubicBezTo>
                    <a:cubicBezTo>
                      <a:pt x="1913" y="92671"/>
                      <a:pt x="1365" y="96674"/>
                      <a:pt x="2667" y="100265"/>
                    </a:cubicBezTo>
                    <a:cubicBezTo>
                      <a:pt x="3679" y="102082"/>
                      <a:pt x="4262" y="104104"/>
                      <a:pt x="4382" y="106178"/>
                    </a:cubicBezTo>
                    <a:cubicBezTo>
                      <a:pt x="3987" y="107772"/>
                      <a:pt x="3259" y="109264"/>
                      <a:pt x="2239" y="110549"/>
                    </a:cubicBezTo>
                    <a:cubicBezTo>
                      <a:pt x="-1506" y="116720"/>
                      <a:pt x="-469" y="124656"/>
                      <a:pt x="4724" y="129661"/>
                    </a:cubicBezTo>
                    <a:cubicBezTo>
                      <a:pt x="6867" y="131632"/>
                      <a:pt x="9781" y="133432"/>
                      <a:pt x="9867" y="136260"/>
                    </a:cubicBezTo>
                    <a:cubicBezTo>
                      <a:pt x="9652" y="138514"/>
                      <a:pt x="8684" y="140623"/>
                      <a:pt x="7124" y="142260"/>
                    </a:cubicBezTo>
                    <a:cubicBezTo>
                      <a:pt x="3567" y="147668"/>
                      <a:pt x="2770" y="154430"/>
                      <a:pt x="4981" y="160515"/>
                    </a:cubicBezTo>
                    <a:cubicBezTo>
                      <a:pt x="5804" y="162049"/>
                      <a:pt x="6267" y="163746"/>
                      <a:pt x="6353" y="165486"/>
                    </a:cubicBezTo>
                    <a:cubicBezTo>
                      <a:pt x="6044" y="166925"/>
                      <a:pt x="5521" y="168314"/>
                      <a:pt x="4810" y="169599"/>
                    </a:cubicBezTo>
                    <a:cubicBezTo>
                      <a:pt x="2865" y="174262"/>
                      <a:pt x="3516" y="179601"/>
                      <a:pt x="6524" y="183655"/>
                    </a:cubicBezTo>
                    <a:cubicBezTo>
                      <a:pt x="8281" y="185438"/>
                      <a:pt x="9867" y="187392"/>
                      <a:pt x="11238" y="189483"/>
                    </a:cubicBezTo>
                    <a:cubicBezTo>
                      <a:pt x="13295" y="193597"/>
                      <a:pt x="11666" y="198567"/>
                      <a:pt x="11924" y="203110"/>
                    </a:cubicBezTo>
                    <a:cubicBezTo>
                      <a:pt x="12335" y="209700"/>
                      <a:pt x="16509" y="215468"/>
                      <a:pt x="22637" y="217937"/>
                    </a:cubicBezTo>
                    <a:cubicBezTo>
                      <a:pt x="25122" y="218879"/>
                      <a:pt x="28122" y="219479"/>
                      <a:pt x="29407" y="221793"/>
                    </a:cubicBezTo>
                    <a:cubicBezTo>
                      <a:pt x="30067" y="223336"/>
                      <a:pt x="30384" y="224999"/>
                      <a:pt x="30350" y="226678"/>
                    </a:cubicBezTo>
                    <a:cubicBezTo>
                      <a:pt x="31130" y="231606"/>
                      <a:pt x="33890" y="235995"/>
                      <a:pt x="37978" y="238848"/>
                    </a:cubicBezTo>
                    <a:cubicBezTo>
                      <a:pt x="44465" y="243845"/>
                      <a:pt x="51896" y="247462"/>
                      <a:pt x="59832" y="249476"/>
                    </a:cubicBezTo>
                    <a:cubicBezTo>
                      <a:pt x="63372" y="250119"/>
                      <a:pt x="67006" y="250119"/>
                      <a:pt x="70545" y="249476"/>
                    </a:cubicBezTo>
                    <a:cubicBezTo>
                      <a:pt x="96231" y="244813"/>
                      <a:pt x="118728" y="229455"/>
                      <a:pt x="132424" y="207223"/>
                    </a:cubicBezTo>
                    <a:cubicBezTo>
                      <a:pt x="150422" y="177570"/>
                      <a:pt x="149565" y="139603"/>
                      <a:pt x="139109" y="106692"/>
                    </a:cubicBezTo>
                    <a:cubicBezTo>
                      <a:pt x="132081" y="86543"/>
                      <a:pt x="122636" y="67320"/>
                      <a:pt x="110998" y="49442"/>
                    </a:cubicBezTo>
                    <a:cubicBezTo>
                      <a:pt x="105256" y="40357"/>
                      <a:pt x="99085" y="31615"/>
                      <a:pt x="93171" y="22702"/>
                    </a:cubicBezTo>
                    <a:cubicBezTo>
                      <a:pt x="89015" y="13909"/>
                      <a:pt x="82441" y="6487"/>
                      <a:pt x="74230" y="1276"/>
                    </a:cubicBezTo>
                    <a:cubicBezTo>
                      <a:pt x="70477" y="-789"/>
                      <a:pt x="65832" y="-318"/>
                      <a:pt x="62575" y="2476"/>
                    </a:cubicBezTo>
                    <a:cubicBezTo>
                      <a:pt x="60089" y="4961"/>
                      <a:pt x="60175" y="9161"/>
                      <a:pt x="57947" y="11475"/>
                    </a:cubicBezTo>
                    <a:cubicBezTo>
                      <a:pt x="55718" y="13789"/>
                      <a:pt x="51433" y="13618"/>
                      <a:pt x="47748" y="14217"/>
                    </a:cubicBezTo>
                    <a:close/>
                  </a:path>
                </a:pathLst>
              </a:custGeom>
              <a:solidFill>
                <a:srgbClr val="1AA4BE"/>
              </a:solidFill>
              <a:ln w="8553" cap="flat">
                <a:noFill/>
                <a:prstDash val="solid"/>
                <a:miter/>
              </a:ln>
            </p:spPr>
            <p:txBody>
              <a:bodyPr rtlCol="0" anchor="ctr"/>
              <a:lstStyle/>
              <a:p>
                <a:endParaRPr lang="en-US" dirty="0"/>
              </a:p>
            </p:txBody>
          </p:sp>
          <p:sp>
            <p:nvSpPr>
              <p:cNvPr id="295" name="Freeform: Shape 208">
                <a:extLst>
                  <a:ext uri="{FF2B5EF4-FFF2-40B4-BE49-F238E27FC236}">
                    <a16:creationId xmlns:a16="http://schemas.microsoft.com/office/drawing/2014/main" id="{F70396E7-3DE2-A869-59DD-AEF5019902EE}"/>
                  </a:ext>
                </a:extLst>
              </p:cNvPr>
              <p:cNvSpPr/>
              <p:nvPr/>
            </p:nvSpPr>
            <p:spPr>
              <a:xfrm>
                <a:off x="5003859" y="3037087"/>
                <a:ext cx="146549" cy="249957"/>
              </a:xfrm>
              <a:custGeom>
                <a:avLst/>
                <a:gdLst>
                  <a:gd name="connsiteX0" fmla="*/ 46034 w 146549"/>
                  <a:gd name="connsiteY0" fmla="*/ 14389 h 249957"/>
                  <a:gd name="connsiteX1" fmla="*/ 39777 w 146549"/>
                  <a:gd name="connsiteY1" fmla="*/ 20217 h 249957"/>
                  <a:gd name="connsiteX2" fmla="*/ 39177 w 146549"/>
                  <a:gd name="connsiteY2" fmla="*/ 25788 h 249957"/>
                  <a:gd name="connsiteX3" fmla="*/ 35064 w 146549"/>
                  <a:gd name="connsiteY3" fmla="*/ 28102 h 249957"/>
                  <a:gd name="connsiteX4" fmla="*/ 22122 w 146549"/>
                  <a:gd name="connsiteY4" fmla="*/ 42671 h 249957"/>
                  <a:gd name="connsiteX5" fmla="*/ 18694 w 146549"/>
                  <a:gd name="connsiteY5" fmla="*/ 55355 h 249957"/>
                  <a:gd name="connsiteX6" fmla="*/ 10895 w 146549"/>
                  <a:gd name="connsiteY6" fmla="*/ 60583 h 249957"/>
                  <a:gd name="connsiteX7" fmla="*/ 4639 w 146549"/>
                  <a:gd name="connsiteY7" fmla="*/ 81324 h 249957"/>
                  <a:gd name="connsiteX8" fmla="*/ 5924 w 146549"/>
                  <a:gd name="connsiteY8" fmla="*/ 86552 h 249957"/>
                  <a:gd name="connsiteX9" fmla="*/ 4124 w 146549"/>
                  <a:gd name="connsiteY9" fmla="*/ 89552 h 249957"/>
                  <a:gd name="connsiteX10" fmla="*/ 2667 w 146549"/>
                  <a:gd name="connsiteY10" fmla="*/ 100265 h 249957"/>
                  <a:gd name="connsiteX11" fmla="*/ 4382 w 146549"/>
                  <a:gd name="connsiteY11" fmla="*/ 106178 h 249957"/>
                  <a:gd name="connsiteX12" fmla="*/ 2239 w 146549"/>
                  <a:gd name="connsiteY12" fmla="*/ 110549 h 249957"/>
                  <a:gd name="connsiteX13" fmla="*/ 4724 w 146549"/>
                  <a:gd name="connsiteY13" fmla="*/ 129661 h 249957"/>
                  <a:gd name="connsiteX14" fmla="*/ 9867 w 146549"/>
                  <a:gd name="connsiteY14" fmla="*/ 136260 h 249957"/>
                  <a:gd name="connsiteX15" fmla="*/ 7124 w 146549"/>
                  <a:gd name="connsiteY15" fmla="*/ 142260 h 249957"/>
                  <a:gd name="connsiteX16" fmla="*/ 4981 w 146549"/>
                  <a:gd name="connsiteY16" fmla="*/ 160515 h 249957"/>
                  <a:gd name="connsiteX17" fmla="*/ 6353 w 146549"/>
                  <a:gd name="connsiteY17" fmla="*/ 165486 h 249957"/>
                  <a:gd name="connsiteX18" fmla="*/ 4810 w 146549"/>
                  <a:gd name="connsiteY18" fmla="*/ 169599 h 249957"/>
                  <a:gd name="connsiteX19" fmla="*/ 6524 w 146549"/>
                  <a:gd name="connsiteY19" fmla="*/ 183655 h 249957"/>
                  <a:gd name="connsiteX20" fmla="*/ 11238 w 146549"/>
                  <a:gd name="connsiteY20" fmla="*/ 189483 h 249957"/>
                  <a:gd name="connsiteX21" fmla="*/ 11924 w 146549"/>
                  <a:gd name="connsiteY21" fmla="*/ 203110 h 249957"/>
                  <a:gd name="connsiteX22" fmla="*/ 22637 w 146549"/>
                  <a:gd name="connsiteY22" fmla="*/ 217937 h 249957"/>
                  <a:gd name="connsiteX23" fmla="*/ 29407 w 146549"/>
                  <a:gd name="connsiteY23" fmla="*/ 221793 h 249957"/>
                  <a:gd name="connsiteX24" fmla="*/ 30350 w 146549"/>
                  <a:gd name="connsiteY24" fmla="*/ 226678 h 249957"/>
                  <a:gd name="connsiteX25" fmla="*/ 37978 w 146549"/>
                  <a:gd name="connsiteY25" fmla="*/ 238848 h 249957"/>
                  <a:gd name="connsiteX26" fmla="*/ 59832 w 146549"/>
                  <a:gd name="connsiteY26" fmla="*/ 249476 h 249957"/>
                  <a:gd name="connsiteX27" fmla="*/ 70545 w 146549"/>
                  <a:gd name="connsiteY27" fmla="*/ 249476 h 249957"/>
                  <a:gd name="connsiteX28" fmla="*/ 132424 w 146549"/>
                  <a:gd name="connsiteY28" fmla="*/ 207223 h 249957"/>
                  <a:gd name="connsiteX29" fmla="*/ 139109 w 146549"/>
                  <a:gd name="connsiteY29" fmla="*/ 106692 h 249957"/>
                  <a:gd name="connsiteX30" fmla="*/ 110998 w 146549"/>
                  <a:gd name="connsiteY30" fmla="*/ 49442 h 249957"/>
                  <a:gd name="connsiteX31" fmla="*/ 93171 w 146549"/>
                  <a:gd name="connsiteY31" fmla="*/ 22702 h 249957"/>
                  <a:gd name="connsiteX32" fmla="*/ 74230 w 146549"/>
                  <a:gd name="connsiteY32" fmla="*/ 1276 h 249957"/>
                  <a:gd name="connsiteX33" fmla="*/ 62575 w 146549"/>
                  <a:gd name="connsiteY33" fmla="*/ 2476 h 249957"/>
                  <a:gd name="connsiteX34" fmla="*/ 57947 w 146549"/>
                  <a:gd name="connsiteY34" fmla="*/ 11475 h 249957"/>
                  <a:gd name="connsiteX35" fmla="*/ 47748 w 146549"/>
                  <a:gd name="connsiteY35" fmla="*/ 14217 h 24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549" h="249957">
                    <a:moveTo>
                      <a:pt x="46034" y="14389"/>
                    </a:moveTo>
                    <a:cubicBezTo>
                      <a:pt x="43060" y="15075"/>
                      <a:pt x="40677" y="17294"/>
                      <a:pt x="39777" y="20217"/>
                    </a:cubicBezTo>
                    <a:cubicBezTo>
                      <a:pt x="39777" y="22102"/>
                      <a:pt x="40206" y="24159"/>
                      <a:pt x="39177" y="25788"/>
                    </a:cubicBezTo>
                    <a:cubicBezTo>
                      <a:pt x="38115" y="27013"/>
                      <a:pt x="36658" y="27827"/>
                      <a:pt x="35064" y="28102"/>
                    </a:cubicBezTo>
                    <a:cubicBezTo>
                      <a:pt x="28542" y="30424"/>
                      <a:pt x="23656" y="35918"/>
                      <a:pt x="22122" y="42671"/>
                    </a:cubicBezTo>
                    <a:cubicBezTo>
                      <a:pt x="21985" y="47111"/>
                      <a:pt x="20811" y="51447"/>
                      <a:pt x="18694" y="55355"/>
                    </a:cubicBezTo>
                    <a:cubicBezTo>
                      <a:pt x="16320" y="57421"/>
                      <a:pt x="13706" y="59169"/>
                      <a:pt x="10895" y="60583"/>
                    </a:cubicBezTo>
                    <a:cubicBezTo>
                      <a:pt x="4150" y="65134"/>
                      <a:pt x="1536" y="73799"/>
                      <a:pt x="4639" y="81324"/>
                    </a:cubicBezTo>
                    <a:cubicBezTo>
                      <a:pt x="5616" y="82884"/>
                      <a:pt x="6070" y="84718"/>
                      <a:pt x="5924" y="86552"/>
                    </a:cubicBezTo>
                    <a:cubicBezTo>
                      <a:pt x="5461" y="87623"/>
                      <a:pt x="4853" y="88635"/>
                      <a:pt x="4124" y="89552"/>
                    </a:cubicBezTo>
                    <a:cubicBezTo>
                      <a:pt x="1913" y="92671"/>
                      <a:pt x="1365" y="96674"/>
                      <a:pt x="2667" y="100265"/>
                    </a:cubicBezTo>
                    <a:cubicBezTo>
                      <a:pt x="3679" y="102082"/>
                      <a:pt x="4262" y="104104"/>
                      <a:pt x="4382" y="106178"/>
                    </a:cubicBezTo>
                    <a:cubicBezTo>
                      <a:pt x="3987" y="107772"/>
                      <a:pt x="3259" y="109264"/>
                      <a:pt x="2239" y="110549"/>
                    </a:cubicBezTo>
                    <a:cubicBezTo>
                      <a:pt x="-1506" y="116720"/>
                      <a:pt x="-469" y="124656"/>
                      <a:pt x="4724" y="129661"/>
                    </a:cubicBezTo>
                    <a:cubicBezTo>
                      <a:pt x="6867" y="131632"/>
                      <a:pt x="9781" y="133432"/>
                      <a:pt x="9867" y="136260"/>
                    </a:cubicBezTo>
                    <a:cubicBezTo>
                      <a:pt x="9652" y="138514"/>
                      <a:pt x="8684" y="140623"/>
                      <a:pt x="7124" y="142260"/>
                    </a:cubicBezTo>
                    <a:cubicBezTo>
                      <a:pt x="3567" y="147668"/>
                      <a:pt x="2770" y="154430"/>
                      <a:pt x="4981" y="160515"/>
                    </a:cubicBezTo>
                    <a:cubicBezTo>
                      <a:pt x="5804" y="162049"/>
                      <a:pt x="6267" y="163746"/>
                      <a:pt x="6353" y="165486"/>
                    </a:cubicBezTo>
                    <a:cubicBezTo>
                      <a:pt x="6044" y="166925"/>
                      <a:pt x="5521" y="168314"/>
                      <a:pt x="4810" y="169599"/>
                    </a:cubicBezTo>
                    <a:cubicBezTo>
                      <a:pt x="2865" y="174262"/>
                      <a:pt x="3516" y="179601"/>
                      <a:pt x="6524" y="183655"/>
                    </a:cubicBezTo>
                    <a:cubicBezTo>
                      <a:pt x="8281" y="185438"/>
                      <a:pt x="9867" y="187392"/>
                      <a:pt x="11238" y="189483"/>
                    </a:cubicBezTo>
                    <a:cubicBezTo>
                      <a:pt x="13295" y="193597"/>
                      <a:pt x="11666" y="198567"/>
                      <a:pt x="11924" y="203110"/>
                    </a:cubicBezTo>
                    <a:cubicBezTo>
                      <a:pt x="12335" y="209700"/>
                      <a:pt x="16509" y="215468"/>
                      <a:pt x="22637" y="217937"/>
                    </a:cubicBezTo>
                    <a:cubicBezTo>
                      <a:pt x="25122" y="218879"/>
                      <a:pt x="28122" y="219479"/>
                      <a:pt x="29407" y="221793"/>
                    </a:cubicBezTo>
                    <a:cubicBezTo>
                      <a:pt x="30067" y="223336"/>
                      <a:pt x="30384" y="224999"/>
                      <a:pt x="30350" y="226678"/>
                    </a:cubicBezTo>
                    <a:cubicBezTo>
                      <a:pt x="31130" y="231606"/>
                      <a:pt x="33890" y="235995"/>
                      <a:pt x="37978" y="238848"/>
                    </a:cubicBezTo>
                    <a:cubicBezTo>
                      <a:pt x="44465" y="243845"/>
                      <a:pt x="51896" y="247462"/>
                      <a:pt x="59832" y="249476"/>
                    </a:cubicBezTo>
                    <a:cubicBezTo>
                      <a:pt x="63372" y="250119"/>
                      <a:pt x="67006" y="250119"/>
                      <a:pt x="70545" y="249476"/>
                    </a:cubicBezTo>
                    <a:cubicBezTo>
                      <a:pt x="96231" y="244813"/>
                      <a:pt x="118728" y="229455"/>
                      <a:pt x="132424" y="207223"/>
                    </a:cubicBezTo>
                    <a:cubicBezTo>
                      <a:pt x="150422" y="177570"/>
                      <a:pt x="149565" y="139603"/>
                      <a:pt x="139109" y="106692"/>
                    </a:cubicBezTo>
                    <a:cubicBezTo>
                      <a:pt x="132081" y="86543"/>
                      <a:pt x="122636" y="67320"/>
                      <a:pt x="110998" y="49442"/>
                    </a:cubicBezTo>
                    <a:cubicBezTo>
                      <a:pt x="105256" y="40357"/>
                      <a:pt x="99085" y="31615"/>
                      <a:pt x="93171" y="22702"/>
                    </a:cubicBezTo>
                    <a:cubicBezTo>
                      <a:pt x="89015" y="13909"/>
                      <a:pt x="82441" y="6487"/>
                      <a:pt x="74230" y="1276"/>
                    </a:cubicBezTo>
                    <a:cubicBezTo>
                      <a:pt x="70477" y="-789"/>
                      <a:pt x="65832" y="-318"/>
                      <a:pt x="62575" y="2476"/>
                    </a:cubicBezTo>
                    <a:cubicBezTo>
                      <a:pt x="60089" y="4961"/>
                      <a:pt x="60175" y="9161"/>
                      <a:pt x="57947" y="11475"/>
                    </a:cubicBezTo>
                    <a:cubicBezTo>
                      <a:pt x="55718" y="13789"/>
                      <a:pt x="51433" y="13618"/>
                      <a:pt x="47748" y="14217"/>
                    </a:cubicBezTo>
                    <a:close/>
                  </a:path>
                </a:pathLst>
              </a:custGeom>
              <a:solidFill>
                <a:srgbClr val="FFFFFF">
                  <a:alpha val="70000"/>
                </a:srgbClr>
              </a:solidFill>
              <a:ln w="8553" cap="flat">
                <a:noFill/>
                <a:prstDash val="solid"/>
                <a:miter/>
              </a:ln>
            </p:spPr>
            <p:txBody>
              <a:bodyPr rtlCol="0" anchor="ctr"/>
              <a:lstStyle/>
              <a:p>
                <a:endParaRPr lang="en-US" dirty="0"/>
              </a:p>
            </p:txBody>
          </p:sp>
          <p:sp>
            <p:nvSpPr>
              <p:cNvPr id="296" name="Freeform: Shape 209">
                <a:extLst>
                  <a:ext uri="{FF2B5EF4-FFF2-40B4-BE49-F238E27FC236}">
                    <a16:creationId xmlns:a16="http://schemas.microsoft.com/office/drawing/2014/main" id="{07551662-8599-3C82-68D2-3A6AE85DAB84}"/>
                  </a:ext>
                </a:extLst>
              </p:cNvPr>
              <p:cNvSpPr/>
              <p:nvPr/>
            </p:nvSpPr>
            <p:spPr>
              <a:xfrm>
                <a:off x="5108611" y="3139206"/>
                <a:ext cx="33318" cy="46596"/>
              </a:xfrm>
              <a:custGeom>
                <a:avLst/>
                <a:gdLst>
                  <a:gd name="connsiteX0" fmla="*/ 1104 w 33318"/>
                  <a:gd name="connsiteY0" fmla="*/ 9373 h 46596"/>
                  <a:gd name="connsiteX1" fmla="*/ 8474 w 33318"/>
                  <a:gd name="connsiteY1" fmla="*/ 40570 h 46596"/>
                  <a:gd name="connsiteX2" fmla="*/ 27783 w 33318"/>
                  <a:gd name="connsiteY2" fmla="*/ 44152 h 46596"/>
                  <a:gd name="connsiteX3" fmla="*/ 31700 w 33318"/>
                  <a:gd name="connsiteY3" fmla="*/ 40055 h 46596"/>
                  <a:gd name="connsiteX4" fmla="*/ 33071 w 33318"/>
                  <a:gd name="connsiteY4" fmla="*/ 29342 h 46596"/>
                  <a:gd name="connsiteX5" fmla="*/ 24501 w 33318"/>
                  <a:gd name="connsiteY5" fmla="*/ 6974 h 46596"/>
                  <a:gd name="connsiteX6" fmla="*/ 4875 w 33318"/>
                  <a:gd name="connsiteY6" fmla="*/ 2603 h 46596"/>
                  <a:gd name="connsiteX7" fmla="*/ 1704 w 33318"/>
                  <a:gd name="connsiteY7" fmla="*/ 8516 h 4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18" h="46596">
                    <a:moveTo>
                      <a:pt x="1104" y="9373"/>
                    </a:moveTo>
                    <a:cubicBezTo>
                      <a:pt x="-1750" y="20352"/>
                      <a:pt x="1009" y="32034"/>
                      <a:pt x="8474" y="40570"/>
                    </a:cubicBezTo>
                    <a:cubicBezTo>
                      <a:pt x="12819" y="46895"/>
                      <a:pt x="21458" y="48497"/>
                      <a:pt x="27783" y="44152"/>
                    </a:cubicBezTo>
                    <a:cubicBezTo>
                      <a:pt x="29352" y="43072"/>
                      <a:pt x="30689" y="41675"/>
                      <a:pt x="31700" y="40055"/>
                    </a:cubicBezTo>
                    <a:cubicBezTo>
                      <a:pt x="33191" y="36696"/>
                      <a:pt x="33663" y="32968"/>
                      <a:pt x="33071" y="29342"/>
                    </a:cubicBezTo>
                    <a:cubicBezTo>
                      <a:pt x="32351" y="21235"/>
                      <a:pt x="29377" y="13487"/>
                      <a:pt x="24501" y="6974"/>
                    </a:cubicBezTo>
                    <a:cubicBezTo>
                      <a:pt x="20301" y="1660"/>
                      <a:pt x="10702" y="-3139"/>
                      <a:pt x="4875" y="2603"/>
                    </a:cubicBezTo>
                    <a:cubicBezTo>
                      <a:pt x="3392" y="4317"/>
                      <a:pt x="2312" y="6331"/>
                      <a:pt x="1704" y="8516"/>
                    </a:cubicBezTo>
                    <a:close/>
                  </a:path>
                </a:pathLst>
              </a:custGeom>
              <a:solidFill>
                <a:srgbClr val="1AA4BE">
                  <a:alpha val="50000"/>
                </a:srgbClr>
              </a:solidFill>
              <a:ln w="8553" cap="flat">
                <a:noFill/>
                <a:prstDash val="solid"/>
                <a:miter/>
              </a:ln>
            </p:spPr>
            <p:txBody>
              <a:bodyPr rtlCol="0" anchor="ctr"/>
              <a:lstStyle/>
              <a:p>
                <a:endParaRPr lang="en-US" dirty="0"/>
              </a:p>
            </p:txBody>
          </p:sp>
          <p:sp>
            <p:nvSpPr>
              <p:cNvPr id="297" name="Freeform: Shape 210">
                <a:extLst>
                  <a:ext uri="{FF2B5EF4-FFF2-40B4-BE49-F238E27FC236}">
                    <a16:creationId xmlns:a16="http://schemas.microsoft.com/office/drawing/2014/main" id="{6CAA60D4-3652-C0D0-1261-DCBE9D83FF6E}"/>
                  </a:ext>
                </a:extLst>
              </p:cNvPr>
              <p:cNvSpPr/>
              <p:nvPr/>
            </p:nvSpPr>
            <p:spPr>
              <a:xfrm>
                <a:off x="4854263" y="4700724"/>
                <a:ext cx="115504" cy="72613"/>
              </a:xfrm>
              <a:custGeom>
                <a:avLst/>
                <a:gdLst>
                  <a:gd name="connsiteX0" fmla="*/ 114211 w 115504"/>
                  <a:gd name="connsiteY0" fmla="*/ 131 h 72613"/>
                  <a:gd name="connsiteX1" fmla="*/ 96127 w 115504"/>
                  <a:gd name="connsiteY1" fmla="*/ 25843 h 72613"/>
                  <a:gd name="connsiteX2" fmla="*/ 72644 w 115504"/>
                  <a:gd name="connsiteY2" fmla="*/ 51554 h 72613"/>
                  <a:gd name="connsiteX3" fmla="*/ 43419 w 115504"/>
                  <a:gd name="connsiteY3" fmla="*/ 63895 h 72613"/>
                  <a:gd name="connsiteX4" fmla="*/ 1253 w 115504"/>
                  <a:gd name="connsiteY4" fmla="*/ 53354 h 72613"/>
                  <a:gd name="connsiteX5" fmla="*/ 481 w 115504"/>
                  <a:gd name="connsiteY5" fmla="*/ 56353 h 72613"/>
                  <a:gd name="connsiteX6" fmla="*/ 38791 w 115504"/>
                  <a:gd name="connsiteY6" fmla="*/ 72552 h 72613"/>
                  <a:gd name="connsiteX7" fmla="*/ 72130 w 115504"/>
                  <a:gd name="connsiteY7" fmla="*/ 63981 h 72613"/>
                  <a:gd name="connsiteX8" fmla="*/ 97841 w 115504"/>
                  <a:gd name="connsiteY8" fmla="*/ 39127 h 72613"/>
                  <a:gd name="connsiteX9" fmla="*/ 115496 w 115504"/>
                  <a:gd name="connsiteY9" fmla="*/ 1417 h 72613"/>
                  <a:gd name="connsiteX10" fmla="*/ 114211 w 115504"/>
                  <a:gd name="connsiteY10" fmla="*/ 131 h 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04" h="72613">
                    <a:moveTo>
                      <a:pt x="114211" y="131"/>
                    </a:moveTo>
                    <a:cubicBezTo>
                      <a:pt x="105641" y="6302"/>
                      <a:pt x="101698" y="17786"/>
                      <a:pt x="96127" y="25843"/>
                    </a:cubicBezTo>
                    <a:cubicBezTo>
                      <a:pt x="89777" y="35656"/>
                      <a:pt x="81840" y="44338"/>
                      <a:pt x="72644" y="51554"/>
                    </a:cubicBezTo>
                    <a:cubicBezTo>
                      <a:pt x="64202" y="58248"/>
                      <a:pt x="54098" y="62515"/>
                      <a:pt x="43419" y="63895"/>
                    </a:cubicBezTo>
                    <a:cubicBezTo>
                      <a:pt x="28687" y="64110"/>
                      <a:pt x="14151" y="60476"/>
                      <a:pt x="1253" y="53354"/>
                    </a:cubicBezTo>
                    <a:cubicBezTo>
                      <a:pt x="-204" y="52668"/>
                      <a:pt x="-290" y="55668"/>
                      <a:pt x="481" y="56353"/>
                    </a:cubicBezTo>
                    <a:cubicBezTo>
                      <a:pt x="11237" y="65635"/>
                      <a:pt x="24641" y="71300"/>
                      <a:pt x="38791" y="72552"/>
                    </a:cubicBezTo>
                    <a:cubicBezTo>
                      <a:pt x="50507" y="73091"/>
                      <a:pt x="62120" y="70109"/>
                      <a:pt x="72130" y="63981"/>
                    </a:cubicBezTo>
                    <a:cubicBezTo>
                      <a:pt x="82372" y="57622"/>
                      <a:pt x="91139" y="49146"/>
                      <a:pt x="97841" y="39127"/>
                    </a:cubicBezTo>
                    <a:cubicBezTo>
                      <a:pt x="106566" y="28097"/>
                      <a:pt x="112608" y="15181"/>
                      <a:pt x="115496" y="1417"/>
                    </a:cubicBezTo>
                    <a:cubicBezTo>
                      <a:pt x="115582" y="731"/>
                      <a:pt x="114982" y="-383"/>
                      <a:pt x="114211" y="131"/>
                    </a:cubicBezTo>
                    <a:close/>
                  </a:path>
                </a:pathLst>
              </a:custGeom>
              <a:solidFill>
                <a:srgbClr val="1AA4BE"/>
              </a:solidFill>
              <a:ln w="8553" cap="flat">
                <a:noFill/>
                <a:prstDash val="solid"/>
                <a:miter/>
              </a:ln>
            </p:spPr>
            <p:txBody>
              <a:bodyPr rtlCol="0" anchor="ctr"/>
              <a:lstStyle/>
              <a:p>
                <a:endParaRPr lang="en-US" dirty="0"/>
              </a:p>
            </p:txBody>
          </p:sp>
          <p:sp>
            <p:nvSpPr>
              <p:cNvPr id="298" name="Freeform: Shape 211">
                <a:extLst>
                  <a:ext uri="{FF2B5EF4-FFF2-40B4-BE49-F238E27FC236}">
                    <a16:creationId xmlns:a16="http://schemas.microsoft.com/office/drawing/2014/main" id="{2992907B-CDA2-61FF-8A08-352E664DFD10}"/>
                  </a:ext>
                </a:extLst>
              </p:cNvPr>
              <p:cNvSpPr/>
              <p:nvPr/>
            </p:nvSpPr>
            <p:spPr>
              <a:xfrm>
                <a:off x="4734158" y="2212603"/>
                <a:ext cx="374956" cy="2709712"/>
              </a:xfrm>
              <a:custGeom>
                <a:avLst/>
                <a:gdLst>
                  <a:gd name="connsiteX0" fmla="*/ 268940 w 374956"/>
                  <a:gd name="connsiteY0" fmla="*/ 923978 h 2709712"/>
                  <a:gd name="connsiteX1" fmla="*/ 180750 w 374956"/>
                  <a:gd name="connsiteY1" fmla="*/ 776052 h 2709712"/>
                  <a:gd name="connsiteX2" fmla="*/ 124871 w 374956"/>
                  <a:gd name="connsiteY2" fmla="*/ 690348 h 2709712"/>
                  <a:gd name="connsiteX3" fmla="*/ 104731 w 374956"/>
                  <a:gd name="connsiteY3" fmla="*/ 534538 h 2709712"/>
                  <a:gd name="connsiteX4" fmla="*/ 104731 w 374956"/>
                  <a:gd name="connsiteY4" fmla="*/ 509341 h 2709712"/>
                  <a:gd name="connsiteX5" fmla="*/ 187864 w 374956"/>
                  <a:gd name="connsiteY5" fmla="*/ 439577 h 2709712"/>
                  <a:gd name="connsiteX6" fmla="*/ 190949 w 374956"/>
                  <a:gd name="connsiteY6" fmla="*/ 385498 h 2709712"/>
                  <a:gd name="connsiteX7" fmla="*/ 187692 w 374956"/>
                  <a:gd name="connsiteY7" fmla="*/ 289166 h 2709712"/>
                  <a:gd name="connsiteX8" fmla="*/ 186750 w 374956"/>
                  <a:gd name="connsiteY8" fmla="*/ 182122 h 2709712"/>
                  <a:gd name="connsiteX9" fmla="*/ 186750 w 374956"/>
                  <a:gd name="connsiteY9" fmla="*/ 179808 h 2709712"/>
                  <a:gd name="connsiteX10" fmla="*/ 144840 w 374956"/>
                  <a:gd name="connsiteY10" fmla="*/ 74820 h 2709712"/>
                  <a:gd name="connsiteX11" fmla="*/ 10199 w 374956"/>
                  <a:gd name="connsiteY11" fmla="*/ 0 h 2709712"/>
                  <a:gd name="connsiteX12" fmla="*/ 10199 w 374956"/>
                  <a:gd name="connsiteY12" fmla="*/ 10884 h 2709712"/>
                  <a:gd name="connsiteX13" fmla="*/ 136784 w 374956"/>
                  <a:gd name="connsiteY13" fmla="*/ 81762 h 2709712"/>
                  <a:gd name="connsiteX14" fmla="*/ 176208 w 374956"/>
                  <a:gd name="connsiteY14" fmla="*/ 178093 h 2709712"/>
                  <a:gd name="connsiteX15" fmla="*/ 176208 w 374956"/>
                  <a:gd name="connsiteY15" fmla="*/ 180493 h 2709712"/>
                  <a:gd name="connsiteX16" fmla="*/ 177408 w 374956"/>
                  <a:gd name="connsiteY16" fmla="*/ 291909 h 2709712"/>
                  <a:gd name="connsiteX17" fmla="*/ 180322 w 374956"/>
                  <a:gd name="connsiteY17" fmla="*/ 384555 h 2709712"/>
                  <a:gd name="connsiteX18" fmla="*/ 177236 w 374956"/>
                  <a:gd name="connsiteY18" fmla="*/ 439320 h 2709712"/>
                  <a:gd name="connsiteX19" fmla="*/ 99588 w 374956"/>
                  <a:gd name="connsiteY19" fmla="*/ 498370 h 2709712"/>
                  <a:gd name="connsiteX20" fmla="*/ 94103 w 374956"/>
                  <a:gd name="connsiteY20" fmla="*/ 498370 h 2709712"/>
                  <a:gd name="connsiteX21" fmla="*/ 94103 w 374956"/>
                  <a:gd name="connsiteY21" fmla="*/ 503855 h 2709712"/>
                  <a:gd name="connsiteX22" fmla="*/ 94103 w 374956"/>
                  <a:gd name="connsiteY22" fmla="*/ 534366 h 2709712"/>
                  <a:gd name="connsiteX23" fmla="*/ 115101 w 374956"/>
                  <a:gd name="connsiteY23" fmla="*/ 694548 h 2709712"/>
                  <a:gd name="connsiteX24" fmla="*/ 172266 w 374956"/>
                  <a:gd name="connsiteY24" fmla="*/ 782480 h 2709712"/>
                  <a:gd name="connsiteX25" fmla="*/ 258913 w 374956"/>
                  <a:gd name="connsiteY25" fmla="*/ 927235 h 2709712"/>
                  <a:gd name="connsiteX26" fmla="*/ 204233 w 374956"/>
                  <a:gd name="connsiteY26" fmla="*/ 1124354 h 2709712"/>
                  <a:gd name="connsiteX27" fmla="*/ 202691 w 374956"/>
                  <a:gd name="connsiteY27" fmla="*/ 1125640 h 2709712"/>
                  <a:gd name="connsiteX28" fmla="*/ 202691 w 374956"/>
                  <a:gd name="connsiteY28" fmla="*/ 1127697 h 2709712"/>
                  <a:gd name="connsiteX29" fmla="*/ 207662 w 374956"/>
                  <a:gd name="connsiteY29" fmla="*/ 1237398 h 2709712"/>
                  <a:gd name="connsiteX30" fmla="*/ 216232 w 374956"/>
                  <a:gd name="connsiteY30" fmla="*/ 1347957 h 2709712"/>
                  <a:gd name="connsiteX31" fmla="*/ 223431 w 374956"/>
                  <a:gd name="connsiteY31" fmla="*/ 1423891 h 2709712"/>
                  <a:gd name="connsiteX32" fmla="*/ 220689 w 374956"/>
                  <a:gd name="connsiteY32" fmla="*/ 1623411 h 2709712"/>
                  <a:gd name="connsiteX33" fmla="*/ 135499 w 374956"/>
                  <a:gd name="connsiteY33" fmla="*/ 1784449 h 2709712"/>
                  <a:gd name="connsiteX34" fmla="*/ 133527 w 374956"/>
                  <a:gd name="connsiteY34" fmla="*/ 1785906 h 2709712"/>
                  <a:gd name="connsiteX35" fmla="*/ 133527 w 374956"/>
                  <a:gd name="connsiteY35" fmla="*/ 1788306 h 2709712"/>
                  <a:gd name="connsiteX36" fmla="*/ 78334 w 374956"/>
                  <a:gd name="connsiteY36" fmla="*/ 2242538 h 2709712"/>
                  <a:gd name="connsiteX37" fmla="*/ 44052 w 374956"/>
                  <a:gd name="connsiteY37" fmla="*/ 2440258 h 2709712"/>
                  <a:gd name="connsiteX38" fmla="*/ 0 w 374956"/>
                  <a:gd name="connsiteY38" fmla="*/ 2708598 h 2709712"/>
                  <a:gd name="connsiteX39" fmla="*/ 10799 w 374956"/>
                  <a:gd name="connsiteY39" fmla="*/ 2709712 h 2709712"/>
                  <a:gd name="connsiteX40" fmla="*/ 54765 w 374956"/>
                  <a:gd name="connsiteY40" fmla="*/ 2442229 h 2709712"/>
                  <a:gd name="connsiteX41" fmla="*/ 89047 w 374956"/>
                  <a:gd name="connsiteY41" fmla="*/ 2244252 h 2709712"/>
                  <a:gd name="connsiteX42" fmla="*/ 144069 w 374956"/>
                  <a:gd name="connsiteY42" fmla="*/ 1791305 h 2709712"/>
                  <a:gd name="connsiteX43" fmla="*/ 231573 w 374956"/>
                  <a:gd name="connsiteY43" fmla="*/ 1625039 h 2709712"/>
                  <a:gd name="connsiteX44" fmla="*/ 234401 w 374956"/>
                  <a:gd name="connsiteY44" fmla="*/ 1422091 h 2709712"/>
                  <a:gd name="connsiteX45" fmla="*/ 227288 w 374956"/>
                  <a:gd name="connsiteY45" fmla="*/ 1347100 h 2709712"/>
                  <a:gd name="connsiteX46" fmla="*/ 218717 w 374956"/>
                  <a:gd name="connsiteY46" fmla="*/ 1235684 h 2709712"/>
                  <a:gd name="connsiteX47" fmla="*/ 213318 w 374956"/>
                  <a:gd name="connsiteY47" fmla="*/ 1130611 h 2709712"/>
                  <a:gd name="connsiteX48" fmla="*/ 268940 w 374956"/>
                  <a:gd name="connsiteY48" fmla="*/ 923978 h 2709712"/>
                  <a:gd name="connsiteX49" fmla="*/ 280510 w 374956"/>
                  <a:gd name="connsiteY49" fmla="*/ 705175 h 2709712"/>
                  <a:gd name="connsiteX50" fmla="*/ 370157 w 374956"/>
                  <a:gd name="connsiteY50" fmla="*/ 844101 h 2709712"/>
                  <a:gd name="connsiteX51" fmla="*/ 374956 w 374956"/>
                  <a:gd name="connsiteY51" fmla="*/ 803049 h 270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4956" h="2709712">
                    <a:moveTo>
                      <a:pt x="268940" y="923978"/>
                    </a:moveTo>
                    <a:cubicBezTo>
                      <a:pt x="252399" y="872555"/>
                      <a:pt x="214346" y="821133"/>
                      <a:pt x="180750" y="776052"/>
                    </a:cubicBezTo>
                    <a:cubicBezTo>
                      <a:pt x="157182" y="744342"/>
                      <a:pt x="134984" y="714431"/>
                      <a:pt x="124871" y="690348"/>
                    </a:cubicBezTo>
                    <a:cubicBezTo>
                      <a:pt x="103874" y="640554"/>
                      <a:pt x="104216" y="596073"/>
                      <a:pt x="104731" y="534538"/>
                    </a:cubicBezTo>
                    <a:cubicBezTo>
                      <a:pt x="104731" y="526481"/>
                      <a:pt x="104731" y="518082"/>
                      <a:pt x="104731" y="509341"/>
                    </a:cubicBezTo>
                    <a:cubicBezTo>
                      <a:pt x="158382" y="509341"/>
                      <a:pt x="186493" y="504113"/>
                      <a:pt x="187864" y="439577"/>
                    </a:cubicBezTo>
                    <a:cubicBezTo>
                      <a:pt x="188378" y="419865"/>
                      <a:pt x="189664" y="402382"/>
                      <a:pt x="190949" y="385498"/>
                    </a:cubicBezTo>
                    <a:cubicBezTo>
                      <a:pt x="193606" y="350102"/>
                      <a:pt x="195920" y="319591"/>
                      <a:pt x="187692" y="289166"/>
                    </a:cubicBezTo>
                    <a:cubicBezTo>
                      <a:pt x="176465" y="247428"/>
                      <a:pt x="177836" y="238772"/>
                      <a:pt x="186750" y="182122"/>
                    </a:cubicBezTo>
                    <a:lnTo>
                      <a:pt x="186750" y="179808"/>
                    </a:lnTo>
                    <a:cubicBezTo>
                      <a:pt x="191206" y="151354"/>
                      <a:pt x="175180" y="111244"/>
                      <a:pt x="144840" y="74820"/>
                    </a:cubicBezTo>
                    <a:cubicBezTo>
                      <a:pt x="106788" y="29139"/>
                      <a:pt x="56479" y="1114"/>
                      <a:pt x="10199" y="0"/>
                    </a:cubicBezTo>
                    <a:lnTo>
                      <a:pt x="10199" y="10884"/>
                    </a:lnTo>
                    <a:cubicBezTo>
                      <a:pt x="53051" y="11999"/>
                      <a:pt x="100703" y="38481"/>
                      <a:pt x="136784" y="81762"/>
                    </a:cubicBezTo>
                    <a:cubicBezTo>
                      <a:pt x="164638" y="115272"/>
                      <a:pt x="180150" y="153068"/>
                      <a:pt x="176208" y="178093"/>
                    </a:cubicBezTo>
                    <a:lnTo>
                      <a:pt x="176208" y="180493"/>
                    </a:lnTo>
                    <a:cubicBezTo>
                      <a:pt x="167638" y="237744"/>
                      <a:pt x="165581" y="248028"/>
                      <a:pt x="177408" y="291909"/>
                    </a:cubicBezTo>
                    <a:cubicBezTo>
                      <a:pt x="185121" y="320534"/>
                      <a:pt x="182979" y="348816"/>
                      <a:pt x="180322" y="384555"/>
                    </a:cubicBezTo>
                    <a:cubicBezTo>
                      <a:pt x="179036" y="401696"/>
                      <a:pt x="177665" y="418837"/>
                      <a:pt x="177236" y="439320"/>
                    </a:cubicBezTo>
                    <a:cubicBezTo>
                      <a:pt x="175951" y="495714"/>
                      <a:pt x="157610" y="498370"/>
                      <a:pt x="99588" y="498370"/>
                    </a:cubicBezTo>
                    <a:lnTo>
                      <a:pt x="94103" y="498370"/>
                    </a:lnTo>
                    <a:lnTo>
                      <a:pt x="94103" y="503855"/>
                    </a:lnTo>
                    <a:cubicBezTo>
                      <a:pt x="94103" y="514483"/>
                      <a:pt x="94103" y="524682"/>
                      <a:pt x="94103" y="534366"/>
                    </a:cubicBezTo>
                    <a:cubicBezTo>
                      <a:pt x="93589" y="597187"/>
                      <a:pt x="93246" y="642611"/>
                      <a:pt x="115101" y="694548"/>
                    </a:cubicBezTo>
                    <a:cubicBezTo>
                      <a:pt x="125728" y="719830"/>
                      <a:pt x="148354" y="750255"/>
                      <a:pt x="172266" y="782480"/>
                    </a:cubicBezTo>
                    <a:cubicBezTo>
                      <a:pt x="205433" y="827046"/>
                      <a:pt x="242886" y="877612"/>
                      <a:pt x="258913" y="927235"/>
                    </a:cubicBezTo>
                    <a:cubicBezTo>
                      <a:pt x="283681" y="1004368"/>
                      <a:pt x="264741" y="1072418"/>
                      <a:pt x="204233" y="1124354"/>
                    </a:cubicBezTo>
                    <a:lnTo>
                      <a:pt x="202691" y="1125640"/>
                    </a:lnTo>
                    <a:lnTo>
                      <a:pt x="202691" y="1127697"/>
                    </a:lnTo>
                    <a:cubicBezTo>
                      <a:pt x="199262" y="1149637"/>
                      <a:pt x="202691" y="1190347"/>
                      <a:pt x="207662" y="1237398"/>
                    </a:cubicBezTo>
                    <a:cubicBezTo>
                      <a:pt x="211004" y="1271680"/>
                      <a:pt x="214689" y="1310933"/>
                      <a:pt x="216232" y="1347957"/>
                    </a:cubicBezTo>
                    <a:cubicBezTo>
                      <a:pt x="217175" y="1374782"/>
                      <a:pt x="220346" y="1399380"/>
                      <a:pt x="223431" y="1423891"/>
                    </a:cubicBezTo>
                    <a:cubicBezTo>
                      <a:pt x="230459" y="1478999"/>
                      <a:pt x="237744" y="1535992"/>
                      <a:pt x="220689" y="1623411"/>
                    </a:cubicBezTo>
                    <a:cubicBezTo>
                      <a:pt x="198663" y="1736197"/>
                      <a:pt x="136098" y="1784020"/>
                      <a:pt x="135499" y="1784449"/>
                    </a:cubicBezTo>
                    <a:lnTo>
                      <a:pt x="133527" y="1785906"/>
                    </a:lnTo>
                    <a:lnTo>
                      <a:pt x="133527" y="1788306"/>
                    </a:lnTo>
                    <a:cubicBezTo>
                      <a:pt x="133527" y="1791391"/>
                      <a:pt x="101045" y="2099755"/>
                      <a:pt x="78334" y="2242538"/>
                    </a:cubicBezTo>
                    <a:cubicBezTo>
                      <a:pt x="69078" y="2300817"/>
                      <a:pt x="56308" y="2371695"/>
                      <a:pt x="44052" y="2440258"/>
                    </a:cubicBezTo>
                    <a:cubicBezTo>
                      <a:pt x="24683" y="2547474"/>
                      <a:pt x="6342" y="2648777"/>
                      <a:pt x="0" y="2708598"/>
                    </a:cubicBezTo>
                    <a:lnTo>
                      <a:pt x="10799" y="2709712"/>
                    </a:lnTo>
                    <a:cubicBezTo>
                      <a:pt x="17141" y="2650319"/>
                      <a:pt x="36510" y="2544560"/>
                      <a:pt x="54765" y="2442229"/>
                    </a:cubicBezTo>
                    <a:cubicBezTo>
                      <a:pt x="67106" y="2373666"/>
                      <a:pt x="79962" y="2302617"/>
                      <a:pt x="89047" y="2244252"/>
                    </a:cubicBezTo>
                    <a:cubicBezTo>
                      <a:pt x="110730" y="2107125"/>
                      <a:pt x="141069" y="1820016"/>
                      <a:pt x="144069" y="1791305"/>
                    </a:cubicBezTo>
                    <a:cubicBezTo>
                      <a:pt x="155382" y="1782135"/>
                      <a:pt x="210661" y="1732426"/>
                      <a:pt x="231573" y="1625039"/>
                    </a:cubicBezTo>
                    <a:cubicBezTo>
                      <a:pt x="248714" y="1535906"/>
                      <a:pt x="241600" y="1478056"/>
                      <a:pt x="234401" y="1422091"/>
                    </a:cubicBezTo>
                    <a:cubicBezTo>
                      <a:pt x="231230" y="1397066"/>
                      <a:pt x="228231" y="1373411"/>
                      <a:pt x="227288" y="1347100"/>
                    </a:cubicBezTo>
                    <a:cubicBezTo>
                      <a:pt x="226002" y="1309819"/>
                      <a:pt x="222231" y="1270566"/>
                      <a:pt x="218717" y="1235684"/>
                    </a:cubicBezTo>
                    <a:cubicBezTo>
                      <a:pt x="214346" y="1190690"/>
                      <a:pt x="210661" y="1151780"/>
                      <a:pt x="213318" y="1130611"/>
                    </a:cubicBezTo>
                    <a:cubicBezTo>
                      <a:pt x="275454" y="1076531"/>
                      <a:pt x="294908" y="1004883"/>
                      <a:pt x="268940" y="923978"/>
                    </a:cubicBezTo>
                    <a:close/>
                    <a:moveTo>
                      <a:pt x="280510" y="705175"/>
                    </a:moveTo>
                    <a:lnTo>
                      <a:pt x="370157" y="844101"/>
                    </a:lnTo>
                    <a:lnTo>
                      <a:pt x="374956" y="803049"/>
                    </a:lnTo>
                    <a:close/>
                  </a:path>
                </a:pathLst>
              </a:custGeom>
              <a:solidFill>
                <a:srgbClr val="E0E0E0"/>
              </a:solidFill>
              <a:ln w="8553" cap="flat">
                <a:noFill/>
                <a:prstDash val="solid"/>
                <a:miter/>
              </a:ln>
            </p:spPr>
            <p:txBody>
              <a:bodyPr rtlCol="0" anchor="ctr"/>
              <a:lstStyle/>
              <a:p>
                <a:endParaRPr lang="en-US" dirty="0"/>
              </a:p>
            </p:txBody>
          </p:sp>
        </p:grpSp>
        <p:grpSp>
          <p:nvGrpSpPr>
            <p:cNvPr id="12" name="Graphic 1">
              <a:extLst>
                <a:ext uri="{FF2B5EF4-FFF2-40B4-BE49-F238E27FC236}">
                  <a16:creationId xmlns:a16="http://schemas.microsoft.com/office/drawing/2014/main" id="{75D78F46-8EE7-D898-4829-FF9DA72972B4}"/>
                </a:ext>
              </a:extLst>
            </p:cNvPr>
            <p:cNvGrpSpPr/>
            <p:nvPr/>
          </p:nvGrpSpPr>
          <p:grpSpPr>
            <a:xfrm>
              <a:off x="5234586" y="5251934"/>
              <a:ext cx="1689745" cy="455261"/>
              <a:chOff x="5234586" y="5251934"/>
              <a:chExt cx="1689745" cy="455261"/>
            </a:xfrm>
          </p:grpSpPr>
          <p:grpSp>
            <p:nvGrpSpPr>
              <p:cNvPr id="201" name="Graphic 1">
                <a:extLst>
                  <a:ext uri="{FF2B5EF4-FFF2-40B4-BE49-F238E27FC236}">
                    <a16:creationId xmlns:a16="http://schemas.microsoft.com/office/drawing/2014/main" id="{E7EFEEF5-9067-5369-D37C-70085F3C3F50}"/>
                  </a:ext>
                </a:extLst>
              </p:cNvPr>
              <p:cNvGrpSpPr/>
              <p:nvPr/>
            </p:nvGrpSpPr>
            <p:grpSpPr>
              <a:xfrm>
                <a:off x="5897242" y="5361583"/>
                <a:ext cx="364323" cy="250865"/>
                <a:chOff x="5897242" y="5361583"/>
                <a:chExt cx="364323" cy="250865"/>
              </a:xfrm>
            </p:grpSpPr>
            <p:sp>
              <p:nvSpPr>
                <p:cNvPr id="207" name="Freeform: Shape 214">
                  <a:extLst>
                    <a:ext uri="{FF2B5EF4-FFF2-40B4-BE49-F238E27FC236}">
                      <a16:creationId xmlns:a16="http://schemas.microsoft.com/office/drawing/2014/main" id="{A30521C7-48DF-FC41-C79C-F788511F6985}"/>
                    </a:ext>
                  </a:extLst>
                </p:cNvPr>
                <p:cNvSpPr/>
                <p:nvPr/>
              </p:nvSpPr>
              <p:spPr>
                <a:xfrm>
                  <a:off x="5900031" y="5364147"/>
                  <a:ext cx="359052" cy="245869"/>
                </a:xfrm>
                <a:custGeom>
                  <a:avLst/>
                  <a:gdLst>
                    <a:gd name="connsiteX0" fmla="*/ 276959 w 359052"/>
                    <a:gd name="connsiteY0" fmla="*/ 245774 h 245869"/>
                    <a:gd name="connsiteX1" fmla="*/ 269759 w 359052"/>
                    <a:gd name="connsiteY1" fmla="*/ 245774 h 245869"/>
                    <a:gd name="connsiteX2" fmla="*/ 219880 w 359052"/>
                    <a:gd name="connsiteY2" fmla="*/ 192037 h 245869"/>
                    <a:gd name="connsiteX3" fmla="*/ 223736 w 359052"/>
                    <a:gd name="connsiteY3" fmla="*/ 171382 h 245869"/>
                    <a:gd name="connsiteX4" fmla="*/ 214137 w 359052"/>
                    <a:gd name="connsiteY4" fmla="*/ 140786 h 245869"/>
                    <a:gd name="connsiteX5" fmla="*/ 212766 w 359052"/>
                    <a:gd name="connsiteY5" fmla="*/ 138986 h 245869"/>
                    <a:gd name="connsiteX6" fmla="*/ 210795 w 359052"/>
                    <a:gd name="connsiteY6" fmla="*/ 140186 h 245869"/>
                    <a:gd name="connsiteX7" fmla="*/ 203510 w 359052"/>
                    <a:gd name="connsiteY7" fmla="*/ 153642 h 245869"/>
                    <a:gd name="connsiteX8" fmla="*/ 203510 w 359052"/>
                    <a:gd name="connsiteY8" fmla="*/ 220234 h 245869"/>
                    <a:gd name="connsiteX9" fmla="*/ 198111 w 359052"/>
                    <a:gd name="connsiteY9" fmla="*/ 220234 h 245869"/>
                    <a:gd name="connsiteX10" fmla="*/ 198111 w 359052"/>
                    <a:gd name="connsiteY10" fmla="*/ 153899 h 245869"/>
                    <a:gd name="connsiteX11" fmla="*/ 202996 w 359052"/>
                    <a:gd name="connsiteY11" fmla="*/ 132815 h 245869"/>
                    <a:gd name="connsiteX12" fmla="*/ 204196 w 359052"/>
                    <a:gd name="connsiteY12" fmla="*/ 130758 h 245869"/>
                    <a:gd name="connsiteX13" fmla="*/ 202310 w 359052"/>
                    <a:gd name="connsiteY13" fmla="*/ 129387 h 245869"/>
                    <a:gd name="connsiteX14" fmla="*/ 193740 w 359052"/>
                    <a:gd name="connsiteY14" fmla="*/ 124416 h 245869"/>
                    <a:gd name="connsiteX15" fmla="*/ 193740 w 359052"/>
                    <a:gd name="connsiteY15" fmla="*/ 119274 h 245869"/>
                    <a:gd name="connsiteX16" fmla="*/ 210881 w 359052"/>
                    <a:gd name="connsiteY16" fmla="*/ 124073 h 245869"/>
                    <a:gd name="connsiteX17" fmla="*/ 211909 w 359052"/>
                    <a:gd name="connsiteY17" fmla="*/ 124073 h 245869"/>
                    <a:gd name="connsiteX18" fmla="*/ 212766 w 359052"/>
                    <a:gd name="connsiteY18" fmla="*/ 123559 h 245869"/>
                    <a:gd name="connsiteX19" fmla="*/ 225622 w 359052"/>
                    <a:gd name="connsiteY19" fmla="*/ 119960 h 245869"/>
                    <a:gd name="connsiteX20" fmla="*/ 228193 w 359052"/>
                    <a:gd name="connsiteY20" fmla="*/ 119960 h 245869"/>
                    <a:gd name="connsiteX21" fmla="*/ 228193 w 359052"/>
                    <a:gd name="connsiteY21" fmla="*/ 115332 h 245869"/>
                    <a:gd name="connsiteX22" fmla="*/ 228193 w 359052"/>
                    <a:gd name="connsiteY22" fmla="*/ 111475 h 245869"/>
                    <a:gd name="connsiteX23" fmla="*/ 228193 w 359052"/>
                    <a:gd name="connsiteY23" fmla="*/ 108390 h 245869"/>
                    <a:gd name="connsiteX24" fmla="*/ 226650 w 359052"/>
                    <a:gd name="connsiteY24" fmla="*/ 107618 h 245869"/>
                    <a:gd name="connsiteX25" fmla="*/ 202396 w 359052"/>
                    <a:gd name="connsiteY25" fmla="*/ 102905 h 245869"/>
                    <a:gd name="connsiteX26" fmla="*/ 192540 w 359052"/>
                    <a:gd name="connsiteY26" fmla="*/ 103590 h 245869"/>
                    <a:gd name="connsiteX27" fmla="*/ 192540 w 359052"/>
                    <a:gd name="connsiteY27" fmla="*/ 98191 h 245869"/>
                    <a:gd name="connsiteX28" fmla="*/ 204539 w 359052"/>
                    <a:gd name="connsiteY28" fmla="*/ 91078 h 245869"/>
                    <a:gd name="connsiteX29" fmla="*/ 221680 w 359052"/>
                    <a:gd name="connsiteY29" fmla="*/ 72222 h 245869"/>
                    <a:gd name="connsiteX30" fmla="*/ 222537 w 359052"/>
                    <a:gd name="connsiteY30" fmla="*/ 71023 h 245869"/>
                    <a:gd name="connsiteX31" fmla="*/ 221937 w 359052"/>
                    <a:gd name="connsiteY31" fmla="*/ 69651 h 245869"/>
                    <a:gd name="connsiteX32" fmla="*/ 218166 w 359052"/>
                    <a:gd name="connsiteY32" fmla="*/ 50711 h 245869"/>
                    <a:gd name="connsiteX33" fmla="*/ 260101 w 359052"/>
                    <a:gd name="connsiteY33" fmla="*/ 6959 h 245869"/>
                    <a:gd name="connsiteX34" fmla="*/ 263160 w 359052"/>
                    <a:gd name="connsiteY34" fmla="*/ 7001 h 245869"/>
                    <a:gd name="connsiteX35" fmla="*/ 345094 w 359052"/>
                    <a:gd name="connsiteY35" fmla="*/ 63138 h 245869"/>
                    <a:gd name="connsiteX36" fmla="*/ 338923 w 359052"/>
                    <a:gd name="connsiteY36" fmla="*/ 207293 h 245869"/>
                    <a:gd name="connsiteX37" fmla="*/ 276959 w 359052"/>
                    <a:gd name="connsiteY37" fmla="*/ 245774 h 245869"/>
                    <a:gd name="connsiteX38" fmla="*/ 216966 w 359052"/>
                    <a:gd name="connsiteY38" fmla="*/ 141986 h 245869"/>
                    <a:gd name="connsiteX39" fmla="*/ 222280 w 359052"/>
                    <a:gd name="connsiteY39" fmla="*/ 149099 h 245869"/>
                    <a:gd name="connsiteX40" fmla="*/ 231535 w 359052"/>
                    <a:gd name="connsiteY40" fmla="*/ 154156 h 245869"/>
                    <a:gd name="connsiteX41" fmla="*/ 233164 w 359052"/>
                    <a:gd name="connsiteY41" fmla="*/ 154156 h 245869"/>
                    <a:gd name="connsiteX42" fmla="*/ 236849 w 359052"/>
                    <a:gd name="connsiteY42" fmla="*/ 153470 h 245869"/>
                    <a:gd name="connsiteX43" fmla="*/ 234878 w 359052"/>
                    <a:gd name="connsiteY43" fmla="*/ 150299 h 245869"/>
                    <a:gd name="connsiteX44" fmla="*/ 231621 w 359052"/>
                    <a:gd name="connsiteY44" fmla="*/ 143529 h 245869"/>
                    <a:gd name="connsiteX45" fmla="*/ 229736 w 359052"/>
                    <a:gd name="connsiteY45" fmla="*/ 143529 h 245869"/>
                    <a:gd name="connsiteX46" fmla="*/ 231107 w 359052"/>
                    <a:gd name="connsiteY46" fmla="*/ 142500 h 245869"/>
                    <a:gd name="connsiteX47" fmla="*/ 219023 w 359052"/>
                    <a:gd name="connsiteY47" fmla="*/ 137529 h 245869"/>
                    <a:gd name="connsiteX48" fmla="*/ 213109 w 359052"/>
                    <a:gd name="connsiteY48" fmla="*/ 137529 h 245869"/>
                    <a:gd name="connsiteX49" fmla="*/ 205310 w 359052"/>
                    <a:gd name="connsiteY49" fmla="*/ 101019 h 245869"/>
                    <a:gd name="connsiteX50" fmla="*/ 224936 w 359052"/>
                    <a:gd name="connsiteY50" fmla="*/ 105219 h 245869"/>
                    <a:gd name="connsiteX51" fmla="*/ 227936 w 359052"/>
                    <a:gd name="connsiteY51" fmla="*/ 106761 h 245869"/>
                    <a:gd name="connsiteX52" fmla="*/ 228536 w 359052"/>
                    <a:gd name="connsiteY52" fmla="*/ 103419 h 245869"/>
                    <a:gd name="connsiteX53" fmla="*/ 234964 w 359052"/>
                    <a:gd name="connsiteY53" fmla="*/ 87478 h 245869"/>
                    <a:gd name="connsiteX54" fmla="*/ 236849 w 359052"/>
                    <a:gd name="connsiteY54" fmla="*/ 85078 h 245869"/>
                    <a:gd name="connsiteX55" fmla="*/ 234192 w 359052"/>
                    <a:gd name="connsiteY55" fmla="*/ 83621 h 245869"/>
                    <a:gd name="connsiteX56" fmla="*/ 225622 w 359052"/>
                    <a:gd name="connsiteY56" fmla="*/ 75051 h 245869"/>
                    <a:gd name="connsiteX57" fmla="*/ 223394 w 359052"/>
                    <a:gd name="connsiteY57" fmla="*/ 71794 h 245869"/>
                    <a:gd name="connsiteX58" fmla="*/ 221251 w 359052"/>
                    <a:gd name="connsiteY58" fmla="*/ 75136 h 245869"/>
                    <a:gd name="connsiteX59" fmla="*/ 199311 w 359052"/>
                    <a:gd name="connsiteY59" fmla="*/ 96391 h 245869"/>
                    <a:gd name="connsiteX60" fmla="*/ 200939 w 359052"/>
                    <a:gd name="connsiteY60" fmla="*/ 101105 h 245869"/>
                    <a:gd name="connsiteX61" fmla="*/ 205053 w 359052"/>
                    <a:gd name="connsiteY61" fmla="*/ 101019 h 245869"/>
                    <a:gd name="connsiteX62" fmla="*/ 82153 w 359052"/>
                    <a:gd name="connsiteY62" fmla="*/ 239003 h 245869"/>
                    <a:gd name="connsiteX63" fmla="*/ 20103 w 359052"/>
                    <a:gd name="connsiteY63" fmla="*/ 200350 h 245869"/>
                    <a:gd name="connsiteX64" fmla="*/ 13932 w 359052"/>
                    <a:gd name="connsiteY64" fmla="*/ 56110 h 245869"/>
                    <a:gd name="connsiteX65" fmla="*/ 95866 w 359052"/>
                    <a:gd name="connsiteY65" fmla="*/ 59 h 245869"/>
                    <a:gd name="connsiteX66" fmla="*/ 140895 w 359052"/>
                    <a:gd name="connsiteY66" fmla="*/ 40615 h 245869"/>
                    <a:gd name="connsiteX67" fmla="*/ 140946 w 359052"/>
                    <a:gd name="connsiteY67" fmla="*/ 43769 h 245869"/>
                    <a:gd name="connsiteX68" fmla="*/ 137089 w 359052"/>
                    <a:gd name="connsiteY68" fmla="*/ 62624 h 245869"/>
                    <a:gd name="connsiteX69" fmla="*/ 136489 w 359052"/>
                    <a:gd name="connsiteY69" fmla="*/ 63995 h 245869"/>
                    <a:gd name="connsiteX70" fmla="*/ 137432 w 359052"/>
                    <a:gd name="connsiteY70" fmla="*/ 65280 h 245869"/>
                    <a:gd name="connsiteX71" fmla="*/ 154573 w 359052"/>
                    <a:gd name="connsiteY71" fmla="*/ 84135 h 245869"/>
                    <a:gd name="connsiteX72" fmla="*/ 166657 w 359052"/>
                    <a:gd name="connsiteY72" fmla="*/ 91163 h 245869"/>
                    <a:gd name="connsiteX73" fmla="*/ 166657 w 359052"/>
                    <a:gd name="connsiteY73" fmla="*/ 96562 h 245869"/>
                    <a:gd name="connsiteX74" fmla="*/ 156801 w 359052"/>
                    <a:gd name="connsiteY74" fmla="*/ 95962 h 245869"/>
                    <a:gd name="connsiteX75" fmla="*/ 132633 w 359052"/>
                    <a:gd name="connsiteY75" fmla="*/ 100676 h 245869"/>
                    <a:gd name="connsiteX76" fmla="*/ 131090 w 359052"/>
                    <a:gd name="connsiteY76" fmla="*/ 101448 h 245869"/>
                    <a:gd name="connsiteX77" fmla="*/ 131519 w 359052"/>
                    <a:gd name="connsiteY77" fmla="*/ 108475 h 245869"/>
                    <a:gd name="connsiteX78" fmla="*/ 133833 w 359052"/>
                    <a:gd name="connsiteY78" fmla="*/ 109161 h 245869"/>
                    <a:gd name="connsiteX79" fmla="*/ 149859 w 359052"/>
                    <a:gd name="connsiteY79" fmla="*/ 115503 h 245869"/>
                    <a:gd name="connsiteX80" fmla="*/ 150888 w 359052"/>
                    <a:gd name="connsiteY80" fmla="*/ 116446 h 245869"/>
                    <a:gd name="connsiteX81" fmla="*/ 152173 w 359052"/>
                    <a:gd name="connsiteY81" fmla="*/ 116446 h 245869"/>
                    <a:gd name="connsiteX82" fmla="*/ 165800 w 359052"/>
                    <a:gd name="connsiteY82" fmla="*/ 112504 h 245869"/>
                    <a:gd name="connsiteX83" fmla="*/ 165800 w 359052"/>
                    <a:gd name="connsiteY83" fmla="*/ 117646 h 245869"/>
                    <a:gd name="connsiteX84" fmla="*/ 157230 w 359052"/>
                    <a:gd name="connsiteY84" fmla="*/ 122102 h 245869"/>
                    <a:gd name="connsiteX85" fmla="*/ 155516 w 359052"/>
                    <a:gd name="connsiteY85" fmla="*/ 123217 h 245869"/>
                    <a:gd name="connsiteX86" fmla="*/ 156287 w 359052"/>
                    <a:gd name="connsiteY86" fmla="*/ 125188 h 245869"/>
                    <a:gd name="connsiteX87" fmla="*/ 159715 w 359052"/>
                    <a:gd name="connsiteY87" fmla="*/ 143100 h 245869"/>
                    <a:gd name="connsiteX88" fmla="*/ 159715 w 359052"/>
                    <a:gd name="connsiteY88" fmla="*/ 199236 h 245869"/>
                    <a:gd name="connsiteX89" fmla="*/ 154316 w 359052"/>
                    <a:gd name="connsiteY89" fmla="*/ 199236 h 245869"/>
                    <a:gd name="connsiteX90" fmla="*/ 154316 w 359052"/>
                    <a:gd name="connsiteY90" fmla="*/ 192723 h 245869"/>
                    <a:gd name="connsiteX91" fmla="*/ 154316 w 359052"/>
                    <a:gd name="connsiteY91" fmla="*/ 142843 h 245869"/>
                    <a:gd name="connsiteX92" fmla="*/ 150373 w 359052"/>
                    <a:gd name="connsiteY92" fmla="*/ 131787 h 245869"/>
                    <a:gd name="connsiteX93" fmla="*/ 148402 w 359052"/>
                    <a:gd name="connsiteY93" fmla="*/ 129387 h 245869"/>
                    <a:gd name="connsiteX94" fmla="*/ 146431 w 359052"/>
                    <a:gd name="connsiteY94" fmla="*/ 131701 h 245869"/>
                    <a:gd name="connsiteX95" fmla="*/ 134947 w 359052"/>
                    <a:gd name="connsiteY95" fmla="*/ 164355 h 245869"/>
                    <a:gd name="connsiteX96" fmla="*/ 138889 w 359052"/>
                    <a:gd name="connsiteY96" fmla="*/ 185181 h 245869"/>
                    <a:gd name="connsiteX97" fmla="*/ 89009 w 359052"/>
                    <a:gd name="connsiteY97" fmla="*/ 238917 h 245869"/>
                    <a:gd name="connsiteX98" fmla="*/ 81810 w 359052"/>
                    <a:gd name="connsiteY98" fmla="*/ 239346 h 245869"/>
                    <a:gd name="connsiteX99" fmla="*/ 129462 w 359052"/>
                    <a:gd name="connsiteY99" fmla="*/ 130758 h 245869"/>
                    <a:gd name="connsiteX100" fmla="*/ 124491 w 359052"/>
                    <a:gd name="connsiteY100" fmla="*/ 143357 h 245869"/>
                    <a:gd name="connsiteX101" fmla="*/ 122520 w 359052"/>
                    <a:gd name="connsiteY101" fmla="*/ 146528 h 245869"/>
                    <a:gd name="connsiteX102" fmla="*/ 126119 w 359052"/>
                    <a:gd name="connsiteY102" fmla="*/ 147214 h 245869"/>
                    <a:gd name="connsiteX103" fmla="*/ 127833 w 359052"/>
                    <a:gd name="connsiteY103" fmla="*/ 147214 h 245869"/>
                    <a:gd name="connsiteX104" fmla="*/ 137089 w 359052"/>
                    <a:gd name="connsiteY104" fmla="*/ 142071 h 245869"/>
                    <a:gd name="connsiteX105" fmla="*/ 145660 w 359052"/>
                    <a:gd name="connsiteY105" fmla="*/ 131101 h 245869"/>
                    <a:gd name="connsiteX106" fmla="*/ 148145 w 359052"/>
                    <a:gd name="connsiteY106" fmla="*/ 128187 h 245869"/>
                    <a:gd name="connsiteX107" fmla="*/ 144460 w 359052"/>
                    <a:gd name="connsiteY107" fmla="*/ 126987 h 245869"/>
                    <a:gd name="connsiteX108" fmla="*/ 140346 w 359052"/>
                    <a:gd name="connsiteY108" fmla="*/ 126388 h 245869"/>
                    <a:gd name="connsiteX109" fmla="*/ 130319 w 359052"/>
                    <a:gd name="connsiteY109" fmla="*/ 130844 h 245869"/>
                    <a:gd name="connsiteX110" fmla="*/ 134090 w 359052"/>
                    <a:gd name="connsiteY110" fmla="*/ 68280 h 245869"/>
                    <a:gd name="connsiteX111" fmla="*/ 125519 w 359052"/>
                    <a:gd name="connsiteY111" fmla="*/ 76851 h 245869"/>
                    <a:gd name="connsiteX112" fmla="*/ 122862 w 359052"/>
                    <a:gd name="connsiteY112" fmla="*/ 78307 h 245869"/>
                    <a:gd name="connsiteX113" fmla="*/ 124748 w 359052"/>
                    <a:gd name="connsiteY113" fmla="*/ 80622 h 245869"/>
                    <a:gd name="connsiteX114" fmla="*/ 131090 w 359052"/>
                    <a:gd name="connsiteY114" fmla="*/ 96562 h 245869"/>
                    <a:gd name="connsiteX115" fmla="*/ 131690 w 359052"/>
                    <a:gd name="connsiteY115" fmla="*/ 99905 h 245869"/>
                    <a:gd name="connsiteX116" fmla="*/ 134775 w 359052"/>
                    <a:gd name="connsiteY116" fmla="*/ 98448 h 245869"/>
                    <a:gd name="connsiteX117" fmla="*/ 154402 w 359052"/>
                    <a:gd name="connsiteY117" fmla="*/ 94163 h 245869"/>
                    <a:gd name="connsiteX118" fmla="*/ 159115 w 359052"/>
                    <a:gd name="connsiteY118" fmla="*/ 94163 h 245869"/>
                    <a:gd name="connsiteX119" fmla="*/ 160658 w 359052"/>
                    <a:gd name="connsiteY119" fmla="*/ 89363 h 245869"/>
                    <a:gd name="connsiteX120" fmla="*/ 138718 w 359052"/>
                    <a:gd name="connsiteY120" fmla="*/ 68109 h 245869"/>
                    <a:gd name="connsiteX121" fmla="*/ 136575 w 359052"/>
                    <a:gd name="connsiteY121" fmla="*/ 64852 h 2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9052" h="245869">
                      <a:moveTo>
                        <a:pt x="276959" y="245774"/>
                      </a:moveTo>
                      <a:cubicBezTo>
                        <a:pt x="274559" y="245902"/>
                        <a:pt x="272159" y="245902"/>
                        <a:pt x="269759" y="245774"/>
                      </a:cubicBezTo>
                      <a:cubicBezTo>
                        <a:pt x="241417" y="244120"/>
                        <a:pt x="219417" y="220422"/>
                        <a:pt x="219880" y="192037"/>
                      </a:cubicBezTo>
                      <a:cubicBezTo>
                        <a:pt x="219871" y="184975"/>
                        <a:pt x="221182" y="177973"/>
                        <a:pt x="223736" y="171382"/>
                      </a:cubicBezTo>
                      <a:cubicBezTo>
                        <a:pt x="224713" y="160318"/>
                        <a:pt x="221260" y="149313"/>
                        <a:pt x="214137" y="140786"/>
                      </a:cubicBezTo>
                      <a:lnTo>
                        <a:pt x="212766" y="138986"/>
                      </a:lnTo>
                      <a:lnTo>
                        <a:pt x="210795" y="140186"/>
                      </a:lnTo>
                      <a:cubicBezTo>
                        <a:pt x="206390" y="143280"/>
                        <a:pt x="203690" y="148259"/>
                        <a:pt x="203510" y="153642"/>
                      </a:cubicBezTo>
                      <a:cubicBezTo>
                        <a:pt x="202336" y="175822"/>
                        <a:pt x="202336" y="198054"/>
                        <a:pt x="203510" y="220234"/>
                      </a:cubicBezTo>
                      <a:lnTo>
                        <a:pt x="198111" y="220234"/>
                      </a:lnTo>
                      <a:lnTo>
                        <a:pt x="198111" y="153899"/>
                      </a:lnTo>
                      <a:cubicBezTo>
                        <a:pt x="197862" y="146562"/>
                        <a:pt x="199551" y="139295"/>
                        <a:pt x="202996" y="132815"/>
                      </a:cubicBezTo>
                      <a:lnTo>
                        <a:pt x="204196" y="130758"/>
                      </a:lnTo>
                      <a:lnTo>
                        <a:pt x="202310" y="129387"/>
                      </a:lnTo>
                      <a:cubicBezTo>
                        <a:pt x="199653" y="127407"/>
                        <a:pt x="196782" y="125736"/>
                        <a:pt x="193740" y="124416"/>
                      </a:cubicBezTo>
                      <a:cubicBezTo>
                        <a:pt x="192540" y="122917"/>
                        <a:pt x="192540" y="120774"/>
                        <a:pt x="193740" y="119274"/>
                      </a:cubicBezTo>
                      <a:cubicBezTo>
                        <a:pt x="199362" y="121185"/>
                        <a:pt x="205087" y="122788"/>
                        <a:pt x="210881" y="124073"/>
                      </a:cubicBezTo>
                      <a:lnTo>
                        <a:pt x="211909" y="124073"/>
                      </a:lnTo>
                      <a:lnTo>
                        <a:pt x="212766" y="123559"/>
                      </a:lnTo>
                      <a:cubicBezTo>
                        <a:pt x="216709" y="121357"/>
                        <a:pt x="221114" y="120123"/>
                        <a:pt x="225622" y="119960"/>
                      </a:cubicBezTo>
                      <a:lnTo>
                        <a:pt x="228193" y="119960"/>
                      </a:lnTo>
                      <a:lnTo>
                        <a:pt x="228193" y="115332"/>
                      </a:lnTo>
                      <a:cubicBezTo>
                        <a:pt x="228193" y="113960"/>
                        <a:pt x="228193" y="112675"/>
                        <a:pt x="228193" y="111475"/>
                      </a:cubicBezTo>
                      <a:lnTo>
                        <a:pt x="228193" y="108390"/>
                      </a:lnTo>
                      <a:lnTo>
                        <a:pt x="226650" y="107618"/>
                      </a:lnTo>
                      <a:cubicBezTo>
                        <a:pt x="219006" y="104310"/>
                        <a:pt x="210727" y="102699"/>
                        <a:pt x="202396" y="102905"/>
                      </a:cubicBezTo>
                      <a:cubicBezTo>
                        <a:pt x="199096" y="102922"/>
                        <a:pt x="195805" y="103145"/>
                        <a:pt x="192540" y="103590"/>
                      </a:cubicBezTo>
                      <a:cubicBezTo>
                        <a:pt x="191760" y="101876"/>
                        <a:pt x="191760" y="99905"/>
                        <a:pt x="192540" y="98191"/>
                      </a:cubicBezTo>
                      <a:cubicBezTo>
                        <a:pt x="196945" y="96580"/>
                        <a:pt x="201008" y="94163"/>
                        <a:pt x="204539" y="91078"/>
                      </a:cubicBezTo>
                      <a:cubicBezTo>
                        <a:pt x="210932" y="85447"/>
                        <a:pt x="216674" y="79122"/>
                        <a:pt x="221680" y="72222"/>
                      </a:cubicBezTo>
                      <a:lnTo>
                        <a:pt x="222537" y="71023"/>
                      </a:lnTo>
                      <a:lnTo>
                        <a:pt x="221937" y="69651"/>
                      </a:lnTo>
                      <a:cubicBezTo>
                        <a:pt x="219408" y="63661"/>
                        <a:pt x="218123" y="57216"/>
                        <a:pt x="218166" y="50711"/>
                      </a:cubicBezTo>
                      <a:cubicBezTo>
                        <a:pt x="217660" y="27048"/>
                        <a:pt x="236438" y="7464"/>
                        <a:pt x="260101" y="6959"/>
                      </a:cubicBezTo>
                      <a:cubicBezTo>
                        <a:pt x="261121" y="6933"/>
                        <a:pt x="262141" y="6950"/>
                        <a:pt x="263160" y="7001"/>
                      </a:cubicBezTo>
                      <a:cubicBezTo>
                        <a:pt x="301813" y="7001"/>
                        <a:pt x="325553" y="23285"/>
                        <a:pt x="345094" y="63138"/>
                      </a:cubicBezTo>
                      <a:cubicBezTo>
                        <a:pt x="368491" y="110875"/>
                        <a:pt x="359749" y="171811"/>
                        <a:pt x="338923" y="207293"/>
                      </a:cubicBezTo>
                      <a:cubicBezTo>
                        <a:pt x="326779" y="230407"/>
                        <a:pt x="303064" y="245131"/>
                        <a:pt x="276959" y="245774"/>
                      </a:cubicBezTo>
                      <a:close/>
                      <a:moveTo>
                        <a:pt x="216966" y="141986"/>
                      </a:moveTo>
                      <a:cubicBezTo>
                        <a:pt x="219023" y="144557"/>
                        <a:pt x="220822" y="147042"/>
                        <a:pt x="222280" y="149099"/>
                      </a:cubicBezTo>
                      <a:cubicBezTo>
                        <a:pt x="224302" y="152253"/>
                        <a:pt x="227790" y="154164"/>
                        <a:pt x="231535" y="154156"/>
                      </a:cubicBezTo>
                      <a:lnTo>
                        <a:pt x="233164" y="154156"/>
                      </a:lnTo>
                      <a:lnTo>
                        <a:pt x="236849" y="153470"/>
                      </a:lnTo>
                      <a:lnTo>
                        <a:pt x="234878" y="150299"/>
                      </a:lnTo>
                      <a:cubicBezTo>
                        <a:pt x="233610" y="148139"/>
                        <a:pt x="232513" y="145868"/>
                        <a:pt x="231621" y="143529"/>
                      </a:cubicBezTo>
                      <a:lnTo>
                        <a:pt x="229736" y="143529"/>
                      </a:lnTo>
                      <a:lnTo>
                        <a:pt x="231107" y="142500"/>
                      </a:lnTo>
                      <a:cubicBezTo>
                        <a:pt x="227893" y="139312"/>
                        <a:pt x="223548" y="137529"/>
                        <a:pt x="219023" y="137529"/>
                      </a:cubicBezTo>
                      <a:lnTo>
                        <a:pt x="213109" y="137529"/>
                      </a:lnTo>
                      <a:close/>
                      <a:moveTo>
                        <a:pt x="205310" y="101019"/>
                      </a:moveTo>
                      <a:cubicBezTo>
                        <a:pt x="212081" y="100993"/>
                        <a:pt x="218774" y="102425"/>
                        <a:pt x="224936" y="105219"/>
                      </a:cubicBezTo>
                      <a:lnTo>
                        <a:pt x="227936" y="106761"/>
                      </a:lnTo>
                      <a:lnTo>
                        <a:pt x="228536" y="103419"/>
                      </a:lnTo>
                      <a:cubicBezTo>
                        <a:pt x="229333" y="97659"/>
                        <a:pt x="231544" y="92183"/>
                        <a:pt x="234964" y="87478"/>
                      </a:cubicBezTo>
                      <a:lnTo>
                        <a:pt x="236849" y="85078"/>
                      </a:lnTo>
                      <a:lnTo>
                        <a:pt x="234192" y="83621"/>
                      </a:lnTo>
                      <a:cubicBezTo>
                        <a:pt x="230696" y="81487"/>
                        <a:pt x="227756" y="78548"/>
                        <a:pt x="225622" y="75051"/>
                      </a:cubicBezTo>
                      <a:lnTo>
                        <a:pt x="223394" y="71794"/>
                      </a:lnTo>
                      <a:lnTo>
                        <a:pt x="221251" y="75136"/>
                      </a:lnTo>
                      <a:cubicBezTo>
                        <a:pt x="215577" y="83732"/>
                        <a:pt x="208087" y="90992"/>
                        <a:pt x="199311" y="96391"/>
                      </a:cubicBezTo>
                      <a:lnTo>
                        <a:pt x="200939" y="101105"/>
                      </a:lnTo>
                      <a:cubicBezTo>
                        <a:pt x="202310" y="101011"/>
                        <a:pt x="203682" y="100985"/>
                        <a:pt x="205053" y="101019"/>
                      </a:cubicBezTo>
                      <a:close/>
                      <a:moveTo>
                        <a:pt x="82153" y="239003"/>
                      </a:moveTo>
                      <a:cubicBezTo>
                        <a:pt x="55996" y="238309"/>
                        <a:pt x="32264" y="223516"/>
                        <a:pt x="20103" y="200350"/>
                      </a:cubicBezTo>
                      <a:cubicBezTo>
                        <a:pt x="-637" y="164869"/>
                        <a:pt x="-9465" y="103933"/>
                        <a:pt x="13932" y="56110"/>
                      </a:cubicBezTo>
                      <a:cubicBezTo>
                        <a:pt x="33473" y="16343"/>
                        <a:pt x="57213" y="59"/>
                        <a:pt x="95866" y="59"/>
                      </a:cubicBezTo>
                      <a:cubicBezTo>
                        <a:pt x="119503" y="-1175"/>
                        <a:pt x="139660" y="16977"/>
                        <a:pt x="140895" y="40615"/>
                      </a:cubicBezTo>
                      <a:cubicBezTo>
                        <a:pt x="140955" y="41669"/>
                        <a:pt x="140972" y="42715"/>
                        <a:pt x="140946" y="43769"/>
                      </a:cubicBezTo>
                      <a:cubicBezTo>
                        <a:pt x="141015" y="50257"/>
                        <a:pt x="139695" y="56684"/>
                        <a:pt x="137089" y="62624"/>
                      </a:cubicBezTo>
                      <a:lnTo>
                        <a:pt x="136489" y="63995"/>
                      </a:lnTo>
                      <a:lnTo>
                        <a:pt x="137432" y="65280"/>
                      </a:lnTo>
                      <a:cubicBezTo>
                        <a:pt x="142429" y="72180"/>
                        <a:pt x="148179" y="78505"/>
                        <a:pt x="154573" y="84135"/>
                      </a:cubicBezTo>
                      <a:cubicBezTo>
                        <a:pt x="158121" y="87221"/>
                        <a:pt x="162218" y="89603"/>
                        <a:pt x="166657" y="91163"/>
                      </a:cubicBezTo>
                      <a:cubicBezTo>
                        <a:pt x="167429" y="92877"/>
                        <a:pt x="167429" y="94848"/>
                        <a:pt x="166657" y="96562"/>
                      </a:cubicBezTo>
                      <a:cubicBezTo>
                        <a:pt x="163392" y="96151"/>
                        <a:pt x="160092" y="95945"/>
                        <a:pt x="156801" y="95962"/>
                      </a:cubicBezTo>
                      <a:cubicBezTo>
                        <a:pt x="148497" y="95714"/>
                        <a:pt x="140235" y="97325"/>
                        <a:pt x="132633" y="100676"/>
                      </a:cubicBezTo>
                      <a:lnTo>
                        <a:pt x="131090" y="101448"/>
                      </a:lnTo>
                      <a:lnTo>
                        <a:pt x="131519" y="108475"/>
                      </a:lnTo>
                      <a:lnTo>
                        <a:pt x="133833" y="109161"/>
                      </a:lnTo>
                      <a:cubicBezTo>
                        <a:pt x="139746" y="109367"/>
                        <a:pt x="145403" y="111612"/>
                        <a:pt x="149859" y="115503"/>
                      </a:cubicBezTo>
                      <a:lnTo>
                        <a:pt x="150888" y="116446"/>
                      </a:lnTo>
                      <a:lnTo>
                        <a:pt x="152173" y="116446"/>
                      </a:lnTo>
                      <a:cubicBezTo>
                        <a:pt x="157658" y="115075"/>
                        <a:pt x="162972" y="113360"/>
                        <a:pt x="165800" y="112504"/>
                      </a:cubicBezTo>
                      <a:cubicBezTo>
                        <a:pt x="166975" y="114020"/>
                        <a:pt x="166975" y="116129"/>
                        <a:pt x="165800" y="117646"/>
                      </a:cubicBezTo>
                      <a:cubicBezTo>
                        <a:pt x="162758" y="118751"/>
                        <a:pt x="159878" y="120251"/>
                        <a:pt x="157230" y="122102"/>
                      </a:cubicBezTo>
                      <a:lnTo>
                        <a:pt x="155516" y="123217"/>
                      </a:lnTo>
                      <a:lnTo>
                        <a:pt x="156287" y="125188"/>
                      </a:lnTo>
                      <a:cubicBezTo>
                        <a:pt x="158670" y="130853"/>
                        <a:pt x="159835" y="136955"/>
                        <a:pt x="159715" y="143100"/>
                      </a:cubicBezTo>
                      <a:lnTo>
                        <a:pt x="159715" y="199236"/>
                      </a:lnTo>
                      <a:lnTo>
                        <a:pt x="154316" y="199236"/>
                      </a:lnTo>
                      <a:lnTo>
                        <a:pt x="154316" y="192723"/>
                      </a:lnTo>
                      <a:cubicBezTo>
                        <a:pt x="155413" y="176113"/>
                        <a:pt x="155413" y="159452"/>
                        <a:pt x="154316" y="142843"/>
                      </a:cubicBezTo>
                      <a:cubicBezTo>
                        <a:pt x="154076" y="138858"/>
                        <a:pt x="152713" y="135027"/>
                        <a:pt x="150373" y="131787"/>
                      </a:cubicBezTo>
                      <a:lnTo>
                        <a:pt x="148402" y="129387"/>
                      </a:lnTo>
                      <a:lnTo>
                        <a:pt x="146431" y="131701"/>
                      </a:lnTo>
                      <a:cubicBezTo>
                        <a:pt x="138178" y="140486"/>
                        <a:pt x="134013" y="152339"/>
                        <a:pt x="134947" y="164355"/>
                      </a:cubicBezTo>
                      <a:cubicBezTo>
                        <a:pt x="137544" y="170988"/>
                        <a:pt x="138881" y="178050"/>
                        <a:pt x="138889" y="185181"/>
                      </a:cubicBezTo>
                      <a:cubicBezTo>
                        <a:pt x="139395" y="213583"/>
                        <a:pt x="117369" y="237315"/>
                        <a:pt x="89009" y="238917"/>
                      </a:cubicBezTo>
                      <a:cubicBezTo>
                        <a:pt x="86618" y="239192"/>
                        <a:pt x="84218" y="239329"/>
                        <a:pt x="81810" y="239346"/>
                      </a:cubicBezTo>
                      <a:close/>
                      <a:moveTo>
                        <a:pt x="129462" y="130758"/>
                      </a:moveTo>
                      <a:cubicBezTo>
                        <a:pt x="128459" y="135189"/>
                        <a:pt x="126779" y="139440"/>
                        <a:pt x="124491" y="143357"/>
                      </a:cubicBezTo>
                      <a:lnTo>
                        <a:pt x="122520" y="146528"/>
                      </a:lnTo>
                      <a:lnTo>
                        <a:pt x="126119" y="147214"/>
                      </a:lnTo>
                      <a:lnTo>
                        <a:pt x="127833" y="147214"/>
                      </a:lnTo>
                      <a:cubicBezTo>
                        <a:pt x="131596" y="147188"/>
                        <a:pt x="135075" y="145251"/>
                        <a:pt x="137089" y="142071"/>
                      </a:cubicBezTo>
                      <a:cubicBezTo>
                        <a:pt x="139318" y="138815"/>
                        <a:pt x="142574" y="134615"/>
                        <a:pt x="145660" y="131101"/>
                      </a:cubicBezTo>
                      <a:lnTo>
                        <a:pt x="148145" y="128187"/>
                      </a:lnTo>
                      <a:lnTo>
                        <a:pt x="144460" y="126987"/>
                      </a:lnTo>
                      <a:cubicBezTo>
                        <a:pt x="143132" y="126576"/>
                        <a:pt x="141743" y="126370"/>
                        <a:pt x="140346" y="126388"/>
                      </a:cubicBezTo>
                      <a:cubicBezTo>
                        <a:pt x="136507" y="126328"/>
                        <a:pt x="132838" y="127956"/>
                        <a:pt x="130319" y="130844"/>
                      </a:cubicBezTo>
                      <a:close/>
                      <a:moveTo>
                        <a:pt x="134090" y="68280"/>
                      </a:moveTo>
                      <a:cubicBezTo>
                        <a:pt x="131939" y="71760"/>
                        <a:pt x="128999" y="74699"/>
                        <a:pt x="125519" y="76851"/>
                      </a:cubicBezTo>
                      <a:lnTo>
                        <a:pt x="122862" y="78307"/>
                      </a:lnTo>
                      <a:lnTo>
                        <a:pt x="124748" y="80622"/>
                      </a:lnTo>
                      <a:cubicBezTo>
                        <a:pt x="128142" y="85335"/>
                        <a:pt x="130319" y="90803"/>
                        <a:pt x="131090" y="96562"/>
                      </a:cubicBezTo>
                      <a:lnTo>
                        <a:pt x="131690" y="99905"/>
                      </a:lnTo>
                      <a:lnTo>
                        <a:pt x="134775" y="98448"/>
                      </a:lnTo>
                      <a:cubicBezTo>
                        <a:pt x="140912" y="95551"/>
                        <a:pt x="147622" y="94086"/>
                        <a:pt x="154402" y="94163"/>
                      </a:cubicBezTo>
                      <a:lnTo>
                        <a:pt x="159115" y="94163"/>
                      </a:lnTo>
                      <a:lnTo>
                        <a:pt x="160658" y="89363"/>
                      </a:lnTo>
                      <a:cubicBezTo>
                        <a:pt x="151882" y="83964"/>
                        <a:pt x="144391" y="76705"/>
                        <a:pt x="138718" y="68109"/>
                      </a:cubicBezTo>
                      <a:lnTo>
                        <a:pt x="136575" y="64852"/>
                      </a:lnTo>
                      <a:close/>
                    </a:path>
                  </a:pathLst>
                </a:custGeom>
                <a:solidFill>
                  <a:srgbClr val="FFFFFF"/>
                </a:solidFill>
                <a:ln w="8553" cap="flat">
                  <a:noFill/>
                  <a:prstDash val="solid"/>
                  <a:miter/>
                </a:ln>
              </p:spPr>
              <p:txBody>
                <a:bodyPr rtlCol="0" anchor="ctr"/>
                <a:lstStyle/>
                <a:p>
                  <a:endParaRPr lang="en-US" dirty="0"/>
                </a:p>
              </p:txBody>
            </p:sp>
            <p:grpSp>
              <p:nvGrpSpPr>
                <p:cNvPr id="208" name="Graphic 1">
                  <a:extLst>
                    <a:ext uri="{FF2B5EF4-FFF2-40B4-BE49-F238E27FC236}">
                      <a16:creationId xmlns:a16="http://schemas.microsoft.com/office/drawing/2014/main" id="{04970630-21B5-27E3-C748-6B86719ED551}"/>
                    </a:ext>
                  </a:extLst>
                </p:cNvPr>
                <p:cNvGrpSpPr/>
                <p:nvPr/>
              </p:nvGrpSpPr>
              <p:grpSpPr>
                <a:xfrm>
                  <a:off x="5897242" y="5361583"/>
                  <a:ext cx="172617" cy="244137"/>
                  <a:chOff x="5897242" y="5361583"/>
                  <a:chExt cx="172617" cy="244137"/>
                </a:xfrm>
              </p:grpSpPr>
              <p:sp>
                <p:nvSpPr>
                  <p:cNvPr id="218" name="Freeform: Shape 216">
                    <a:extLst>
                      <a:ext uri="{FF2B5EF4-FFF2-40B4-BE49-F238E27FC236}">
                        <a16:creationId xmlns:a16="http://schemas.microsoft.com/office/drawing/2014/main" id="{A5B30AA4-87D4-0144-B890-F35A473D02E7}"/>
                      </a:ext>
                    </a:extLst>
                  </p:cNvPr>
                  <p:cNvSpPr/>
                  <p:nvPr/>
                </p:nvSpPr>
                <p:spPr>
                  <a:xfrm>
                    <a:off x="5899673" y="5365492"/>
                    <a:ext cx="141149" cy="238561"/>
                  </a:xfrm>
                  <a:custGeom>
                    <a:avLst/>
                    <a:gdLst>
                      <a:gd name="connsiteX0" fmla="*/ 139334 w 141149"/>
                      <a:gd name="connsiteY0" fmla="*/ 183493 h 238561"/>
                      <a:gd name="connsiteX1" fmla="*/ 123478 w 141149"/>
                      <a:gd name="connsiteY1" fmla="*/ 143983 h 238561"/>
                      <a:gd name="connsiteX2" fmla="*/ 132049 w 141149"/>
                      <a:gd name="connsiteY2" fmla="*/ 107216 h 238561"/>
                      <a:gd name="connsiteX3" fmla="*/ 122364 w 141149"/>
                      <a:gd name="connsiteY3" fmla="*/ 77134 h 238561"/>
                      <a:gd name="connsiteX4" fmla="*/ 141133 w 141149"/>
                      <a:gd name="connsiteY4" fmla="*/ 42852 h 238561"/>
                      <a:gd name="connsiteX5" fmla="*/ 104709 w 141149"/>
                      <a:gd name="connsiteY5" fmla="*/ 0 h 238561"/>
                      <a:gd name="connsiteX6" fmla="*/ 123478 w 141149"/>
                      <a:gd name="connsiteY6" fmla="*/ 42081 h 238561"/>
                      <a:gd name="connsiteX7" fmla="*/ 90054 w 141149"/>
                      <a:gd name="connsiteY7" fmla="*/ 79105 h 238561"/>
                      <a:gd name="connsiteX8" fmla="*/ 103638 w 141149"/>
                      <a:gd name="connsiteY8" fmla="*/ 125642 h 238561"/>
                      <a:gd name="connsiteX9" fmla="*/ 81483 w 141149"/>
                      <a:gd name="connsiteY9" fmla="*/ 142526 h 238561"/>
                      <a:gd name="connsiteX10" fmla="*/ 105052 w 141149"/>
                      <a:gd name="connsiteY10" fmla="*/ 159238 h 238561"/>
                      <a:gd name="connsiteX11" fmla="*/ 91391 w 141149"/>
                      <a:gd name="connsiteY11" fmla="*/ 197608 h 238561"/>
                      <a:gd name="connsiteX12" fmla="*/ 89968 w 141149"/>
                      <a:gd name="connsiteY12" fmla="*/ 198234 h 238561"/>
                      <a:gd name="connsiteX13" fmla="*/ 46173 w 141149"/>
                      <a:gd name="connsiteY13" fmla="*/ 188207 h 238561"/>
                      <a:gd name="connsiteX14" fmla="*/ 23976 w 141149"/>
                      <a:gd name="connsiteY14" fmla="*/ 146983 h 238561"/>
                      <a:gd name="connsiteX15" fmla="*/ 29546 w 141149"/>
                      <a:gd name="connsiteY15" fmla="*/ 41052 h 238561"/>
                      <a:gd name="connsiteX16" fmla="*/ 47287 w 141149"/>
                      <a:gd name="connsiteY16" fmla="*/ 12856 h 238561"/>
                      <a:gd name="connsiteX17" fmla="*/ 13948 w 141149"/>
                      <a:gd name="connsiteY17" fmla="*/ 55708 h 238561"/>
                      <a:gd name="connsiteX18" fmla="*/ 20119 w 141149"/>
                      <a:gd name="connsiteY18" fmla="*/ 199948 h 238561"/>
                      <a:gd name="connsiteX19" fmla="*/ 89368 w 141149"/>
                      <a:gd name="connsiteY19" fmla="*/ 238172 h 238561"/>
                      <a:gd name="connsiteX20" fmla="*/ 139334 w 141149"/>
                      <a:gd name="connsiteY20" fmla="*/ 183493 h 23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149" h="238561">
                        <a:moveTo>
                          <a:pt x="139334" y="183493"/>
                        </a:moveTo>
                        <a:cubicBezTo>
                          <a:pt x="139214" y="168794"/>
                          <a:pt x="133549" y="154687"/>
                          <a:pt x="123478" y="143983"/>
                        </a:cubicBezTo>
                        <a:cubicBezTo>
                          <a:pt x="129966" y="132867"/>
                          <a:pt x="132949" y="120055"/>
                          <a:pt x="132049" y="107216"/>
                        </a:cubicBezTo>
                        <a:cubicBezTo>
                          <a:pt x="133017" y="96289"/>
                          <a:pt x="129520" y="85447"/>
                          <a:pt x="122364" y="77134"/>
                        </a:cubicBezTo>
                        <a:cubicBezTo>
                          <a:pt x="133334" y="73106"/>
                          <a:pt x="141133" y="59393"/>
                          <a:pt x="141133" y="42852"/>
                        </a:cubicBezTo>
                        <a:cubicBezTo>
                          <a:pt x="141725" y="21357"/>
                          <a:pt x="126015" y="2880"/>
                          <a:pt x="104709" y="0"/>
                        </a:cubicBezTo>
                        <a:cubicBezTo>
                          <a:pt x="117770" y="9882"/>
                          <a:pt x="124850" y="25763"/>
                          <a:pt x="123478" y="42081"/>
                        </a:cubicBezTo>
                        <a:cubicBezTo>
                          <a:pt x="120050" y="63421"/>
                          <a:pt x="111308" y="72249"/>
                          <a:pt x="90054" y="79105"/>
                        </a:cubicBezTo>
                        <a:cubicBezTo>
                          <a:pt x="106655" y="88207"/>
                          <a:pt x="112739" y="109041"/>
                          <a:pt x="103638" y="125642"/>
                        </a:cubicBezTo>
                        <a:cubicBezTo>
                          <a:pt x="98975" y="134153"/>
                          <a:pt x="90928" y="140289"/>
                          <a:pt x="81483" y="142526"/>
                        </a:cubicBezTo>
                        <a:cubicBezTo>
                          <a:pt x="90885" y="145517"/>
                          <a:pt x="99121" y="151362"/>
                          <a:pt x="105052" y="159238"/>
                        </a:cubicBezTo>
                        <a:cubicBezTo>
                          <a:pt x="111874" y="173602"/>
                          <a:pt x="105755" y="190778"/>
                          <a:pt x="91391" y="197608"/>
                        </a:cubicBezTo>
                        <a:cubicBezTo>
                          <a:pt x="90919" y="197831"/>
                          <a:pt x="90448" y="198037"/>
                          <a:pt x="89968" y="198234"/>
                        </a:cubicBezTo>
                        <a:cubicBezTo>
                          <a:pt x="74644" y="203428"/>
                          <a:pt x="57709" y="199545"/>
                          <a:pt x="46173" y="188207"/>
                        </a:cubicBezTo>
                        <a:cubicBezTo>
                          <a:pt x="35023" y="176842"/>
                          <a:pt x="27318" y="162547"/>
                          <a:pt x="23976" y="146983"/>
                        </a:cubicBezTo>
                        <a:cubicBezTo>
                          <a:pt x="14728" y="111955"/>
                          <a:pt x="16682" y="74914"/>
                          <a:pt x="29546" y="41052"/>
                        </a:cubicBezTo>
                        <a:cubicBezTo>
                          <a:pt x="33137" y="30382"/>
                          <a:pt x="39222" y="20715"/>
                          <a:pt x="47287" y="12856"/>
                        </a:cubicBezTo>
                        <a:cubicBezTo>
                          <a:pt x="32726" y="24083"/>
                          <a:pt x="21250" y="38832"/>
                          <a:pt x="13948" y="55708"/>
                        </a:cubicBezTo>
                        <a:cubicBezTo>
                          <a:pt x="-9792" y="104302"/>
                          <a:pt x="-193" y="165238"/>
                          <a:pt x="20119" y="199948"/>
                        </a:cubicBezTo>
                        <a:cubicBezTo>
                          <a:pt x="37260" y="229259"/>
                          <a:pt x="64342" y="240915"/>
                          <a:pt x="89368" y="238172"/>
                        </a:cubicBezTo>
                        <a:cubicBezTo>
                          <a:pt x="118182" y="236689"/>
                          <a:pt x="140448" y="212324"/>
                          <a:pt x="139334" y="183493"/>
                        </a:cubicBezTo>
                        <a:close/>
                      </a:path>
                    </a:pathLst>
                  </a:custGeom>
                  <a:solidFill>
                    <a:srgbClr val="1AA4BE"/>
                  </a:solidFill>
                  <a:ln w="8553" cap="flat">
                    <a:noFill/>
                    <a:prstDash val="solid"/>
                    <a:miter/>
                  </a:ln>
                </p:spPr>
                <p:txBody>
                  <a:bodyPr rtlCol="0" anchor="ctr"/>
                  <a:lstStyle/>
                  <a:p>
                    <a:endParaRPr lang="en-US" dirty="0"/>
                  </a:p>
                </p:txBody>
              </p:sp>
              <p:sp>
                <p:nvSpPr>
                  <p:cNvPr id="219" name="Freeform: Shape 217">
                    <a:extLst>
                      <a:ext uri="{FF2B5EF4-FFF2-40B4-BE49-F238E27FC236}">
                        <a16:creationId xmlns:a16="http://schemas.microsoft.com/office/drawing/2014/main" id="{2955C675-E125-A5BD-5FF7-8DC8675F35B6}"/>
                      </a:ext>
                    </a:extLst>
                  </p:cNvPr>
                  <p:cNvSpPr/>
                  <p:nvPr/>
                </p:nvSpPr>
                <p:spPr>
                  <a:xfrm>
                    <a:off x="5899673" y="5365492"/>
                    <a:ext cx="141149" cy="238561"/>
                  </a:xfrm>
                  <a:custGeom>
                    <a:avLst/>
                    <a:gdLst>
                      <a:gd name="connsiteX0" fmla="*/ 139334 w 141149"/>
                      <a:gd name="connsiteY0" fmla="*/ 183493 h 238561"/>
                      <a:gd name="connsiteX1" fmla="*/ 123478 w 141149"/>
                      <a:gd name="connsiteY1" fmla="*/ 143983 h 238561"/>
                      <a:gd name="connsiteX2" fmla="*/ 132049 w 141149"/>
                      <a:gd name="connsiteY2" fmla="*/ 107216 h 238561"/>
                      <a:gd name="connsiteX3" fmla="*/ 122364 w 141149"/>
                      <a:gd name="connsiteY3" fmla="*/ 77134 h 238561"/>
                      <a:gd name="connsiteX4" fmla="*/ 141133 w 141149"/>
                      <a:gd name="connsiteY4" fmla="*/ 42852 h 238561"/>
                      <a:gd name="connsiteX5" fmla="*/ 104709 w 141149"/>
                      <a:gd name="connsiteY5" fmla="*/ 0 h 238561"/>
                      <a:gd name="connsiteX6" fmla="*/ 123478 w 141149"/>
                      <a:gd name="connsiteY6" fmla="*/ 42081 h 238561"/>
                      <a:gd name="connsiteX7" fmla="*/ 90054 w 141149"/>
                      <a:gd name="connsiteY7" fmla="*/ 79105 h 238561"/>
                      <a:gd name="connsiteX8" fmla="*/ 103638 w 141149"/>
                      <a:gd name="connsiteY8" fmla="*/ 125642 h 238561"/>
                      <a:gd name="connsiteX9" fmla="*/ 81483 w 141149"/>
                      <a:gd name="connsiteY9" fmla="*/ 142526 h 238561"/>
                      <a:gd name="connsiteX10" fmla="*/ 105052 w 141149"/>
                      <a:gd name="connsiteY10" fmla="*/ 159238 h 238561"/>
                      <a:gd name="connsiteX11" fmla="*/ 91391 w 141149"/>
                      <a:gd name="connsiteY11" fmla="*/ 197608 h 238561"/>
                      <a:gd name="connsiteX12" fmla="*/ 89968 w 141149"/>
                      <a:gd name="connsiteY12" fmla="*/ 198234 h 238561"/>
                      <a:gd name="connsiteX13" fmla="*/ 46173 w 141149"/>
                      <a:gd name="connsiteY13" fmla="*/ 188207 h 238561"/>
                      <a:gd name="connsiteX14" fmla="*/ 23976 w 141149"/>
                      <a:gd name="connsiteY14" fmla="*/ 146983 h 238561"/>
                      <a:gd name="connsiteX15" fmla="*/ 29546 w 141149"/>
                      <a:gd name="connsiteY15" fmla="*/ 41052 h 238561"/>
                      <a:gd name="connsiteX16" fmla="*/ 47287 w 141149"/>
                      <a:gd name="connsiteY16" fmla="*/ 12856 h 238561"/>
                      <a:gd name="connsiteX17" fmla="*/ 13948 w 141149"/>
                      <a:gd name="connsiteY17" fmla="*/ 55708 h 238561"/>
                      <a:gd name="connsiteX18" fmla="*/ 20119 w 141149"/>
                      <a:gd name="connsiteY18" fmla="*/ 199948 h 238561"/>
                      <a:gd name="connsiteX19" fmla="*/ 89368 w 141149"/>
                      <a:gd name="connsiteY19" fmla="*/ 238172 h 238561"/>
                      <a:gd name="connsiteX20" fmla="*/ 139334 w 141149"/>
                      <a:gd name="connsiteY20" fmla="*/ 183493 h 23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149" h="238561">
                        <a:moveTo>
                          <a:pt x="139334" y="183493"/>
                        </a:moveTo>
                        <a:cubicBezTo>
                          <a:pt x="139214" y="168794"/>
                          <a:pt x="133549" y="154687"/>
                          <a:pt x="123478" y="143983"/>
                        </a:cubicBezTo>
                        <a:cubicBezTo>
                          <a:pt x="129966" y="132867"/>
                          <a:pt x="132949" y="120055"/>
                          <a:pt x="132049" y="107216"/>
                        </a:cubicBezTo>
                        <a:cubicBezTo>
                          <a:pt x="133017" y="96289"/>
                          <a:pt x="129520" y="85447"/>
                          <a:pt x="122364" y="77134"/>
                        </a:cubicBezTo>
                        <a:cubicBezTo>
                          <a:pt x="133334" y="73106"/>
                          <a:pt x="141133" y="59393"/>
                          <a:pt x="141133" y="42852"/>
                        </a:cubicBezTo>
                        <a:cubicBezTo>
                          <a:pt x="141725" y="21357"/>
                          <a:pt x="126015" y="2880"/>
                          <a:pt x="104709" y="0"/>
                        </a:cubicBezTo>
                        <a:cubicBezTo>
                          <a:pt x="117770" y="9882"/>
                          <a:pt x="124850" y="25763"/>
                          <a:pt x="123478" y="42081"/>
                        </a:cubicBezTo>
                        <a:cubicBezTo>
                          <a:pt x="120050" y="63421"/>
                          <a:pt x="111308" y="72249"/>
                          <a:pt x="90054" y="79105"/>
                        </a:cubicBezTo>
                        <a:cubicBezTo>
                          <a:pt x="106655" y="88207"/>
                          <a:pt x="112739" y="109041"/>
                          <a:pt x="103638" y="125642"/>
                        </a:cubicBezTo>
                        <a:cubicBezTo>
                          <a:pt x="98975" y="134153"/>
                          <a:pt x="90928" y="140289"/>
                          <a:pt x="81483" y="142526"/>
                        </a:cubicBezTo>
                        <a:cubicBezTo>
                          <a:pt x="90885" y="145517"/>
                          <a:pt x="99121" y="151362"/>
                          <a:pt x="105052" y="159238"/>
                        </a:cubicBezTo>
                        <a:cubicBezTo>
                          <a:pt x="111874" y="173602"/>
                          <a:pt x="105755" y="190778"/>
                          <a:pt x="91391" y="197608"/>
                        </a:cubicBezTo>
                        <a:cubicBezTo>
                          <a:pt x="90919" y="197831"/>
                          <a:pt x="90448" y="198037"/>
                          <a:pt x="89968" y="198234"/>
                        </a:cubicBezTo>
                        <a:cubicBezTo>
                          <a:pt x="74644" y="203428"/>
                          <a:pt x="57709" y="199545"/>
                          <a:pt x="46173" y="188207"/>
                        </a:cubicBezTo>
                        <a:cubicBezTo>
                          <a:pt x="35023" y="176842"/>
                          <a:pt x="27318" y="162547"/>
                          <a:pt x="23976" y="146983"/>
                        </a:cubicBezTo>
                        <a:cubicBezTo>
                          <a:pt x="14728" y="111955"/>
                          <a:pt x="16682" y="74914"/>
                          <a:pt x="29546" y="41052"/>
                        </a:cubicBezTo>
                        <a:cubicBezTo>
                          <a:pt x="33137" y="30382"/>
                          <a:pt x="39222" y="20715"/>
                          <a:pt x="47287" y="12856"/>
                        </a:cubicBezTo>
                        <a:cubicBezTo>
                          <a:pt x="32726" y="24083"/>
                          <a:pt x="21250" y="38832"/>
                          <a:pt x="13948" y="55708"/>
                        </a:cubicBezTo>
                        <a:cubicBezTo>
                          <a:pt x="-9792" y="104302"/>
                          <a:pt x="-193" y="165238"/>
                          <a:pt x="20119" y="199948"/>
                        </a:cubicBezTo>
                        <a:cubicBezTo>
                          <a:pt x="37260" y="229259"/>
                          <a:pt x="64342" y="240915"/>
                          <a:pt x="89368" y="238172"/>
                        </a:cubicBezTo>
                        <a:cubicBezTo>
                          <a:pt x="118182" y="236689"/>
                          <a:pt x="140448" y="212324"/>
                          <a:pt x="139334" y="183493"/>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220" name="Freeform: Shape 218">
                    <a:extLst>
                      <a:ext uri="{FF2B5EF4-FFF2-40B4-BE49-F238E27FC236}">
                        <a16:creationId xmlns:a16="http://schemas.microsoft.com/office/drawing/2014/main" id="{ACA4E78A-334B-79C1-63B9-F0ABEFA46E1C}"/>
                      </a:ext>
                    </a:extLst>
                  </p:cNvPr>
                  <p:cNvSpPr/>
                  <p:nvPr/>
                </p:nvSpPr>
                <p:spPr>
                  <a:xfrm>
                    <a:off x="6031293" y="5470565"/>
                    <a:ext cx="31196" cy="95046"/>
                  </a:xfrm>
                  <a:custGeom>
                    <a:avLst/>
                    <a:gdLst>
                      <a:gd name="connsiteX0" fmla="*/ 343 w 31196"/>
                      <a:gd name="connsiteY0" fmla="*/ 0 h 95046"/>
                      <a:gd name="connsiteX1" fmla="*/ 31196 w 31196"/>
                      <a:gd name="connsiteY1" fmla="*/ 36339 h 95046"/>
                      <a:gd name="connsiteX2" fmla="*/ 31196 w 31196"/>
                      <a:gd name="connsiteY2" fmla="*/ 95046 h 95046"/>
                      <a:gd name="connsiteX3" fmla="*/ 20569 w 31196"/>
                      <a:gd name="connsiteY3" fmla="*/ 95046 h 95046"/>
                      <a:gd name="connsiteX4" fmla="*/ 20569 w 31196"/>
                      <a:gd name="connsiteY4" fmla="*/ 36339 h 95046"/>
                      <a:gd name="connsiteX5" fmla="*/ 0 w 31196"/>
                      <a:gd name="connsiteY5" fmla="*/ 27254 h 95046"/>
                      <a:gd name="connsiteX6" fmla="*/ 343 w 31196"/>
                      <a:gd name="connsiteY6" fmla="*/ 0 h 9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96" h="95046">
                        <a:moveTo>
                          <a:pt x="343" y="0"/>
                        </a:moveTo>
                        <a:cubicBezTo>
                          <a:pt x="19798" y="0"/>
                          <a:pt x="31196" y="13713"/>
                          <a:pt x="31196" y="36339"/>
                        </a:cubicBezTo>
                        <a:lnTo>
                          <a:pt x="31196" y="95046"/>
                        </a:lnTo>
                        <a:lnTo>
                          <a:pt x="20569" y="95046"/>
                        </a:lnTo>
                        <a:cubicBezTo>
                          <a:pt x="21829" y="75497"/>
                          <a:pt x="21829" y="55888"/>
                          <a:pt x="20569" y="36339"/>
                        </a:cubicBezTo>
                        <a:cubicBezTo>
                          <a:pt x="18941" y="18769"/>
                          <a:pt x="3428" y="20741"/>
                          <a:pt x="0" y="27254"/>
                        </a:cubicBezTo>
                        <a:cubicBezTo>
                          <a:pt x="2220" y="18315"/>
                          <a:pt x="2340" y="8990"/>
                          <a:pt x="343" y="0"/>
                        </a:cubicBezTo>
                        <a:close/>
                      </a:path>
                    </a:pathLst>
                  </a:custGeom>
                  <a:solidFill>
                    <a:srgbClr val="455A64"/>
                  </a:solidFill>
                  <a:ln w="8553" cap="flat">
                    <a:noFill/>
                    <a:prstDash val="solid"/>
                    <a:miter/>
                  </a:ln>
                </p:spPr>
                <p:txBody>
                  <a:bodyPr rtlCol="0" anchor="ctr"/>
                  <a:lstStyle/>
                  <a:p>
                    <a:endParaRPr lang="en-US" dirty="0"/>
                  </a:p>
                </p:txBody>
              </p:sp>
              <p:sp>
                <p:nvSpPr>
                  <p:cNvPr id="221" name="Freeform: Shape 219">
                    <a:extLst>
                      <a:ext uri="{FF2B5EF4-FFF2-40B4-BE49-F238E27FC236}">
                        <a16:creationId xmlns:a16="http://schemas.microsoft.com/office/drawing/2014/main" id="{D840B689-3718-3FCE-13F6-98A443F5F5DC}"/>
                      </a:ext>
                    </a:extLst>
                  </p:cNvPr>
                  <p:cNvSpPr/>
                  <p:nvPr/>
                </p:nvSpPr>
                <p:spPr>
                  <a:xfrm>
                    <a:off x="6026408" y="5473222"/>
                    <a:ext cx="42809" cy="54250"/>
                  </a:xfrm>
                  <a:custGeom>
                    <a:avLst/>
                    <a:gdLst>
                      <a:gd name="connsiteX0" fmla="*/ 11141 w 42809"/>
                      <a:gd name="connsiteY0" fmla="*/ 54251 h 54250"/>
                      <a:gd name="connsiteX1" fmla="*/ 21940 w 42809"/>
                      <a:gd name="connsiteY1" fmla="*/ 24169 h 54250"/>
                      <a:gd name="connsiteX2" fmla="*/ 40624 w 42809"/>
                      <a:gd name="connsiteY2" fmla="*/ 10456 h 54250"/>
                      <a:gd name="connsiteX3" fmla="*/ 40624 w 42809"/>
                      <a:gd name="connsiteY3" fmla="*/ 0 h 54250"/>
                      <a:gd name="connsiteX4" fmla="*/ 16455 w 42809"/>
                      <a:gd name="connsiteY4" fmla="*/ 6257 h 54250"/>
                      <a:gd name="connsiteX5" fmla="*/ 7885 w 42809"/>
                      <a:gd name="connsiteY5" fmla="*/ 2914 h 54250"/>
                      <a:gd name="connsiteX6" fmla="*/ 6513 w 42809"/>
                      <a:gd name="connsiteY6" fmla="*/ 18255 h 54250"/>
                      <a:gd name="connsiteX7" fmla="*/ 25711 w 42809"/>
                      <a:gd name="connsiteY7" fmla="*/ 11742 h 54250"/>
                      <a:gd name="connsiteX8" fmla="*/ 8570 w 42809"/>
                      <a:gd name="connsiteY8" fmla="*/ 31711 h 54250"/>
                      <a:gd name="connsiteX9" fmla="*/ 0 w 42809"/>
                      <a:gd name="connsiteY9" fmla="*/ 35653 h 5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9" h="54250">
                        <a:moveTo>
                          <a:pt x="11141" y="54251"/>
                        </a:moveTo>
                        <a:cubicBezTo>
                          <a:pt x="10422" y="43161"/>
                          <a:pt x="14330" y="32268"/>
                          <a:pt x="21940" y="24169"/>
                        </a:cubicBezTo>
                        <a:cubicBezTo>
                          <a:pt x="26885" y="18066"/>
                          <a:pt x="33322" y="13344"/>
                          <a:pt x="40624" y="10456"/>
                        </a:cubicBezTo>
                        <a:cubicBezTo>
                          <a:pt x="43623" y="7542"/>
                          <a:pt x="43452" y="4028"/>
                          <a:pt x="40624" y="0"/>
                        </a:cubicBezTo>
                        <a:cubicBezTo>
                          <a:pt x="32756" y="2743"/>
                          <a:pt x="24666" y="4834"/>
                          <a:pt x="16455" y="6257"/>
                        </a:cubicBezTo>
                        <a:cubicBezTo>
                          <a:pt x="9170" y="7199"/>
                          <a:pt x="7885" y="2914"/>
                          <a:pt x="7885" y="2914"/>
                        </a:cubicBezTo>
                        <a:lnTo>
                          <a:pt x="6513" y="18255"/>
                        </a:lnTo>
                        <a:cubicBezTo>
                          <a:pt x="12230" y="14433"/>
                          <a:pt x="18855" y="12187"/>
                          <a:pt x="25711" y="11742"/>
                        </a:cubicBezTo>
                        <a:cubicBezTo>
                          <a:pt x="19258" y="17724"/>
                          <a:pt x="13507" y="24426"/>
                          <a:pt x="8570" y="31711"/>
                        </a:cubicBezTo>
                        <a:cubicBezTo>
                          <a:pt x="6762" y="34616"/>
                          <a:pt x="3385" y="36167"/>
                          <a:pt x="0" y="35653"/>
                        </a:cubicBezTo>
                        <a:close/>
                      </a:path>
                    </a:pathLst>
                  </a:custGeom>
                  <a:solidFill>
                    <a:srgbClr val="1AA4BE"/>
                  </a:solidFill>
                  <a:ln w="8553" cap="flat">
                    <a:noFill/>
                    <a:prstDash val="solid"/>
                    <a:miter/>
                  </a:ln>
                </p:spPr>
                <p:txBody>
                  <a:bodyPr rtlCol="0" anchor="ctr"/>
                  <a:lstStyle/>
                  <a:p>
                    <a:endParaRPr lang="en-US" dirty="0"/>
                  </a:p>
                </p:txBody>
              </p:sp>
              <p:sp>
                <p:nvSpPr>
                  <p:cNvPr id="222" name="Freeform: Shape 220">
                    <a:extLst>
                      <a:ext uri="{FF2B5EF4-FFF2-40B4-BE49-F238E27FC236}">
                        <a16:creationId xmlns:a16="http://schemas.microsoft.com/office/drawing/2014/main" id="{3115ECA9-FF6A-9D2D-F696-8AA207B5D466}"/>
                      </a:ext>
                    </a:extLst>
                  </p:cNvPr>
                  <p:cNvSpPr/>
                  <p:nvPr/>
                </p:nvSpPr>
                <p:spPr>
                  <a:xfrm>
                    <a:off x="5897242" y="5361583"/>
                    <a:ext cx="146137" cy="244137"/>
                  </a:xfrm>
                  <a:custGeom>
                    <a:avLst/>
                    <a:gdLst>
                      <a:gd name="connsiteX0" fmla="*/ 84685 w 146137"/>
                      <a:gd name="connsiteY0" fmla="*/ 244138 h 244137"/>
                      <a:gd name="connsiteX1" fmla="*/ 20407 w 146137"/>
                      <a:gd name="connsiteY1" fmla="*/ 204200 h 244137"/>
                      <a:gd name="connsiteX2" fmla="*/ 14150 w 146137"/>
                      <a:gd name="connsiteY2" fmla="*/ 57560 h 244137"/>
                      <a:gd name="connsiteX3" fmla="*/ 98397 w 146137"/>
                      <a:gd name="connsiteY3" fmla="*/ 52 h 244137"/>
                      <a:gd name="connsiteX4" fmla="*/ 146006 w 146137"/>
                      <a:gd name="connsiteY4" fmla="*/ 43359 h 244137"/>
                      <a:gd name="connsiteX5" fmla="*/ 146049 w 146137"/>
                      <a:gd name="connsiteY5" fmla="*/ 46332 h 244137"/>
                      <a:gd name="connsiteX6" fmla="*/ 128908 w 146137"/>
                      <a:gd name="connsiteY6" fmla="*/ 81642 h 244137"/>
                      <a:gd name="connsiteX7" fmla="*/ 136964 w 146137"/>
                      <a:gd name="connsiteY7" fmla="*/ 110868 h 244137"/>
                      <a:gd name="connsiteX8" fmla="*/ 129165 w 146137"/>
                      <a:gd name="connsiteY8" fmla="*/ 147292 h 244137"/>
                      <a:gd name="connsiteX9" fmla="*/ 144335 w 146137"/>
                      <a:gd name="connsiteY9" fmla="*/ 187402 h 244137"/>
                      <a:gd name="connsiteX10" fmla="*/ 92141 w 146137"/>
                      <a:gd name="connsiteY10" fmla="*/ 243709 h 244137"/>
                      <a:gd name="connsiteX11" fmla="*/ 84685 w 146137"/>
                      <a:gd name="connsiteY11" fmla="*/ 244138 h 244137"/>
                      <a:gd name="connsiteX12" fmla="*/ 98397 w 146137"/>
                      <a:gd name="connsiteY12" fmla="*/ 5194 h 244137"/>
                      <a:gd name="connsiteX13" fmla="*/ 18778 w 146137"/>
                      <a:gd name="connsiteY13" fmla="*/ 59874 h 244137"/>
                      <a:gd name="connsiteX14" fmla="*/ 24863 w 146137"/>
                      <a:gd name="connsiteY14" fmla="*/ 201628 h 244137"/>
                      <a:gd name="connsiteX15" fmla="*/ 91627 w 146137"/>
                      <a:gd name="connsiteY15" fmla="*/ 238653 h 244137"/>
                      <a:gd name="connsiteX16" fmla="*/ 139193 w 146137"/>
                      <a:gd name="connsiteY16" fmla="*/ 187230 h 244137"/>
                      <a:gd name="connsiteX17" fmla="*/ 124109 w 146137"/>
                      <a:gd name="connsiteY17" fmla="*/ 149263 h 244137"/>
                      <a:gd name="connsiteX18" fmla="*/ 124109 w 146137"/>
                      <a:gd name="connsiteY18" fmla="*/ 146006 h 244137"/>
                      <a:gd name="connsiteX19" fmla="*/ 132165 w 146137"/>
                      <a:gd name="connsiteY19" fmla="*/ 110696 h 244137"/>
                      <a:gd name="connsiteX20" fmla="*/ 123594 w 146137"/>
                      <a:gd name="connsiteY20" fmla="*/ 82414 h 244137"/>
                      <a:gd name="connsiteX21" fmla="*/ 122909 w 146137"/>
                      <a:gd name="connsiteY21" fmla="*/ 80014 h 244137"/>
                      <a:gd name="connsiteX22" fmla="*/ 124537 w 146137"/>
                      <a:gd name="connsiteY22" fmla="*/ 78129 h 244137"/>
                      <a:gd name="connsiteX23" fmla="*/ 141678 w 146137"/>
                      <a:gd name="connsiteY23" fmla="*/ 46161 h 244137"/>
                      <a:gd name="connsiteX24" fmla="*/ 102743 w 146137"/>
                      <a:gd name="connsiteY24" fmla="*/ 5074 h 244137"/>
                      <a:gd name="connsiteX25" fmla="*/ 98397 w 146137"/>
                      <a:gd name="connsiteY25" fmla="*/ 5194 h 24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137" h="244137">
                        <a:moveTo>
                          <a:pt x="84685" y="244138"/>
                        </a:moveTo>
                        <a:cubicBezTo>
                          <a:pt x="57628" y="243384"/>
                          <a:pt x="33065" y="228128"/>
                          <a:pt x="20407" y="204200"/>
                        </a:cubicBezTo>
                        <a:cubicBezTo>
                          <a:pt x="-677" y="168118"/>
                          <a:pt x="-9590" y="106154"/>
                          <a:pt x="14150" y="57560"/>
                        </a:cubicBezTo>
                        <a:cubicBezTo>
                          <a:pt x="34205" y="16679"/>
                          <a:pt x="58631" y="52"/>
                          <a:pt x="98397" y="52"/>
                        </a:cubicBezTo>
                        <a:cubicBezTo>
                          <a:pt x="123500" y="-1139"/>
                          <a:pt x="144815" y="18256"/>
                          <a:pt x="146006" y="43359"/>
                        </a:cubicBezTo>
                        <a:cubicBezTo>
                          <a:pt x="146049" y="44353"/>
                          <a:pt x="146066" y="45338"/>
                          <a:pt x="146049" y="46332"/>
                        </a:cubicBezTo>
                        <a:cubicBezTo>
                          <a:pt x="146983" y="60302"/>
                          <a:pt x="140461" y="73732"/>
                          <a:pt x="128908" y="81642"/>
                        </a:cubicBezTo>
                        <a:cubicBezTo>
                          <a:pt x="134805" y="90205"/>
                          <a:pt x="137641" y="100498"/>
                          <a:pt x="136964" y="110868"/>
                        </a:cubicBezTo>
                        <a:cubicBezTo>
                          <a:pt x="137813" y="123500"/>
                          <a:pt x="135113" y="136116"/>
                          <a:pt x="129165" y="147292"/>
                        </a:cubicBezTo>
                        <a:cubicBezTo>
                          <a:pt x="138876" y="158408"/>
                          <a:pt x="144258" y="172643"/>
                          <a:pt x="144335" y="187402"/>
                        </a:cubicBezTo>
                        <a:cubicBezTo>
                          <a:pt x="144892" y="217141"/>
                          <a:pt x="121837" y="242012"/>
                          <a:pt x="92141" y="243709"/>
                        </a:cubicBezTo>
                        <a:cubicBezTo>
                          <a:pt x="89664" y="243984"/>
                          <a:pt x="87179" y="244121"/>
                          <a:pt x="84685" y="244138"/>
                        </a:cubicBezTo>
                        <a:close/>
                        <a:moveTo>
                          <a:pt x="98397" y="5194"/>
                        </a:moveTo>
                        <a:cubicBezTo>
                          <a:pt x="60859" y="5194"/>
                          <a:pt x="37804" y="21050"/>
                          <a:pt x="18778" y="59874"/>
                        </a:cubicBezTo>
                        <a:cubicBezTo>
                          <a:pt x="-4191" y="106840"/>
                          <a:pt x="4380" y="166661"/>
                          <a:pt x="24863" y="201628"/>
                        </a:cubicBezTo>
                        <a:cubicBezTo>
                          <a:pt x="37659" y="226260"/>
                          <a:pt x="63953" y="240847"/>
                          <a:pt x="91627" y="238653"/>
                        </a:cubicBezTo>
                        <a:cubicBezTo>
                          <a:pt x="118726" y="237093"/>
                          <a:pt x="139741" y="214373"/>
                          <a:pt x="139193" y="187230"/>
                        </a:cubicBezTo>
                        <a:cubicBezTo>
                          <a:pt x="139107" y="173132"/>
                          <a:pt x="133716" y="159582"/>
                          <a:pt x="124109" y="149263"/>
                        </a:cubicBezTo>
                        <a:cubicBezTo>
                          <a:pt x="123295" y="148329"/>
                          <a:pt x="123295" y="146941"/>
                          <a:pt x="124109" y="146006"/>
                        </a:cubicBezTo>
                        <a:cubicBezTo>
                          <a:pt x="130365" y="135345"/>
                          <a:pt x="133185" y="123012"/>
                          <a:pt x="132165" y="110696"/>
                        </a:cubicBezTo>
                        <a:cubicBezTo>
                          <a:pt x="133193" y="100506"/>
                          <a:pt x="130108" y="90324"/>
                          <a:pt x="123594" y="82414"/>
                        </a:cubicBezTo>
                        <a:cubicBezTo>
                          <a:pt x="122995" y="81771"/>
                          <a:pt x="122737" y="80880"/>
                          <a:pt x="122909" y="80014"/>
                        </a:cubicBezTo>
                        <a:cubicBezTo>
                          <a:pt x="123089" y="79149"/>
                          <a:pt x="123706" y="78437"/>
                          <a:pt x="124537" y="78129"/>
                        </a:cubicBezTo>
                        <a:cubicBezTo>
                          <a:pt x="134565" y="74529"/>
                          <a:pt x="141678" y="60988"/>
                          <a:pt x="141678" y="46161"/>
                        </a:cubicBezTo>
                        <a:cubicBezTo>
                          <a:pt x="142269" y="24066"/>
                          <a:pt x="124846" y="5666"/>
                          <a:pt x="102743" y="5074"/>
                        </a:cubicBezTo>
                        <a:cubicBezTo>
                          <a:pt x="101294" y="5040"/>
                          <a:pt x="99846" y="5074"/>
                          <a:pt x="98397" y="5194"/>
                        </a:cubicBezTo>
                        <a:close/>
                      </a:path>
                    </a:pathLst>
                  </a:custGeom>
                  <a:solidFill>
                    <a:srgbClr val="455A64"/>
                  </a:solidFill>
                  <a:ln w="8553" cap="flat">
                    <a:noFill/>
                    <a:prstDash val="solid"/>
                    <a:miter/>
                  </a:ln>
                </p:spPr>
                <p:txBody>
                  <a:bodyPr rtlCol="0" anchor="ctr"/>
                  <a:lstStyle/>
                  <a:p>
                    <a:endParaRPr lang="en-US" dirty="0"/>
                  </a:p>
                </p:txBody>
              </p:sp>
              <p:sp>
                <p:nvSpPr>
                  <p:cNvPr id="223" name="Freeform: Shape 221">
                    <a:extLst>
                      <a:ext uri="{FF2B5EF4-FFF2-40B4-BE49-F238E27FC236}">
                        <a16:creationId xmlns:a16="http://schemas.microsoft.com/office/drawing/2014/main" id="{AA97D196-832D-C4A1-F074-A7EC988FD0FD}"/>
                      </a:ext>
                    </a:extLst>
                  </p:cNvPr>
                  <p:cNvSpPr/>
                  <p:nvPr/>
                </p:nvSpPr>
                <p:spPr>
                  <a:xfrm>
                    <a:off x="6002037" y="5439624"/>
                    <a:ext cx="23887" cy="5165"/>
                  </a:xfrm>
                  <a:custGeom>
                    <a:avLst/>
                    <a:gdLst>
                      <a:gd name="connsiteX0" fmla="*/ 21885 w 23887"/>
                      <a:gd name="connsiteY0" fmla="*/ 2 h 5165"/>
                      <a:gd name="connsiteX1" fmla="*/ 17686 w 23887"/>
                      <a:gd name="connsiteY1" fmla="*/ 1202 h 5165"/>
                      <a:gd name="connsiteX2" fmla="*/ 8601 w 23887"/>
                      <a:gd name="connsiteY2" fmla="*/ 1973 h 5165"/>
                      <a:gd name="connsiteX3" fmla="*/ 4830 w 23887"/>
                      <a:gd name="connsiteY3" fmla="*/ 1545 h 5165"/>
                      <a:gd name="connsiteX4" fmla="*/ 716 w 23887"/>
                      <a:gd name="connsiteY4" fmla="*/ 860 h 5165"/>
                      <a:gd name="connsiteX5" fmla="*/ 716 w 23887"/>
                      <a:gd name="connsiteY5" fmla="*/ 1545 h 5165"/>
                      <a:gd name="connsiteX6" fmla="*/ 5859 w 23887"/>
                      <a:gd name="connsiteY6" fmla="*/ 3945 h 5165"/>
                      <a:gd name="connsiteX7" fmla="*/ 11943 w 23887"/>
                      <a:gd name="connsiteY7" fmla="*/ 4973 h 5165"/>
                      <a:gd name="connsiteX8" fmla="*/ 17943 w 23887"/>
                      <a:gd name="connsiteY8" fmla="*/ 4973 h 5165"/>
                      <a:gd name="connsiteX9" fmla="*/ 20942 w 23887"/>
                      <a:gd name="connsiteY9" fmla="*/ 4373 h 5165"/>
                      <a:gd name="connsiteX10" fmla="*/ 23599 w 23887"/>
                      <a:gd name="connsiteY10" fmla="*/ 3345 h 5165"/>
                      <a:gd name="connsiteX11" fmla="*/ 21885 w 23887"/>
                      <a:gd name="connsiteY11" fmla="*/ 2 h 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7" h="5165">
                        <a:moveTo>
                          <a:pt x="21885" y="2"/>
                        </a:moveTo>
                        <a:cubicBezTo>
                          <a:pt x="20462" y="311"/>
                          <a:pt x="19057" y="714"/>
                          <a:pt x="17686" y="1202"/>
                        </a:cubicBezTo>
                        <a:cubicBezTo>
                          <a:pt x="14712" y="1888"/>
                          <a:pt x="11652" y="2145"/>
                          <a:pt x="8601" y="1973"/>
                        </a:cubicBezTo>
                        <a:lnTo>
                          <a:pt x="4830" y="1545"/>
                        </a:lnTo>
                        <a:cubicBezTo>
                          <a:pt x="3459" y="1545"/>
                          <a:pt x="2088" y="1545"/>
                          <a:pt x="716" y="860"/>
                        </a:cubicBezTo>
                        <a:cubicBezTo>
                          <a:pt x="-655" y="174"/>
                          <a:pt x="288" y="1459"/>
                          <a:pt x="716" y="1545"/>
                        </a:cubicBezTo>
                        <a:cubicBezTo>
                          <a:pt x="2327" y="2548"/>
                          <a:pt x="4050" y="3353"/>
                          <a:pt x="5859" y="3945"/>
                        </a:cubicBezTo>
                        <a:cubicBezTo>
                          <a:pt x="7830" y="4553"/>
                          <a:pt x="9878" y="4896"/>
                          <a:pt x="11943" y="4973"/>
                        </a:cubicBezTo>
                        <a:cubicBezTo>
                          <a:pt x="13932" y="5230"/>
                          <a:pt x="15954" y="5230"/>
                          <a:pt x="17943" y="4973"/>
                        </a:cubicBezTo>
                        <a:lnTo>
                          <a:pt x="20942" y="4373"/>
                        </a:lnTo>
                        <a:cubicBezTo>
                          <a:pt x="21885" y="4210"/>
                          <a:pt x="22794" y="3859"/>
                          <a:pt x="23599" y="3345"/>
                        </a:cubicBezTo>
                        <a:cubicBezTo>
                          <a:pt x="24456" y="2145"/>
                          <a:pt x="23256" y="-83"/>
                          <a:pt x="21885" y="2"/>
                        </a:cubicBezTo>
                        <a:close/>
                      </a:path>
                    </a:pathLst>
                  </a:custGeom>
                  <a:solidFill>
                    <a:srgbClr val="455A64"/>
                  </a:solidFill>
                  <a:ln w="8553" cap="flat">
                    <a:noFill/>
                    <a:prstDash val="solid"/>
                    <a:miter/>
                  </a:ln>
                </p:spPr>
                <p:txBody>
                  <a:bodyPr rtlCol="0" anchor="ctr"/>
                  <a:lstStyle/>
                  <a:p>
                    <a:endParaRPr lang="en-US" dirty="0"/>
                  </a:p>
                </p:txBody>
              </p:sp>
              <p:sp>
                <p:nvSpPr>
                  <p:cNvPr id="224" name="Freeform: Shape 222">
                    <a:extLst>
                      <a:ext uri="{FF2B5EF4-FFF2-40B4-BE49-F238E27FC236}">
                        <a16:creationId xmlns:a16="http://schemas.microsoft.com/office/drawing/2014/main" id="{ECCDD0EC-FC05-7324-A443-4E818824F43C}"/>
                      </a:ext>
                    </a:extLst>
                  </p:cNvPr>
                  <p:cNvSpPr/>
                  <p:nvPr/>
                </p:nvSpPr>
                <p:spPr>
                  <a:xfrm>
                    <a:off x="6003867" y="5506855"/>
                    <a:ext cx="25192" cy="9476"/>
                  </a:xfrm>
                  <a:custGeom>
                    <a:avLst/>
                    <a:gdLst>
                      <a:gd name="connsiteX0" fmla="*/ 25111 w 25192"/>
                      <a:gd name="connsiteY0" fmla="*/ 6134 h 9476"/>
                      <a:gd name="connsiteX1" fmla="*/ 25111 w 25192"/>
                      <a:gd name="connsiteY1" fmla="*/ 5620 h 9476"/>
                      <a:gd name="connsiteX2" fmla="*/ 24426 w 25192"/>
                      <a:gd name="connsiteY2" fmla="*/ 4762 h 9476"/>
                      <a:gd name="connsiteX3" fmla="*/ 22454 w 25192"/>
                      <a:gd name="connsiteY3" fmla="*/ 2963 h 9476"/>
                      <a:gd name="connsiteX4" fmla="*/ 11227 w 25192"/>
                      <a:gd name="connsiteY4" fmla="*/ 49 h 9476"/>
                      <a:gd name="connsiteX5" fmla="*/ 4371 w 25192"/>
                      <a:gd name="connsiteY5" fmla="*/ 1163 h 9476"/>
                      <a:gd name="connsiteX6" fmla="*/ 0 w 25192"/>
                      <a:gd name="connsiteY6" fmla="*/ 4420 h 9476"/>
                      <a:gd name="connsiteX7" fmla="*/ 0 w 25192"/>
                      <a:gd name="connsiteY7" fmla="*/ 5362 h 9476"/>
                      <a:gd name="connsiteX8" fmla="*/ 5999 w 25192"/>
                      <a:gd name="connsiteY8" fmla="*/ 4420 h 9476"/>
                      <a:gd name="connsiteX9" fmla="*/ 12341 w 25192"/>
                      <a:gd name="connsiteY9" fmla="*/ 4420 h 9476"/>
                      <a:gd name="connsiteX10" fmla="*/ 20912 w 25192"/>
                      <a:gd name="connsiteY10" fmla="*/ 7676 h 9476"/>
                      <a:gd name="connsiteX11" fmla="*/ 24083 w 25192"/>
                      <a:gd name="connsiteY11" fmla="*/ 9476 h 9476"/>
                      <a:gd name="connsiteX12" fmla="*/ 25188 w 25192"/>
                      <a:gd name="connsiteY12" fmla="*/ 8182 h 9476"/>
                      <a:gd name="connsiteX13" fmla="*/ 25026 w 25192"/>
                      <a:gd name="connsiteY13" fmla="*/ 7676 h 9476"/>
                      <a:gd name="connsiteX14" fmla="*/ 25026 w 25192"/>
                      <a:gd name="connsiteY14" fmla="*/ 7676 h 9476"/>
                      <a:gd name="connsiteX15" fmla="*/ 25026 w 25192"/>
                      <a:gd name="connsiteY15" fmla="*/ 6905 h 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192" h="9476">
                        <a:moveTo>
                          <a:pt x="25111" y="6134"/>
                        </a:moveTo>
                        <a:lnTo>
                          <a:pt x="25111" y="5620"/>
                        </a:lnTo>
                        <a:lnTo>
                          <a:pt x="24426" y="4762"/>
                        </a:lnTo>
                        <a:cubicBezTo>
                          <a:pt x="23809" y="4120"/>
                          <a:pt x="23149" y="3520"/>
                          <a:pt x="22454" y="2963"/>
                        </a:cubicBezTo>
                        <a:cubicBezTo>
                          <a:pt x="19138" y="777"/>
                          <a:pt x="15187" y="-243"/>
                          <a:pt x="11227" y="49"/>
                        </a:cubicBezTo>
                        <a:cubicBezTo>
                          <a:pt x="8896" y="74"/>
                          <a:pt x="6591" y="452"/>
                          <a:pt x="4371" y="1163"/>
                        </a:cubicBezTo>
                        <a:cubicBezTo>
                          <a:pt x="2580" y="1703"/>
                          <a:pt x="1028" y="2851"/>
                          <a:pt x="0" y="4420"/>
                        </a:cubicBezTo>
                        <a:cubicBezTo>
                          <a:pt x="0" y="4420"/>
                          <a:pt x="0" y="5534"/>
                          <a:pt x="0" y="5362"/>
                        </a:cubicBezTo>
                        <a:cubicBezTo>
                          <a:pt x="1963" y="4831"/>
                          <a:pt x="3968" y="4514"/>
                          <a:pt x="5999" y="4420"/>
                        </a:cubicBezTo>
                        <a:cubicBezTo>
                          <a:pt x="8108" y="4248"/>
                          <a:pt x="10233" y="4248"/>
                          <a:pt x="12341" y="4420"/>
                        </a:cubicBezTo>
                        <a:cubicBezTo>
                          <a:pt x="15538" y="4205"/>
                          <a:pt x="18666" y="5388"/>
                          <a:pt x="20912" y="7676"/>
                        </a:cubicBezTo>
                        <a:cubicBezTo>
                          <a:pt x="21589" y="8782"/>
                          <a:pt x="22789" y="9459"/>
                          <a:pt x="24083" y="9476"/>
                        </a:cubicBezTo>
                        <a:cubicBezTo>
                          <a:pt x="24743" y="9425"/>
                          <a:pt x="25240" y="8850"/>
                          <a:pt x="25188" y="8182"/>
                        </a:cubicBezTo>
                        <a:cubicBezTo>
                          <a:pt x="25171" y="8002"/>
                          <a:pt x="25120" y="7831"/>
                          <a:pt x="25026" y="7676"/>
                        </a:cubicBezTo>
                        <a:lnTo>
                          <a:pt x="25026" y="7676"/>
                        </a:lnTo>
                        <a:cubicBezTo>
                          <a:pt x="25026" y="7676"/>
                          <a:pt x="25026" y="7162"/>
                          <a:pt x="25026" y="6905"/>
                        </a:cubicBezTo>
                        <a:close/>
                      </a:path>
                    </a:pathLst>
                  </a:custGeom>
                  <a:solidFill>
                    <a:srgbClr val="455A64"/>
                  </a:solidFill>
                  <a:ln w="8553" cap="flat">
                    <a:noFill/>
                    <a:prstDash val="solid"/>
                    <a:miter/>
                  </a:ln>
                </p:spPr>
                <p:txBody>
                  <a:bodyPr rtlCol="0" anchor="ctr"/>
                  <a:lstStyle/>
                  <a:p>
                    <a:endParaRPr lang="en-US" dirty="0"/>
                  </a:p>
                </p:txBody>
              </p:sp>
              <p:sp>
                <p:nvSpPr>
                  <p:cNvPr id="225" name="Freeform: Shape 223">
                    <a:extLst>
                      <a:ext uri="{FF2B5EF4-FFF2-40B4-BE49-F238E27FC236}">
                        <a16:creationId xmlns:a16="http://schemas.microsoft.com/office/drawing/2014/main" id="{B7384FA1-9096-CC45-7C39-A9CF02C5345F}"/>
                      </a:ext>
                    </a:extLst>
                  </p:cNvPr>
                  <p:cNvSpPr/>
                  <p:nvPr/>
                </p:nvSpPr>
                <p:spPr>
                  <a:xfrm>
                    <a:off x="6030779" y="5425485"/>
                    <a:ext cx="39081" cy="43023"/>
                  </a:xfrm>
                  <a:custGeom>
                    <a:avLst/>
                    <a:gdLst>
                      <a:gd name="connsiteX0" fmla="*/ 37539 w 39081"/>
                      <a:gd name="connsiteY0" fmla="*/ 27511 h 43023"/>
                      <a:gd name="connsiteX1" fmla="*/ 25454 w 39081"/>
                      <a:gd name="connsiteY1" fmla="*/ 20740 h 43023"/>
                      <a:gd name="connsiteX2" fmla="*/ 6771 w 39081"/>
                      <a:gd name="connsiteY2" fmla="*/ 0 h 43023"/>
                      <a:gd name="connsiteX3" fmla="*/ 3685 w 39081"/>
                      <a:gd name="connsiteY3" fmla="*/ 5914 h 43023"/>
                      <a:gd name="connsiteX4" fmla="*/ 28025 w 39081"/>
                      <a:gd name="connsiteY4" fmla="*/ 30511 h 43023"/>
                      <a:gd name="connsiteX5" fmla="*/ 0 w 39081"/>
                      <a:gd name="connsiteY5" fmla="*/ 35996 h 43023"/>
                      <a:gd name="connsiteX6" fmla="*/ 771 w 39081"/>
                      <a:gd name="connsiteY6" fmla="*/ 43023 h 43023"/>
                      <a:gd name="connsiteX7" fmla="*/ 37539 w 39081"/>
                      <a:gd name="connsiteY7" fmla="*/ 38053 h 43023"/>
                      <a:gd name="connsiteX8" fmla="*/ 37539 w 39081"/>
                      <a:gd name="connsiteY8" fmla="*/ 27511 h 4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81" h="43023">
                        <a:moveTo>
                          <a:pt x="37539" y="27511"/>
                        </a:moveTo>
                        <a:cubicBezTo>
                          <a:pt x="37539" y="27511"/>
                          <a:pt x="34110" y="27511"/>
                          <a:pt x="25454" y="20740"/>
                        </a:cubicBezTo>
                        <a:cubicBezTo>
                          <a:pt x="18452" y="14570"/>
                          <a:pt x="12179" y="7611"/>
                          <a:pt x="6771" y="0"/>
                        </a:cubicBezTo>
                        <a:lnTo>
                          <a:pt x="3685" y="5914"/>
                        </a:lnTo>
                        <a:cubicBezTo>
                          <a:pt x="9633" y="16001"/>
                          <a:pt x="17998" y="24451"/>
                          <a:pt x="28025" y="30511"/>
                        </a:cubicBezTo>
                        <a:cubicBezTo>
                          <a:pt x="18341" y="29388"/>
                          <a:pt x="8545" y="31299"/>
                          <a:pt x="0" y="35996"/>
                        </a:cubicBezTo>
                        <a:lnTo>
                          <a:pt x="771" y="43023"/>
                        </a:lnTo>
                        <a:cubicBezTo>
                          <a:pt x="12119" y="37264"/>
                          <a:pt x="25077" y="35516"/>
                          <a:pt x="37539" y="38053"/>
                        </a:cubicBezTo>
                        <a:cubicBezTo>
                          <a:pt x="39595" y="34839"/>
                          <a:pt x="39595" y="30725"/>
                          <a:pt x="37539" y="27511"/>
                        </a:cubicBezTo>
                        <a:close/>
                      </a:path>
                    </a:pathLst>
                  </a:custGeom>
                  <a:solidFill>
                    <a:srgbClr val="455A64"/>
                  </a:solidFill>
                  <a:ln w="8553" cap="flat">
                    <a:noFill/>
                    <a:prstDash val="solid"/>
                    <a:miter/>
                  </a:ln>
                </p:spPr>
                <p:txBody>
                  <a:bodyPr rtlCol="0" anchor="ctr"/>
                  <a:lstStyle/>
                  <a:p>
                    <a:endParaRPr lang="en-US" dirty="0"/>
                  </a:p>
                </p:txBody>
              </p:sp>
            </p:grpSp>
            <p:grpSp>
              <p:nvGrpSpPr>
                <p:cNvPr id="209" name="Graphic 1">
                  <a:extLst>
                    <a:ext uri="{FF2B5EF4-FFF2-40B4-BE49-F238E27FC236}">
                      <a16:creationId xmlns:a16="http://schemas.microsoft.com/office/drawing/2014/main" id="{C5FA5DDF-F691-C2A7-D296-4D71FDD09326}"/>
                    </a:ext>
                  </a:extLst>
                </p:cNvPr>
                <p:cNvGrpSpPr/>
                <p:nvPr/>
              </p:nvGrpSpPr>
              <p:grpSpPr>
                <a:xfrm>
                  <a:off x="6089153" y="5368612"/>
                  <a:ext cx="172412" cy="243836"/>
                  <a:chOff x="6089153" y="5368612"/>
                  <a:chExt cx="172412" cy="243836"/>
                </a:xfrm>
              </p:grpSpPr>
              <p:sp>
                <p:nvSpPr>
                  <p:cNvPr id="210" name="Freeform: Shape 225">
                    <a:extLst>
                      <a:ext uri="{FF2B5EF4-FFF2-40B4-BE49-F238E27FC236}">
                        <a16:creationId xmlns:a16="http://schemas.microsoft.com/office/drawing/2014/main" id="{D2C56A96-3177-C9C8-5E44-390DC5448334}"/>
                      </a:ext>
                    </a:extLst>
                  </p:cNvPr>
                  <p:cNvSpPr/>
                  <p:nvPr/>
                </p:nvSpPr>
                <p:spPr>
                  <a:xfrm>
                    <a:off x="6118012" y="5372005"/>
                    <a:ext cx="141183" cy="238416"/>
                  </a:xfrm>
                  <a:custGeom>
                    <a:avLst/>
                    <a:gdLst>
                      <a:gd name="connsiteX0" fmla="*/ 1813 w 141183"/>
                      <a:gd name="connsiteY0" fmla="*/ 183836 h 238416"/>
                      <a:gd name="connsiteX1" fmla="*/ 17754 w 141183"/>
                      <a:gd name="connsiteY1" fmla="*/ 143983 h 238416"/>
                      <a:gd name="connsiteX2" fmla="*/ 9184 w 141183"/>
                      <a:gd name="connsiteY2" fmla="*/ 107302 h 238416"/>
                      <a:gd name="connsiteX3" fmla="*/ 18783 w 141183"/>
                      <a:gd name="connsiteY3" fmla="*/ 77134 h 238416"/>
                      <a:gd name="connsiteX4" fmla="*/ 13 w 141183"/>
                      <a:gd name="connsiteY4" fmla="*/ 42852 h 238416"/>
                      <a:gd name="connsiteX5" fmla="*/ 36523 w 141183"/>
                      <a:gd name="connsiteY5" fmla="*/ 0 h 238416"/>
                      <a:gd name="connsiteX6" fmla="*/ 17754 w 141183"/>
                      <a:gd name="connsiteY6" fmla="*/ 42167 h 238416"/>
                      <a:gd name="connsiteX7" fmla="*/ 51093 w 141183"/>
                      <a:gd name="connsiteY7" fmla="*/ 79191 h 238416"/>
                      <a:gd name="connsiteX8" fmla="*/ 37672 w 141183"/>
                      <a:gd name="connsiteY8" fmla="*/ 125780 h 238416"/>
                      <a:gd name="connsiteX9" fmla="*/ 59664 w 141183"/>
                      <a:gd name="connsiteY9" fmla="*/ 142526 h 238416"/>
                      <a:gd name="connsiteX10" fmla="*/ 36181 w 141183"/>
                      <a:gd name="connsiteY10" fmla="*/ 159239 h 238416"/>
                      <a:gd name="connsiteX11" fmla="*/ 49842 w 141183"/>
                      <a:gd name="connsiteY11" fmla="*/ 197608 h 238416"/>
                      <a:gd name="connsiteX12" fmla="*/ 51264 w 141183"/>
                      <a:gd name="connsiteY12" fmla="*/ 198234 h 238416"/>
                      <a:gd name="connsiteX13" fmla="*/ 95060 w 141183"/>
                      <a:gd name="connsiteY13" fmla="*/ 188207 h 238416"/>
                      <a:gd name="connsiteX14" fmla="*/ 117257 w 141183"/>
                      <a:gd name="connsiteY14" fmla="*/ 146983 h 238416"/>
                      <a:gd name="connsiteX15" fmla="*/ 111686 w 141183"/>
                      <a:gd name="connsiteY15" fmla="*/ 41052 h 238416"/>
                      <a:gd name="connsiteX16" fmla="*/ 93945 w 141183"/>
                      <a:gd name="connsiteY16" fmla="*/ 12856 h 238416"/>
                      <a:gd name="connsiteX17" fmla="*/ 127199 w 141183"/>
                      <a:gd name="connsiteY17" fmla="*/ 55708 h 238416"/>
                      <a:gd name="connsiteX18" fmla="*/ 121028 w 141183"/>
                      <a:gd name="connsiteY18" fmla="*/ 199862 h 238416"/>
                      <a:gd name="connsiteX19" fmla="*/ 51864 w 141183"/>
                      <a:gd name="connsiteY19" fmla="*/ 238172 h 238416"/>
                      <a:gd name="connsiteX20" fmla="*/ 1813 w 141183"/>
                      <a:gd name="connsiteY20" fmla="*/ 183836 h 23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183" h="238416">
                        <a:moveTo>
                          <a:pt x="1813" y="183836"/>
                        </a:moveTo>
                        <a:cubicBezTo>
                          <a:pt x="1873" y="169009"/>
                          <a:pt x="7573" y="154756"/>
                          <a:pt x="17754" y="143983"/>
                        </a:cubicBezTo>
                        <a:cubicBezTo>
                          <a:pt x="11266" y="132902"/>
                          <a:pt x="8284" y="120115"/>
                          <a:pt x="9184" y="107302"/>
                        </a:cubicBezTo>
                        <a:cubicBezTo>
                          <a:pt x="8198" y="96366"/>
                          <a:pt x="11661" y="85490"/>
                          <a:pt x="18783" y="77134"/>
                        </a:cubicBezTo>
                        <a:cubicBezTo>
                          <a:pt x="7898" y="73106"/>
                          <a:pt x="13" y="59479"/>
                          <a:pt x="13" y="42852"/>
                        </a:cubicBezTo>
                        <a:cubicBezTo>
                          <a:pt x="-526" y="21349"/>
                          <a:pt x="15200" y="2880"/>
                          <a:pt x="36523" y="0"/>
                        </a:cubicBezTo>
                        <a:cubicBezTo>
                          <a:pt x="23436" y="9899"/>
                          <a:pt x="16349" y="25823"/>
                          <a:pt x="17754" y="42167"/>
                        </a:cubicBezTo>
                        <a:cubicBezTo>
                          <a:pt x="21182" y="63421"/>
                          <a:pt x="29838" y="72249"/>
                          <a:pt x="51093" y="79191"/>
                        </a:cubicBezTo>
                        <a:cubicBezTo>
                          <a:pt x="34526" y="88353"/>
                          <a:pt x="28519" y="109204"/>
                          <a:pt x="37672" y="125780"/>
                        </a:cubicBezTo>
                        <a:cubicBezTo>
                          <a:pt x="42326" y="134196"/>
                          <a:pt x="50305" y="140281"/>
                          <a:pt x="59664" y="142526"/>
                        </a:cubicBezTo>
                        <a:cubicBezTo>
                          <a:pt x="50305" y="145552"/>
                          <a:pt x="42111" y="151388"/>
                          <a:pt x="36181" y="159239"/>
                        </a:cubicBezTo>
                        <a:cubicBezTo>
                          <a:pt x="29359" y="173603"/>
                          <a:pt x="35478" y="190778"/>
                          <a:pt x="49842" y="197608"/>
                        </a:cubicBezTo>
                        <a:cubicBezTo>
                          <a:pt x="50313" y="197831"/>
                          <a:pt x="50785" y="198037"/>
                          <a:pt x="51264" y="198234"/>
                        </a:cubicBezTo>
                        <a:cubicBezTo>
                          <a:pt x="66589" y="203428"/>
                          <a:pt x="83524" y="199545"/>
                          <a:pt x="95060" y="188207"/>
                        </a:cubicBezTo>
                        <a:cubicBezTo>
                          <a:pt x="106175" y="176817"/>
                          <a:pt x="113863" y="162530"/>
                          <a:pt x="117257" y="146983"/>
                        </a:cubicBezTo>
                        <a:cubicBezTo>
                          <a:pt x="126504" y="111956"/>
                          <a:pt x="124550" y="74914"/>
                          <a:pt x="111686" y="41052"/>
                        </a:cubicBezTo>
                        <a:cubicBezTo>
                          <a:pt x="108044" y="30408"/>
                          <a:pt x="101967" y="20749"/>
                          <a:pt x="93945" y="12856"/>
                        </a:cubicBezTo>
                        <a:cubicBezTo>
                          <a:pt x="108489" y="24083"/>
                          <a:pt x="119931" y="38833"/>
                          <a:pt x="127199" y="55708"/>
                        </a:cubicBezTo>
                        <a:cubicBezTo>
                          <a:pt x="151024" y="104216"/>
                          <a:pt x="141340" y="165238"/>
                          <a:pt x="121028" y="199862"/>
                        </a:cubicBezTo>
                        <a:cubicBezTo>
                          <a:pt x="107829" y="225428"/>
                          <a:pt x="80541" y="240546"/>
                          <a:pt x="51864" y="238172"/>
                        </a:cubicBezTo>
                        <a:cubicBezTo>
                          <a:pt x="23196" y="236647"/>
                          <a:pt x="982" y="212530"/>
                          <a:pt x="1813" y="183836"/>
                        </a:cubicBezTo>
                        <a:close/>
                      </a:path>
                    </a:pathLst>
                  </a:custGeom>
                  <a:solidFill>
                    <a:srgbClr val="1AA4BE"/>
                  </a:solidFill>
                  <a:ln w="8553" cap="flat">
                    <a:noFill/>
                    <a:prstDash val="solid"/>
                    <a:miter/>
                  </a:ln>
                </p:spPr>
                <p:txBody>
                  <a:bodyPr rtlCol="0" anchor="ctr"/>
                  <a:lstStyle/>
                  <a:p>
                    <a:endParaRPr lang="en-US" dirty="0"/>
                  </a:p>
                </p:txBody>
              </p:sp>
              <p:sp>
                <p:nvSpPr>
                  <p:cNvPr id="211" name="Freeform: Shape 226">
                    <a:extLst>
                      <a:ext uri="{FF2B5EF4-FFF2-40B4-BE49-F238E27FC236}">
                        <a16:creationId xmlns:a16="http://schemas.microsoft.com/office/drawing/2014/main" id="{D8D04268-79EA-CC18-A835-8454204D4A7A}"/>
                      </a:ext>
                    </a:extLst>
                  </p:cNvPr>
                  <p:cNvSpPr/>
                  <p:nvPr/>
                </p:nvSpPr>
                <p:spPr>
                  <a:xfrm>
                    <a:off x="6118012" y="5372005"/>
                    <a:ext cx="141183" cy="238416"/>
                  </a:xfrm>
                  <a:custGeom>
                    <a:avLst/>
                    <a:gdLst>
                      <a:gd name="connsiteX0" fmla="*/ 1813 w 141183"/>
                      <a:gd name="connsiteY0" fmla="*/ 183836 h 238416"/>
                      <a:gd name="connsiteX1" fmla="*/ 17754 w 141183"/>
                      <a:gd name="connsiteY1" fmla="*/ 143983 h 238416"/>
                      <a:gd name="connsiteX2" fmla="*/ 9184 w 141183"/>
                      <a:gd name="connsiteY2" fmla="*/ 107302 h 238416"/>
                      <a:gd name="connsiteX3" fmla="*/ 18783 w 141183"/>
                      <a:gd name="connsiteY3" fmla="*/ 77134 h 238416"/>
                      <a:gd name="connsiteX4" fmla="*/ 13 w 141183"/>
                      <a:gd name="connsiteY4" fmla="*/ 42852 h 238416"/>
                      <a:gd name="connsiteX5" fmla="*/ 36523 w 141183"/>
                      <a:gd name="connsiteY5" fmla="*/ 0 h 238416"/>
                      <a:gd name="connsiteX6" fmla="*/ 17754 w 141183"/>
                      <a:gd name="connsiteY6" fmla="*/ 42167 h 238416"/>
                      <a:gd name="connsiteX7" fmla="*/ 51093 w 141183"/>
                      <a:gd name="connsiteY7" fmla="*/ 79191 h 238416"/>
                      <a:gd name="connsiteX8" fmla="*/ 37672 w 141183"/>
                      <a:gd name="connsiteY8" fmla="*/ 125780 h 238416"/>
                      <a:gd name="connsiteX9" fmla="*/ 59664 w 141183"/>
                      <a:gd name="connsiteY9" fmla="*/ 142526 h 238416"/>
                      <a:gd name="connsiteX10" fmla="*/ 36181 w 141183"/>
                      <a:gd name="connsiteY10" fmla="*/ 159239 h 238416"/>
                      <a:gd name="connsiteX11" fmla="*/ 49842 w 141183"/>
                      <a:gd name="connsiteY11" fmla="*/ 197608 h 238416"/>
                      <a:gd name="connsiteX12" fmla="*/ 51264 w 141183"/>
                      <a:gd name="connsiteY12" fmla="*/ 198234 h 238416"/>
                      <a:gd name="connsiteX13" fmla="*/ 95060 w 141183"/>
                      <a:gd name="connsiteY13" fmla="*/ 188207 h 238416"/>
                      <a:gd name="connsiteX14" fmla="*/ 117257 w 141183"/>
                      <a:gd name="connsiteY14" fmla="*/ 146983 h 238416"/>
                      <a:gd name="connsiteX15" fmla="*/ 111686 w 141183"/>
                      <a:gd name="connsiteY15" fmla="*/ 41052 h 238416"/>
                      <a:gd name="connsiteX16" fmla="*/ 93945 w 141183"/>
                      <a:gd name="connsiteY16" fmla="*/ 12856 h 238416"/>
                      <a:gd name="connsiteX17" fmla="*/ 127199 w 141183"/>
                      <a:gd name="connsiteY17" fmla="*/ 55708 h 238416"/>
                      <a:gd name="connsiteX18" fmla="*/ 121028 w 141183"/>
                      <a:gd name="connsiteY18" fmla="*/ 199862 h 238416"/>
                      <a:gd name="connsiteX19" fmla="*/ 51864 w 141183"/>
                      <a:gd name="connsiteY19" fmla="*/ 238172 h 238416"/>
                      <a:gd name="connsiteX20" fmla="*/ 1813 w 141183"/>
                      <a:gd name="connsiteY20" fmla="*/ 183836 h 23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183" h="238416">
                        <a:moveTo>
                          <a:pt x="1813" y="183836"/>
                        </a:moveTo>
                        <a:cubicBezTo>
                          <a:pt x="1873" y="169009"/>
                          <a:pt x="7573" y="154756"/>
                          <a:pt x="17754" y="143983"/>
                        </a:cubicBezTo>
                        <a:cubicBezTo>
                          <a:pt x="11266" y="132902"/>
                          <a:pt x="8284" y="120115"/>
                          <a:pt x="9184" y="107302"/>
                        </a:cubicBezTo>
                        <a:cubicBezTo>
                          <a:pt x="8198" y="96366"/>
                          <a:pt x="11661" y="85490"/>
                          <a:pt x="18783" y="77134"/>
                        </a:cubicBezTo>
                        <a:cubicBezTo>
                          <a:pt x="7898" y="73106"/>
                          <a:pt x="13" y="59479"/>
                          <a:pt x="13" y="42852"/>
                        </a:cubicBezTo>
                        <a:cubicBezTo>
                          <a:pt x="-526" y="21349"/>
                          <a:pt x="15200" y="2880"/>
                          <a:pt x="36523" y="0"/>
                        </a:cubicBezTo>
                        <a:cubicBezTo>
                          <a:pt x="23436" y="9899"/>
                          <a:pt x="16349" y="25823"/>
                          <a:pt x="17754" y="42167"/>
                        </a:cubicBezTo>
                        <a:cubicBezTo>
                          <a:pt x="21182" y="63421"/>
                          <a:pt x="29838" y="72249"/>
                          <a:pt x="51093" y="79191"/>
                        </a:cubicBezTo>
                        <a:cubicBezTo>
                          <a:pt x="34526" y="88353"/>
                          <a:pt x="28519" y="109204"/>
                          <a:pt x="37672" y="125780"/>
                        </a:cubicBezTo>
                        <a:cubicBezTo>
                          <a:pt x="42326" y="134196"/>
                          <a:pt x="50305" y="140281"/>
                          <a:pt x="59664" y="142526"/>
                        </a:cubicBezTo>
                        <a:cubicBezTo>
                          <a:pt x="50305" y="145552"/>
                          <a:pt x="42111" y="151388"/>
                          <a:pt x="36181" y="159239"/>
                        </a:cubicBezTo>
                        <a:cubicBezTo>
                          <a:pt x="29359" y="173603"/>
                          <a:pt x="35478" y="190778"/>
                          <a:pt x="49842" y="197608"/>
                        </a:cubicBezTo>
                        <a:cubicBezTo>
                          <a:pt x="50313" y="197831"/>
                          <a:pt x="50785" y="198037"/>
                          <a:pt x="51264" y="198234"/>
                        </a:cubicBezTo>
                        <a:cubicBezTo>
                          <a:pt x="66589" y="203428"/>
                          <a:pt x="83524" y="199545"/>
                          <a:pt x="95060" y="188207"/>
                        </a:cubicBezTo>
                        <a:cubicBezTo>
                          <a:pt x="106175" y="176817"/>
                          <a:pt x="113863" y="162530"/>
                          <a:pt x="117257" y="146983"/>
                        </a:cubicBezTo>
                        <a:cubicBezTo>
                          <a:pt x="126504" y="111956"/>
                          <a:pt x="124550" y="74914"/>
                          <a:pt x="111686" y="41052"/>
                        </a:cubicBezTo>
                        <a:cubicBezTo>
                          <a:pt x="108044" y="30408"/>
                          <a:pt x="101967" y="20749"/>
                          <a:pt x="93945" y="12856"/>
                        </a:cubicBezTo>
                        <a:cubicBezTo>
                          <a:pt x="108489" y="24083"/>
                          <a:pt x="119931" y="38833"/>
                          <a:pt x="127199" y="55708"/>
                        </a:cubicBezTo>
                        <a:cubicBezTo>
                          <a:pt x="151024" y="104216"/>
                          <a:pt x="141340" y="165238"/>
                          <a:pt x="121028" y="199862"/>
                        </a:cubicBezTo>
                        <a:cubicBezTo>
                          <a:pt x="107829" y="225428"/>
                          <a:pt x="80541" y="240546"/>
                          <a:pt x="51864" y="238172"/>
                        </a:cubicBezTo>
                        <a:cubicBezTo>
                          <a:pt x="23196" y="236647"/>
                          <a:pt x="982" y="212530"/>
                          <a:pt x="1813" y="183836"/>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212" name="Freeform: Shape 227">
                    <a:extLst>
                      <a:ext uri="{FF2B5EF4-FFF2-40B4-BE49-F238E27FC236}">
                        <a16:creationId xmlns:a16="http://schemas.microsoft.com/office/drawing/2014/main" id="{237EB0A1-03CB-BCFE-35A1-A31A729A05BD}"/>
                      </a:ext>
                    </a:extLst>
                  </p:cNvPr>
                  <p:cNvSpPr/>
                  <p:nvPr/>
                </p:nvSpPr>
                <p:spPr>
                  <a:xfrm>
                    <a:off x="6095485" y="5481364"/>
                    <a:ext cx="33510" cy="105244"/>
                  </a:xfrm>
                  <a:custGeom>
                    <a:avLst/>
                    <a:gdLst>
                      <a:gd name="connsiteX0" fmla="*/ 30853 w 33510"/>
                      <a:gd name="connsiteY0" fmla="*/ 0 h 105244"/>
                      <a:gd name="connsiteX1" fmla="*/ 0 w 33510"/>
                      <a:gd name="connsiteY1" fmla="*/ 36253 h 105244"/>
                      <a:gd name="connsiteX2" fmla="*/ 0 w 33510"/>
                      <a:gd name="connsiteY2" fmla="*/ 105245 h 105244"/>
                      <a:gd name="connsiteX3" fmla="*/ 10627 w 33510"/>
                      <a:gd name="connsiteY3" fmla="*/ 105245 h 105244"/>
                      <a:gd name="connsiteX4" fmla="*/ 10627 w 33510"/>
                      <a:gd name="connsiteY4" fmla="*/ 36253 h 105244"/>
                      <a:gd name="connsiteX5" fmla="*/ 23483 w 33510"/>
                      <a:gd name="connsiteY5" fmla="*/ 22883 h 105244"/>
                      <a:gd name="connsiteX6" fmla="*/ 33510 w 33510"/>
                      <a:gd name="connsiteY6" fmla="*/ 27254 h 105244"/>
                      <a:gd name="connsiteX7" fmla="*/ 30853 w 33510"/>
                      <a:gd name="connsiteY7" fmla="*/ 0 h 10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10" h="105244">
                        <a:moveTo>
                          <a:pt x="30853" y="0"/>
                        </a:moveTo>
                        <a:cubicBezTo>
                          <a:pt x="11399" y="0"/>
                          <a:pt x="0" y="13713"/>
                          <a:pt x="0" y="36253"/>
                        </a:cubicBezTo>
                        <a:lnTo>
                          <a:pt x="0" y="105245"/>
                        </a:lnTo>
                        <a:lnTo>
                          <a:pt x="10627" y="105245"/>
                        </a:lnTo>
                        <a:cubicBezTo>
                          <a:pt x="9376" y="82268"/>
                          <a:pt x="9376" y="59230"/>
                          <a:pt x="10627" y="36253"/>
                        </a:cubicBezTo>
                        <a:cubicBezTo>
                          <a:pt x="10482" y="29011"/>
                          <a:pt x="16241" y="23029"/>
                          <a:pt x="23483" y="22883"/>
                        </a:cubicBezTo>
                        <a:cubicBezTo>
                          <a:pt x="27297" y="22814"/>
                          <a:pt x="30965" y="24409"/>
                          <a:pt x="33510" y="27254"/>
                        </a:cubicBezTo>
                        <a:cubicBezTo>
                          <a:pt x="31299" y="18349"/>
                          <a:pt x="30408" y="9162"/>
                          <a:pt x="30853" y="0"/>
                        </a:cubicBezTo>
                        <a:close/>
                      </a:path>
                    </a:pathLst>
                  </a:custGeom>
                  <a:solidFill>
                    <a:srgbClr val="455A64"/>
                  </a:solidFill>
                  <a:ln w="8553" cap="flat">
                    <a:noFill/>
                    <a:prstDash val="solid"/>
                    <a:miter/>
                  </a:ln>
                </p:spPr>
                <p:txBody>
                  <a:bodyPr rtlCol="0" anchor="ctr"/>
                  <a:lstStyle/>
                  <a:p>
                    <a:endParaRPr lang="en-US" dirty="0"/>
                  </a:p>
                </p:txBody>
              </p:sp>
              <p:sp>
                <p:nvSpPr>
                  <p:cNvPr id="213" name="Freeform: Shape 228">
                    <a:extLst>
                      <a:ext uri="{FF2B5EF4-FFF2-40B4-BE49-F238E27FC236}">
                        <a16:creationId xmlns:a16="http://schemas.microsoft.com/office/drawing/2014/main" id="{E0F157E5-D549-7D85-8D34-0AC392AEEFB9}"/>
                      </a:ext>
                    </a:extLst>
                  </p:cNvPr>
                  <p:cNvSpPr/>
                  <p:nvPr/>
                </p:nvSpPr>
                <p:spPr>
                  <a:xfrm>
                    <a:off x="6090002" y="5479993"/>
                    <a:ext cx="42764" cy="54250"/>
                  </a:xfrm>
                  <a:custGeom>
                    <a:avLst/>
                    <a:gdLst>
                      <a:gd name="connsiteX0" fmla="*/ 31708 w 42764"/>
                      <a:gd name="connsiteY0" fmla="*/ 54251 h 54250"/>
                      <a:gd name="connsiteX1" fmla="*/ 20910 w 42764"/>
                      <a:gd name="connsiteY1" fmla="*/ 24169 h 54250"/>
                      <a:gd name="connsiteX2" fmla="*/ 2141 w 42764"/>
                      <a:gd name="connsiteY2" fmla="*/ 10456 h 54250"/>
                      <a:gd name="connsiteX3" fmla="*/ 2141 w 42764"/>
                      <a:gd name="connsiteY3" fmla="*/ 0 h 54250"/>
                      <a:gd name="connsiteX4" fmla="*/ 26309 w 42764"/>
                      <a:gd name="connsiteY4" fmla="*/ 6342 h 54250"/>
                      <a:gd name="connsiteX5" fmla="*/ 34879 w 42764"/>
                      <a:gd name="connsiteY5" fmla="*/ 2914 h 54250"/>
                      <a:gd name="connsiteX6" fmla="*/ 36251 w 42764"/>
                      <a:gd name="connsiteY6" fmla="*/ 18341 h 54250"/>
                      <a:gd name="connsiteX7" fmla="*/ 17053 w 42764"/>
                      <a:gd name="connsiteY7" fmla="*/ 11827 h 54250"/>
                      <a:gd name="connsiteX8" fmla="*/ 34194 w 42764"/>
                      <a:gd name="connsiteY8" fmla="*/ 31796 h 54250"/>
                      <a:gd name="connsiteX9" fmla="*/ 42764 w 42764"/>
                      <a:gd name="connsiteY9" fmla="*/ 35653 h 5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4" h="54250">
                        <a:moveTo>
                          <a:pt x="31708" y="54251"/>
                        </a:moveTo>
                        <a:cubicBezTo>
                          <a:pt x="32428" y="43161"/>
                          <a:pt x="28520" y="32268"/>
                          <a:pt x="20910" y="24169"/>
                        </a:cubicBezTo>
                        <a:cubicBezTo>
                          <a:pt x="15905" y="18092"/>
                          <a:pt x="9451" y="13370"/>
                          <a:pt x="2141" y="10456"/>
                        </a:cubicBezTo>
                        <a:cubicBezTo>
                          <a:pt x="-714" y="7551"/>
                          <a:pt x="-714" y="2905"/>
                          <a:pt x="2141" y="0"/>
                        </a:cubicBezTo>
                        <a:cubicBezTo>
                          <a:pt x="10017" y="2743"/>
                          <a:pt x="18099" y="4868"/>
                          <a:pt x="26309" y="6342"/>
                        </a:cubicBezTo>
                        <a:cubicBezTo>
                          <a:pt x="33680" y="7199"/>
                          <a:pt x="34879" y="2914"/>
                          <a:pt x="34879" y="2914"/>
                        </a:cubicBezTo>
                        <a:lnTo>
                          <a:pt x="36251" y="18341"/>
                        </a:lnTo>
                        <a:cubicBezTo>
                          <a:pt x="30543" y="14493"/>
                          <a:pt x="23918" y="12247"/>
                          <a:pt x="17053" y="11827"/>
                        </a:cubicBezTo>
                        <a:cubicBezTo>
                          <a:pt x="23532" y="17784"/>
                          <a:pt x="29283" y="24486"/>
                          <a:pt x="34194" y="31796"/>
                        </a:cubicBezTo>
                        <a:cubicBezTo>
                          <a:pt x="36028" y="34676"/>
                          <a:pt x="39396" y="36184"/>
                          <a:pt x="42764" y="35653"/>
                        </a:cubicBezTo>
                        <a:close/>
                      </a:path>
                    </a:pathLst>
                  </a:custGeom>
                  <a:solidFill>
                    <a:srgbClr val="1AA4BE"/>
                  </a:solidFill>
                  <a:ln w="8553" cap="flat">
                    <a:noFill/>
                    <a:prstDash val="solid"/>
                    <a:miter/>
                  </a:ln>
                </p:spPr>
                <p:txBody>
                  <a:bodyPr rtlCol="0" anchor="ctr"/>
                  <a:lstStyle/>
                  <a:p>
                    <a:endParaRPr lang="en-US" dirty="0"/>
                  </a:p>
                </p:txBody>
              </p:sp>
              <p:sp>
                <p:nvSpPr>
                  <p:cNvPr id="214" name="Freeform: Shape 229">
                    <a:extLst>
                      <a:ext uri="{FF2B5EF4-FFF2-40B4-BE49-F238E27FC236}">
                        <a16:creationId xmlns:a16="http://schemas.microsoft.com/office/drawing/2014/main" id="{EE919229-2DF6-E22A-F6F5-785E7BC25CE7}"/>
                      </a:ext>
                    </a:extLst>
                  </p:cNvPr>
                  <p:cNvSpPr/>
                  <p:nvPr/>
                </p:nvSpPr>
                <p:spPr>
                  <a:xfrm>
                    <a:off x="6115449" y="5368612"/>
                    <a:ext cx="146117" cy="243836"/>
                  </a:xfrm>
                  <a:custGeom>
                    <a:avLst/>
                    <a:gdLst>
                      <a:gd name="connsiteX0" fmla="*/ 61542 w 146117"/>
                      <a:gd name="connsiteY0" fmla="*/ 243708 h 243836"/>
                      <a:gd name="connsiteX1" fmla="*/ 54085 w 146117"/>
                      <a:gd name="connsiteY1" fmla="*/ 243708 h 243836"/>
                      <a:gd name="connsiteX2" fmla="*/ 1891 w 146117"/>
                      <a:gd name="connsiteY2" fmla="*/ 187486 h 243836"/>
                      <a:gd name="connsiteX3" fmla="*/ 17061 w 146117"/>
                      <a:gd name="connsiteY3" fmla="*/ 147377 h 243836"/>
                      <a:gd name="connsiteX4" fmla="*/ 9262 w 146117"/>
                      <a:gd name="connsiteY4" fmla="*/ 110952 h 243836"/>
                      <a:gd name="connsiteX5" fmla="*/ 17232 w 146117"/>
                      <a:gd name="connsiteY5" fmla="*/ 81641 h 243836"/>
                      <a:gd name="connsiteX6" fmla="*/ 91 w 146117"/>
                      <a:gd name="connsiteY6" fmla="*/ 46331 h 243836"/>
                      <a:gd name="connsiteX7" fmla="*/ 44598 w 146117"/>
                      <a:gd name="connsiteY7" fmla="*/ 8 h 243836"/>
                      <a:gd name="connsiteX8" fmla="*/ 47657 w 146117"/>
                      <a:gd name="connsiteY8" fmla="*/ 51 h 243836"/>
                      <a:gd name="connsiteX9" fmla="*/ 131905 w 146117"/>
                      <a:gd name="connsiteY9" fmla="*/ 57644 h 243836"/>
                      <a:gd name="connsiteX10" fmla="*/ 125648 w 146117"/>
                      <a:gd name="connsiteY10" fmla="*/ 204199 h 243836"/>
                      <a:gd name="connsiteX11" fmla="*/ 61542 w 146117"/>
                      <a:gd name="connsiteY11" fmla="*/ 243708 h 243836"/>
                      <a:gd name="connsiteX12" fmla="*/ 47743 w 146117"/>
                      <a:gd name="connsiteY12" fmla="*/ 4765 h 243836"/>
                      <a:gd name="connsiteX13" fmla="*/ 4968 w 146117"/>
                      <a:gd name="connsiteY13" fmla="*/ 42020 h 243836"/>
                      <a:gd name="connsiteX14" fmla="*/ 4891 w 146117"/>
                      <a:gd name="connsiteY14" fmla="*/ 45903 h 243836"/>
                      <a:gd name="connsiteX15" fmla="*/ 22032 w 146117"/>
                      <a:gd name="connsiteY15" fmla="*/ 77956 h 243836"/>
                      <a:gd name="connsiteX16" fmla="*/ 23660 w 146117"/>
                      <a:gd name="connsiteY16" fmla="*/ 79842 h 243836"/>
                      <a:gd name="connsiteX17" fmla="*/ 22974 w 146117"/>
                      <a:gd name="connsiteY17" fmla="*/ 82156 h 243836"/>
                      <a:gd name="connsiteX18" fmla="*/ 14404 w 146117"/>
                      <a:gd name="connsiteY18" fmla="*/ 110524 h 243836"/>
                      <a:gd name="connsiteX19" fmla="*/ 22375 w 146117"/>
                      <a:gd name="connsiteY19" fmla="*/ 145748 h 243836"/>
                      <a:gd name="connsiteX20" fmla="*/ 22375 w 146117"/>
                      <a:gd name="connsiteY20" fmla="*/ 149091 h 243836"/>
                      <a:gd name="connsiteX21" fmla="*/ 7205 w 146117"/>
                      <a:gd name="connsiteY21" fmla="*/ 187058 h 243836"/>
                      <a:gd name="connsiteX22" fmla="*/ 54857 w 146117"/>
                      <a:gd name="connsiteY22" fmla="*/ 238480 h 243836"/>
                      <a:gd name="connsiteX23" fmla="*/ 121620 w 146117"/>
                      <a:gd name="connsiteY23" fmla="*/ 201456 h 243836"/>
                      <a:gd name="connsiteX24" fmla="*/ 127619 w 146117"/>
                      <a:gd name="connsiteY24" fmla="*/ 59701 h 243836"/>
                      <a:gd name="connsiteX25" fmla="*/ 47743 w 146117"/>
                      <a:gd name="connsiteY25" fmla="*/ 4936 h 24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117" h="243836">
                        <a:moveTo>
                          <a:pt x="61542" y="243708"/>
                        </a:moveTo>
                        <a:cubicBezTo>
                          <a:pt x="59056" y="243880"/>
                          <a:pt x="56571" y="243880"/>
                          <a:pt x="54085" y="243708"/>
                        </a:cubicBezTo>
                        <a:cubicBezTo>
                          <a:pt x="24397" y="242054"/>
                          <a:pt x="1334" y="217217"/>
                          <a:pt x="1891" y="187486"/>
                        </a:cubicBezTo>
                        <a:cubicBezTo>
                          <a:pt x="1926" y="172719"/>
                          <a:pt x="7316" y="158475"/>
                          <a:pt x="17061" y="147377"/>
                        </a:cubicBezTo>
                        <a:cubicBezTo>
                          <a:pt x="11113" y="136201"/>
                          <a:pt x="8413" y="123585"/>
                          <a:pt x="9262" y="110952"/>
                        </a:cubicBezTo>
                        <a:cubicBezTo>
                          <a:pt x="8602" y="100565"/>
                          <a:pt x="11404" y="90263"/>
                          <a:pt x="17232" y="81641"/>
                        </a:cubicBezTo>
                        <a:cubicBezTo>
                          <a:pt x="5662" y="73739"/>
                          <a:pt x="-860" y="60310"/>
                          <a:pt x="91" y="46331"/>
                        </a:cubicBezTo>
                        <a:cubicBezTo>
                          <a:pt x="-414" y="21246"/>
                          <a:pt x="19512" y="514"/>
                          <a:pt x="44598" y="8"/>
                        </a:cubicBezTo>
                        <a:cubicBezTo>
                          <a:pt x="45618" y="-9"/>
                          <a:pt x="46637" y="-1"/>
                          <a:pt x="47657" y="51"/>
                        </a:cubicBezTo>
                        <a:cubicBezTo>
                          <a:pt x="87510" y="51"/>
                          <a:pt x="111850" y="16763"/>
                          <a:pt x="131905" y="57644"/>
                        </a:cubicBezTo>
                        <a:cubicBezTo>
                          <a:pt x="155730" y="106238"/>
                          <a:pt x="146817" y="168117"/>
                          <a:pt x="125648" y="204199"/>
                        </a:cubicBezTo>
                        <a:cubicBezTo>
                          <a:pt x="112972" y="227973"/>
                          <a:pt x="88478" y="243074"/>
                          <a:pt x="61542" y="243708"/>
                        </a:cubicBezTo>
                        <a:close/>
                        <a:moveTo>
                          <a:pt x="47743" y="4765"/>
                        </a:moveTo>
                        <a:cubicBezTo>
                          <a:pt x="25640" y="3239"/>
                          <a:pt x="6494" y="19926"/>
                          <a:pt x="4968" y="42020"/>
                        </a:cubicBezTo>
                        <a:cubicBezTo>
                          <a:pt x="4882" y="43315"/>
                          <a:pt x="4857" y="44609"/>
                          <a:pt x="4891" y="45903"/>
                        </a:cubicBezTo>
                        <a:cubicBezTo>
                          <a:pt x="4891" y="61072"/>
                          <a:pt x="11919" y="74271"/>
                          <a:pt x="22032" y="77956"/>
                        </a:cubicBezTo>
                        <a:cubicBezTo>
                          <a:pt x="22863" y="78265"/>
                          <a:pt x="23480" y="78976"/>
                          <a:pt x="23660" y="79842"/>
                        </a:cubicBezTo>
                        <a:cubicBezTo>
                          <a:pt x="23832" y="80681"/>
                          <a:pt x="23574" y="81547"/>
                          <a:pt x="22974" y="82156"/>
                        </a:cubicBezTo>
                        <a:cubicBezTo>
                          <a:pt x="16444" y="90092"/>
                          <a:pt x="13359" y="100299"/>
                          <a:pt x="14404" y="110524"/>
                        </a:cubicBezTo>
                        <a:cubicBezTo>
                          <a:pt x="13376" y="122805"/>
                          <a:pt x="16161" y="135104"/>
                          <a:pt x="22375" y="145748"/>
                        </a:cubicBezTo>
                        <a:cubicBezTo>
                          <a:pt x="23197" y="146708"/>
                          <a:pt x="23197" y="148131"/>
                          <a:pt x="22375" y="149091"/>
                        </a:cubicBezTo>
                        <a:cubicBezTo>
                          <a:pt x="12724" y="159392"/>
                          <a:pt x="7308" y="172942"/>
                          <a:pt x="7205" y="187058"/>
                        </a:cubicBezTo>
                        <a:cubicBezTo>
                          <a:pt x="6656" y="214235"/>
                          <a:pt x="27722" y="236963"/>
                          <a:pt x="54857" y="238480"/>
                        </a:cubicBezTo>
                        <a:cubicBezTo>
                          <a:pt x="82556" y="240820"/>
                          <a:pt x="108927" y="226190"/>
                          <a:pt x="121620" y="201456"/>
                        </a:cubicBezTo>
                        <a:cubicBezTo>
                          <a:pt x="142018" y="166574"/>
                          <a:pt x="150674" y="106667"/>
                          <a:pt x="127619" y="59701"/>
                        </a:cubicBezTo>
                        <a:cubicBezTo>
                          <a:pt x="108336" y="20877"/>
                          <a:pt x="85282" y="4936"/>
                          <a:pt x="47743" y="4936"/>
                        </a:cubicBezTo>
                        <a:close/>
                      </a:path>
                    </a:pathLst>
                  </a:custGeom>
                  <a:solidFill>
                    <a:srgbClr val="455A64"/>
                  </a:solidFill>
                  <a:ln w="8553" cap="flat">
                    <a:noFill/>
                    <a:prstDash val="solid"/>
                    <a:miter/>
                  </a:ln>
                </p:spPr>
                <p:txBody>
                  <a:bodyPr rtlCol="0" anchor="ctr"/>
                  <a:lstStyle/>
                  <a:p>
                    <a:endParaRPr lang="en-US" dirty="0"/>
                  </a:p>
                </p:txBody>
              </p:sp>
              <p:sp>
                <p:nvSpPr>
                  <p:cNvPr id="215" name="Freeform: Shape 230">
                    <a:extLst>
                      <a:ext uri="{FF2B5EF4-FFF2-40B4-BE49-F238E27FC236}">
                        <a16:creationId xmlns:a16="http://schemas.microsoft.com/office/drawing/2014/main" id="{BB4ADC1E-5F5C-5173-F861-633E7EDCBC97}"/>
                      </a:ext>
                    </a:extLst>
                  </p:cNvPr>
                  <p:cNvSpPr/>
                  <p:nvPr/>
                </p:nvSpPr>
                <p:spPr>
                  <a:xfrm>
                    <a:off x="6132992" y="5446480"/>
                    <a:ext cx="23362" cy="5134"/>
                  </a:xfrm>
                  <a:custGeom>
                    <a:avLst/>
                    <a:gdLst>
                      <a:gd name="connsiteX0" fmla="*/ 1917 w 23362"/>
                      <a:gd name="connsiteY0" fmla="*/ 2 h 5134"/>
                      <a:gd name="connsiteX1" fmla="*/ 6203 w 23362"/>
                      <a:gd name="connsiteY1" fmla="*/ 1117 h 5134"/>
                      <a:gd name="connsiteX2" fmla="*/ 15287 w 23362"/>
                      <a:gd name="connsiteY2" fmla="*/ 1888 h 5134"/>
                      <a:gd name="connsiteX3" fmla="*/ 19058 w 23362"/>
                      <a:gd name="connsiteY3" fmla="*/ 1460 h 5134"/>
                      <a:gd name="connsiteX4" fmla="*/ 23172 w 23362"/>
                      <a:gd name="connsiteY4" fmla="*/ 774 h 5134"/>
                      <a:gd name="connsiteX5" fmla="*/ 23172 w 23362"/>
                      <a:gd name="connsiteY5" fmla="*/ 1545 h 5134"/>
                      <a:gd name="connsiteX6" fmla="*/ 18115 w 23362"/>
                      <a:gd name="connsiteY6" fmla="*/ 3945 h 5134"/>
                      <a:gd name="connsiteX7" fmla="*/ 12030 w 23362"/>
                      <a:gd name="connsiteY7" fmla="*/ 4973 h 5134"/>
                      <a:gd name="connsiteX8" fmla="*/ 6031 w 23362"/>
                      <a:gd name="connsiteY8" fmla="*/ 4973 h 5134"/>
                      <a:gd name="connsiteX9" fmla="*/ 2946 w 23362"/>
                      <a:gd name="connsiteY9" fmla="*/ 4373 h 5134"/>
                      <a:gd name="connsiteX10" fmla="*/ 289 w 23362"/>
                      <a:gd name="connsiteY10" fmla="*/ 3345 h 5134"/>
                      <a:gd name="connsiteX11" fmla="*/ 1917 w 23362"/>
                      <a:gd name="connsiteY11" fmla="*/ 2 h 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62" h="5134">
                        <a:moveTo>
                          <a:pt x="1917" y="2"/>
                        </a:moveTo>
                        <a:cubicBezTo>
                          <a:pt x="3374" y="243"/>
                          <a:pt x="4814" y="611"/>
                          <a:pt x="6203" y="1117"/>
                        </a:cubicBezTo>
                        <a:cubicBezTo>
                          <a:pt x="9176" y="1845"/>
                          <a:pt x="12236" y="2102"/>
                          <a:pt x="15287" y="1888"/>
                        </a:cubicBezTo>
                        <a:cubicBezTo>
                          <a:pt x="16556" y="1828"/>
                          <a:pt x="17815" y="1691"/>
                          <a:pt x="19058" y="1460"/>
                        </a:cubicBezTo>
                        <a:cubicBezTo>
                          <a:pt x="20447" y="1357"/>
                          <a:pt x="21827" y="1125"/>
                          <a:pt x="23172" y="774"/>
                        </a:cubicBezTo>
                        <a:cubicBezTo>
                          <a:pt x="23172" y="774"/>
                          <a:pt x="23601" y="1374"/>
                          <a:pt x="23172" y="1545"/>
                        </a:cubicBezTo>
                        <a:cubicBezTo>
                          <a:pt x="21604" y="2565"/>
                          <a:pt x="19898" y="3371"/>
                          <a:pt x="18115" y="3945"/>
                        </a:cubicBezTo>
                        <a:cubicBezTo>
                          <a:pt x="16119" y="4459"/>
                          <a:pt x="14087" y="4802"/>
                          <a:pt x="12030" y="4973"/>
                        </a:cubicBezTo>
                        <a:cubicBezTo>
                          <a:pt x="10034" y="5188"/>
                          <a:pt x="8028" y="5188"/>
                          <a:pt x="6031" y="4973"/>
                        </a:cubicBezTo>
                        <a:lnTo>
                          <a:pt x="2946" y="4373"/>
                        </a:lnTo>
                        <a:cubicBezTo>
                          <a:pt x="2003" y="4194"/>
                          <a:pt x="1103" y="3851"/>
                          <a:pt x="289" y="3345"/>
                        </a:cubicBezTo>
                        <a:cubicBezTo>
                          <a:pt x="-568" y="2060"/>
                          <a:pt x="632" y="-83"/>
                          <a:pt x="1917" y="2"/>
                        </a:cubicBezTo>
                        <a:close/>
                      </a:path>
                    </a:pathLst>
                  </a:custGeom>
                  <a:solidFill>
                    <a:srgbClr val="455A64"/>
                  </a:solidFill>
                  <a:ln w="8553" cap="flat">
                    <a:noFill/>
                    <a:prstDash val="solid"/>
                    <a:miter/>
                  </a:ln>
                </p:spPr>
                <p:txBody>
                  <a:bodyPr rtlCol="0" anchor="ctr"/>
                  <a:lstStyle/>
                  <a:p>
                    <a:endParaRPr lang="en-US" dirty="0"/>
                  </a:p>
                </p:txBody>
              </p:sp>
              <p:sp>
                <p:nvSpPr>
                  <p:cNvPr id="216" name="Freeform: Shape 231">
                    <a:extLst>
                      <a:ext uri="{FF2B5EF4-FFF2-40B4-BE49-F238E27FC236}">
                        <a16:creationId xmlns:a16="http://schemas.microsoft.com/office/drawing/2014/main" id="{9239AB25-961E-5327-F9F4-3F0D0D36D18B}"/>
                      </a:ext>
                    </a:extLst>
                  </p:cNvPr>
                  <p:cNvSpPr/>
                  <p:nvPr/>
                </p:nvSpPr>
                <p:spPr>
                  <a:xfrm>
                    <a:off x="6130171" y="5513632"/>
                    <a:ext cx="25307" cy="9555"/>
                  </a:xfrm>
                  <a:custGeom>
                    <a:avLst/>
                    <a:gdLst>
                      <a:gd name="connsiteX0" fmla="*/ 111 w 25307"/>
                      <a:gd name="connsiteY0" fmla="*/ 6128 h 9555"/>
                      <a:gd name="connsiteX1" fmla="*/ 111 w 25307"/>
                      <a:gd name="connsiteY1" fmla="*/ 5614 h 9555"/>
                      <a:gd name="connsiteX2" fmla="*/ 796 w 25307"/>
                      <a:gd name="connsiteY2" fmla="*/ 4842 h 9555"/>
                      <a:gd name="connsiteX3" fmla="*/ 2853 w 25307"/>
                      <a:gd name="connsiteY3" fmla="*/ 3042 h 9555"/>
                      <a:gd name="connsiteX4" fmla="*/ 14080 w 25307"/>
                      <a:gd name="connsiteY4" fmla="*/ 43 h 9555"/>
                      <a:gd name="connsiteX5" fmla="*/ 20851 w 25307"/>
                      <a:gd name="connsiteY5" fmla="*/ 1157 h 9555"/>
                      <a:gd name="connsiteX6" fmla="*/ 25308 w 25307"/>
                      <a:gd name="connsiteY6" fmla="*/ 4414 h 9555"/>
                      <a:gd name="connsiteX7" fmla="*/ 25308 w 25307"/>
                      <a:gd name="connsiteY7" fmla="*/ 5442 h 9555"/>
                      <a:gd name="connsiteX8" fmla="*/ 19308 w 25307"/>
                      <a:gd name="connsiteY8" fmla="*/ 4414 h 9555"/>
                      <a:gd name="connsiteX9" fmla="*/ 12881 w 25307"/>
                      <a:gd name="connsiteY9" fmla="*/ 4414 h 9555"/>
                      <a:gd name="connsiteX10" fmla="*/ 4310 w 25307"/>
                      <a:gd name="connsiteY10" fmla="*/ 7670 h 9555"/>
                      <a:gd name="connsiteX11" fmla="*/ 1139 w 25307"/>
                      <a:gd name="connsiteY11" fmla="*/ 9556 h 9555"/>
                      <a:gd name="connsiteX12" fmla="*/ 8 w 25307"/>
                      <a:gd name="connsiteY12" fmla="*/ 8133 h 9555"/>
                      <a:gd name="connsiteX13" fmla="*/ 111 w 25307"/>
                      <a:gd name="connsiteY13" fmla="*/ 7756 h 9555"/>
                      <a:gd name="connsiteX14" fmla="*/ 111 w 25307"/>
                      <a:gd name="connsiteY14" fmla="*/ 7756 h 9555"/>
                      <a:gd name="connsiteX15" fmla="*/ 111 w 25307"/>
                      <a:gd name="connsiteY15" fmla="*/ 7070 h 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07" h="9555">
                        <a:moveTo>
                          <a:pt x="111" y="6128"/>
                        </a:moveTo>
                        <a:lnTo>
                          <a:pt x="111" y="5614"/>
                        </a:lnTo>
                        <a:lnTo>
                          <a:pt x="796" y="4842"/>
                        </a:lnTo>
                        <a:cubicBezTo>
                          <a:pt x="1396" y="4157"/>
                          <a:pt x="2090" y="3548"/>
                          <a:pt x="2853" y="3042"/>
                        </a:cubicBezTo>
                        <a:cubicBezTo>
                          <a:pt x="6161" y="823"/>
                          <a:pt x="10112" y="-231"/>
                          <a:pt x="14080" y="43"/>
                        </a:cubicBezTo>
                        <a:cubicBezTo>
                          <a:pt x="16377" y="146"/>
                          <a:pt x="18648" y="523"/>
                          <a:pt x="20851" y="1157"/>
                        </a:cubicBezTo>
                        <a:cubicBezTo>
                          <a:pt x="22659" y="1723"/>
                          <a:pt x="24219" y="2862"/>
                          <a:pt x="25308" y="4414"/>
                        </a:cubicBezTo>
                        <a:cubicBezTo>
                          <a:pt x="25308" y="4414"/>
                          <a:pt x="25308" y="5528"/>
                          <a:pt x="25308" y="5442"/>
                        </a:cubicBezTo>
                        <a:cubicBezTo>
                          <a:pt x="23354" y="4885"/>
                          <a:pt x="21339" y="4542"/>
                          <a:pt x="19308" y="4414"/>
                        </a:cubicBezTo>
                        <a:cubicBezTo>
                          <a:pt x="17166" y="4285"/>
                          <a:pt x="15023" y="4285"/>
                          <a:pt x="12881" y="4414"/>
                        </a:cubicBezTo>
                        <a:cubicBezTo>
                          <a:pt x="9684" y="4199"/>
                          <a:pt x="6556" y="5382"/>
                          <a:pt x="4310" y="7670"/>
                        </a:cubicBezTo>
                        <a:cubicBezTo>
                          <a:pt x="3616" y="8776"/>
                          <a:pt x="2442" y="9479"/>
                          <a:pt x="1139" y="9556"/>
                        </a:cubicBezTo>
                        <a:cubicBezTo>
                          <a:pt x="436" y="9479"/>
                          <a:pt x="-69" y="8836"/>
                          <a:pt x="8" y="8133"/>
                        </a:cubicBezTo>
                        <a:cubicBezTo>
                          <a:pt x="25" y="8005"/>
                          <a:pt x="59" y="7876"/>
                          <a:pt x="111" y="7756"/>
                        </a:cubicBezTo>
                        <a:lnTo>
                          <a:pt x="111" y="7756"/>
                        </a:lnTo>
                        <a:cubicBezTo>
                          <a:pt x="111" y="7756"/>
                          <a:pt x="111" y="7242"/>
                          <a:pt x="111" y="7070"/>
                        </a:cubicBezTo>
                        <a:close/>
                      </a:path>
                    </a:pathLst>
                  </a:custGeom>
                  <a:solidFill>
                    <a:srgbClr val="455A64"/>
                  </a:solidFill>
                  <a:ln w="8553" cap="flat">
                    <a:noFill/>
                    <a:prstDash val="solid"/>
                    <a:miter/>
                  </a:ln>
                </p:spPr>
                <p:txBody>
                  <a:bodyPr rtlCol="0" anchor="ctr"/>
                  <a:lstStyle/>
                  <a:p>
                    <a:endParaRPr lang="en-US" dirty="0"/>
                  </a:p>
                </p:txBody>
              </p:sp>
              <p:sp>
                <p:nvSpPr>
                  <p:cNvPr id="217" name="Freeform: Shape 232">
                    <a:extLst>
                      <a:ext uri="{FF2B5EF4-FFF2-40B4-BE49-F238E27FC236}">
                        <a16:creationId xmlns:a16="http://schemas.microsoft.com/office/drawing/2014/main" id="{53EA9BC6-D31A-4814-7500-32B8A4CB9EFE}"/>
                      </a:ext>
                    </a:extLst>
                  </p:cNvPr>
                  <p:cNvSpPr/>
                  <p:nvPr/>
                </p:nvSpPr>
                <p:spPr>
                  <a:xfrm>
                    <a:off x="6089153" y="5432341"/>
                    <a:ext cx="39242" cy="42937"/>
                  </a:xfrm>
                  <a:custGeom>
                    <a:avLst/>
                    <a:gdLst>
                      <a:gd name="connsiteX0" fmla="*/ 1447 w 39242"/>
                      <a:gd name="connsiteY0" fmla="*/ 27511 h 42937"/>
                      <a:gd name="connsiteX1" fmla="*/ 13531 w 39242"/>
                      <a:gd name="connsiteY1" fmla="*/ 20655 h 42937"/>
                      <a:gd name="connsiteX2" fmla="*/ 32558 w 39242"/>
                      <a:gd name="connsiteY2" fmla="*/ 0 h 42937"/>
                      <a:gd name="connsiteX3" fmla="*/ 35557 w 39242"/>
                      <a:gd name="connsiteY3" fmla="*/ 5914 h 42937"/>
                      <a:gd name="connsiteX4" fmla="*/ 11303 w 39242"/>
                      <a:gd name="connsiteY4" fmla="*/ 30425 h 42937"/>
                      <a:gd name="connsiteX5" fmla="*/ 39243 w 39242"/>
                      <a:gd name="connsiteY5" fmla="*/ 35996 h 42937"/>
                      <a:gd name="connsiteX6" fmla="*/ 38557 w 39242"/>
                      <a:gd name="connsiteY6" fmla="*/ 42938 h 42937"/>
                      <a:gd name="connsiteX7" fmla="*/ 1790 w 39242"/>
                      <a:gd name="connsiteY7" fmla="*/ 38053 h 42937"/>
                      <a:gd name="connsiteX8" fmla="*/ 1447 w 39242"/>
                      <a:gd name="connsiteY8" fmla="*/ 27511 h 4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2" h="42937">
                        <a:moveTo>
                          <a:pt x="1447" y="27511"/>
                        </a:moveTo>
                        <a:cubicBezTo>
                          <a:pt x="1447" y="27511"/>
                          <a:pt x="4789" y="27511"/>
                          <a:pt x="13531" y="20655"/>
                        </a:cubicBezTo>
                        <a:cubicBezTo>
                          <a:pt x="20619" y="14501"/>
                          <a:pt x="27004" y="7568"/>
                          <a:pt x="32558" y="0"/>
                        </a:cubicBezTo>
                        <a:lnTo>
                          <a:pt x="35557" y="5914"/>
                        </a:lnTo>
                        <a:cubicBezTo>
                          <a:pt x="29609" y="15950"/>
                          <a:pt x="21279" y="24374"/>
                          <a:pt x="11303" y="30425"/>
                        </a:cubicBezTo>
                        <a:cubicBezTo>
                          <a:pt x="20970" y="29362"/>
                          <a:pt x="30724" y="31308"/>
                          <a:pt x="39243" y="35996"/>
                        </a:cubicBezTo>
                        <a:lnTo>
                          <a:pt x="38557" y="42938"/>
                        </a:lnTo>
                        <a:cubicBezTo>
                          <a:pt x="27201" y="37221"/>
                          <a:pt x="14243" y="35499"/>
                          <a:pt x="1790" y="38053"/>
                        </a:cubicBezTo>
                        <a:cubicBezTo>
                          <a:pt x="-464" y="34942"/>
                          <a:pt x="-601" y="30768"/>
                          <a:pt x="1447" y="27511"/>
                        </a:cubicBezTo>
                        <a:close/>
                      </a:path>
                    </a:pathLst>
                  </a:custGeom>
                  <a:solidFill>
                    <a:srgbClr val="455A64"/>
                  </a:solidFill>
                  <a:ln w="8553" cap="flat">
                    <a:noFill/>
                    <a:prstDash val="solid"/>
                    <a:miter/>
                  </a:ln>
                </p:spPr>
                <p:txBody>
                  <a:bodyPr rtlCol="0" anchor="ctr"/>
                  <a:lstStyle/>
                  <a:p>
                    <a:endParaRPr lang="en-US" dirty="0"/>
                  </a:p>
                </p:txBody>
              </p:sp>
            </p:grpSp>
          </p:grpSp>
          <p:sp>
            <p:nvSpPr>
              <p:cNvPr id="202" name="Freeform: Shape 233">
                <a:extLst>
                  <a:ext uri="{FF2B5EF4-FFF2-40B4-BE49-F238E27FC236}">
                    <a16:creationId xmlns:a16="http://schemas.microsoft.com/office/drawing/2014/main" id="{C23D98D1-2E08-ECC8-446F-AF8B140DC928}"/>
                  </a:ext>
                </a:extLst>
              </p:cNvPr>
              <p:cNvSpPr/>
              <p:nvPr/>
            </p:nvSpPr>
            <p:spPr>
              <a:xfrm>
                <a:off x="6301705" y="5350579"/>
                <a:ext cx="611313" cy="131813"/>
              </a:xfrm>
              <a:custGeom>
                <a:avLst/>
                <a:gdLst>
                  <a:gd name="connsiteX0" fmla="*/ 2813 w 611313"/>
                  <a:gd name="connsiteY0" fmla="*/ 131813 h 131813"/>
                  <a:gd name="connsiteX1" fmla="*/ 842 w 611313"/>
                  <a:gd name="connsiteY1" fmla="*/ 131042 h 131813"/>
                  <a:gd name="connsiteX2" fmla="*/ 816 w 611313"/>
                  <a:gd name="connsiteY2" fmla="*/ 127039 h 131813"/>
                  <a:gd name="connsiteX3" fmla="*/ 842 w 611313"/>
                  <a:gd name="connsiteY3" fmla="*/ 127014 h 131813"/>
                  <a:gd name="connsiteX4" fmla="*/ 127084 w 611313"/>
                  <a:gd name="connsiteY4" fmla="*/ 857 h 131813"/>
                  <a:gd name="connsiteX5" fmla="*/ 129056 w 611313"/>
                  <a:gd name="connsiteY5" fmla="*/ 0 h 131813"/>
                  <a:gd name="connsiteX6" fmla="*/ 608485 w 611313"/>
                  <a:gd name="connsiteY6" fmla="*/ 0 h 131813"/>
                  <a:gd name="connsiteX7" fmla="*/ 611314 w 611313"/>
                  <a:gd name="connsiteY7" fmla="*/ 2828 h 131813"/>
                  <a:gd name="connsiteX8" fmla="*/ 608571 w 611313"/>
                  <a:gd name="connsiteY8" fmla="*/ 5571 h 131813"/>
                  <a:gd name="connsiteX9" fmla="*/ 608485 w 611313"/>
                  <a:gd name="connsiteY9" fmla="*/ 5571 h 131813"/>
                  <a:gd name="connsiteX10" fmla="*/ 130170 w 611313"/>
                  <a:gd name="connsiteY10" fmla="*/ 5571 h 131813"/>
                  <a:gd name="connsiteX11" fmla="*/ 4784 w 611313"/>
                  <a:gd name="connsiteY11" fmla="*/ 131042 h 131813"/>
                  <a:gd name="connsiteX12" fmla="*/ 2813 w 611313"/>
                  <a:gd name="connsiteY12" fmla="*/ 131813 h 1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313" h="131813">
                    <a:moveTo>
                      <a:pt x="2813" y="131813"/>
                    </a:moveTo>
                    <a:cubicBezTo>
                      <a:pt x="2076" y="131830"/>
                      <a:pt x="1373" y="131556"/>
                      <a:pt x="842" y="131042"/>
                    </a:cubicBezTo>
                    <a:cubicBezTo>
                      <a:pt x="-272" y="129945"/>
                      <a:pt x="-281" y="128154"/>
                      <a:pt x="816" y="127039"/>
                    </a:cubicBezTo>
                    <a:cubicBezTo>
                      <a:pt x="825" y="127031"/>
                      <a:pt x="834" y="127022"/>
                      <a:pt x="842" y="127014"/>
                    </a:cubicBezTo>
                    <a:lnTo>
                      <a:pt x="127084" y="857"/>
                    </a:lnTo>
                    <a:cubicBezTo>
                      <a:pt x="127607" y="326"/>
                      <a:pt x="128310" y="17"/>
                      <a:pt x="129056" y="0"/>
                    </a:cubicBezTo>
                    <a:lnTo>
                      <a:pt x="608485" y="0"/>
                    </a:lnTo>
                    <a:cubicBezTo>
                      <a:pt x="610045" y="0"/>
                      <a:pt x="611314" y="1269"/>
                      <a:pt x="611314" y="2828"/>
                    </a:cubicBezTo>
                    <a:cubicBezTo>
                      <a:pt x="611314" y="4345"/>
                      <a:pt x="610088" y="5571"/>
                      <a:pt x="608571" y="5571"/>
                    </a:cubicBezTo>
                    <a:cubicBezTo>
                      <a:pt x="608545" y="5571"/>
                      <a:pt x="608511" y="5571"/>
                      <a:pt x="608485" y="5571"/>
                    </a:cubicBezTo>
                    <a:lnTo>
                      <a:pt x="130170" y="5571"/>
                    </a:lnTo>
                    <a:lnTo>
                      <a:pt x="4784" y="131042"/>
                    </a:lnTo>
                    <a:cubicBezTo>
                      <a:pt x="4245" y="131530"/>
                      <a:pt x="3542" y="131805"/>
                      <a:pt x="2813" y="131813"/>
                    </a:cubicBezTo>
                    <a:close/>
                  </a:path>
                </a:pathLst>
              </a:custGeom>
              <a:solidFill>
                <a:srgbClr val="455A64"/>
              </a:solidFill>
              <a:ln w="8553" cap="flat">
                <a:noFill/>
                <a:prstDash val="solid"/>
                <a:miter/>
              </a:ln>
            </p:spPr>
            <p:txBody>
              <a:bodyPr rtlCol="0" anchor="ctr"/>
              <a:lstStyle/>
              <a:p>
                <a:endParaRPr lang="en-US" dirty="0"/>
              </a:p>
            </p:txBody>
          </p:sp>
          <p:sp>
            <p:nvSpPr>
              <p:cNvPr id="203" name="Freeform: Shape 234">
                <a:extLst>
                  <a:ext uri="{FF2B5EF4-FFF2-40B4-BE49-F238E27FC236}">
                    <a16:creationId xmlns:a16="http://schemas.microsoft.com/office/drawing/2014/main" id="{685C3C66-D51A-4E5E-D45C-92338D079CEC}"/>
                  </a:ext>
                </a:extLst>
              </p:cNvPr>
              <p:cNvSpPr/>
              <p:nvPr/>
            </p:nvSpPr>
            <p:spPr>
              <a:xfrm>
                <a:off x="6895192" y="5338838"/>
                <a:ext cx="29139" cy="29139"/>
              </a:xfrm>
              <a:custGeom>
                <a:avLst/>
                <a:gdLst>
                  <a:gd name="connsiteX0" fmla="*/ 29139 w 29139"/>
                  <a:gd name="connsiteY0" fmla="*/ 14570 h 29139"/>
                  <a:gd name="connsiteX1" fmla="*/ 14570 w 29139"/>
                  <a:gd name="connsiteY1" fmla="*/ 29139 h 29139"/>
                  <a:gd name="connsiteX2" fmla="*/ 0 w 29139"/>
                  <a:gd name="connsiteY2" fmla="*/ 14570 h 29139"/>
                  <a:gd name="connsiteX3" fmla="*/ 14570 w 29139"/>
                  <a:gd name="connsiteY3" fmla="*/ 0 h 29139"/>
                  <a:gd name="connsiteX4" fmla="*/ 14655 w 29139"/>
                  <a:gd name="connsiteY4" fmla="*/ 0 h 29139"/>
                  <a:gd name="connsiteX5" fmla="*/ 29139 w 29139"/>
                  <a:gd name="connsiteY5" fmla="*/ 14484 h 29139"/>
                  <a:gd name="connsiteX6" fmla="*/ 29139 w 29139"/>
                  <a:gd name="connsiteY6" fmla="*/ 14570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9" h="29139">
                    <a:moveTo>
                      <a:pt x="29139" y="14570"/>
                    </a:moveTo>
                    <a:cubicBezTo>
                      <a:pt x="29139" y="22617"/>
                      <a:pt x="22617" y="29139"/>
                      <a:pt x="14570" y="29139"/>
                    </a:cubicBezTo>
                    <a:cubicBezTo>
                      <a:pt x="6522" y="29139"/>
                      <a:pt x="0" y="22617"/>
                      <a:pt x="0" y="14570"/>
                    </a:cubicBezTo>
                    <a:cubicBezTo>
                      <a:pt x="0" y="6522"/>
                      <a:pt x="6522" y="0"/>
                      <a:pt x="14570" y="0"/>
                    </a:cubicBezTo>
                    <a:cubicBezTo>
                      <a:pt x="14595" y="0"/>
                      <a:pt x="14630" y="0"/>
                      <a:pt x="14655" y="0"/>
                    </a:cubicBezTo>
                    <a:cubicBezTo>
                      <a:pt x="22652" y="0"/>
                      <a:pt x="29139" y="6488"/>
                      <a:pt x="29139" y="14484"/>
                    </a:cubicBezTo>
                    <a:cubicBezTo>
                      <a:pt x="29139" y="14510"/>
                      <a:pt x="29139" y="14544"/>
                      <a:pt x="29139" y="14570"/>
                    </a:cubicBezTo>
                    <a:close/>
                  </a:path>
                </a:pathLst>
              </a:custGeom>
              <a:solidFill>
                <a:srgbClr val="455A64"/>
              </a:solidFill>
              <a:ln w="8553" cap="flat">
                <a:noFill/>
                <a:prstDash val="solid"/>
                <a:miter/>
              </a:ln>
            </p:spPr>
            <p:txBody>
              <a:bodyPr rtlCol="0" anchor="ctr"/>
              <a:lstStyle/>
              <a:p>
                <a:endParaRPr lang="en-US" dirty="0"/>
              </a:p>
            </p:txBody>
          </p:sp>
          <p:sp>
            <p:nvSpPr>
              <p:cNvPr id="204" name="Freeform: Shape 235">
                <a:extLst>
                  <a:ext uri="{FF2B5EF4-FFF2-40B4-BE49-F238E27FC236}">
                    <a16:creationId xmlns:a16="http://schemas.microsoft.com/office/drawing/2014/main" id="{33F1DBD3-CB39-8E22-DDB3-D11AF46709F0}"/>
                  </a:ext>
                </a:extLst>
              </p:cNvPr>
              <p:cNvSpPr/>
              <p:nvPr/>
            </p:nvSpPr>
            <p:spPr>
              <a:xfrm>
                <a:off x="5246326" y="5350579"/>
                <a:ext cx="610501" cy="131813"/>
              </a:xfrm>
              <a:custGeom>
                <a:avLst/>
                <a:gdLst>
                  <a:gd name="connsiteX0" fmla="*/ 608073 w 610501"/>
                  <a:gd name="connsiteY0" fmla="*/ 131813 h 131813"/>
                  <a:gd name="connsiteX1" fmla="*/ 606102 w 610501"/>
                  <a:gd name="connsiteY1" fmla="*/ 131042 h 131813"/>
                  <a:gd name="connsiteX2" fmla="*/ 481145 w 610501"/>
                  <a:gd name="connsiteY2" fmla="*/ 5571 h 131813"/>
                  <a:gd name="connsiteX3" fmla="*/ 2744 w 610501"/>
                  <a:gd name="connsiteY3" fmla="*/ 5571 h 131813"/>
                  <a:gd name="connsiteX4" fmla="*/ 2 w 610501"/>
                  <a:gd name="connsiteY4" fmla="*/ 2828 h 131813"/>
                  <a:gd name="connsiteX5" fmla="*/ 2658 w 610501"/>
                  <a:gd name="connsiteY5" fmla="*/ 0 h 131813"/>
                  <a:gd name="connsiteX6" fmla="*/ 2744 w 610501"/>
                  <a:gd name="connsiteY6" fmla="*/ 0 h 131813"/>
                  <a:gd name="connsiteX7" fmla="*/ 481831 w 610501"/>
                  <a:gd name="connsiteY7" fmla="*/ 0 h 131813"/>
                  <a:gd name="connsiteX8" fmla="*/ 483802 w 610501"/>
                  <a:gd name="connsiteY8" fmla="*/ 857 h 131813"/>
                  <a:gd name="connsiteX9" fmla="*/ 609702 w 610501"/>
                  <a:gd name="connsiteY9" fmla="*/ 127014 h 131813"/>
                  <a:gd name="connsiteX10" fmla="*/ 609642 w 610501"/>
                  <a:gd name="connsiteY10" fmla="*/ 131016 h 131813"/>
                  <a:gd name="connsiteX11" fmla="*/ 607731 w 610501"/>
                  <a:gd name="connsiteY11" fmla="*/ 131813 h 1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501" h="131813">
                    <a:moveTo>
                      <a:pt x="608073" y="131813"/>
                    </a:moveTo>
                    <a:cubicBezTo>
                      <a:pt x="607345" y="131822"/>
                      <a:pt x="606634" y="131547"/>
                      <a:pt x="606102" y="131042"/>
                    </a:cubicBezTo>
                    <a:lnTo>
                      <a:pt x="481145" y="5571"/>
                    </a:lnTo>
                    <a:lnTo>
                      <a:pt x="2744" y="5571"/>
                    </a:lnTo>
                    <a:cubicBezTo>
                      <a:pt x="1227" y="5571"/>
                      <a:pt x="2" y="4345"/>
                      <a:pt x="2" y="2828"/>
                    </a:cubicBezTo>
                    <a:cubicBezTo>
                      <a:pt x="-50" y="1311"/>
                      <a:pt x="1141" y="52"/>
                      <a:pt x="2658" y="0"/>
                    </a:cubicBezTo>
                    <a:cubicBezTo>
                      <a:pt x="2684" y="0"/>
                      <a:pt x="2718" y="0"/>
                      <a:pt x="2744" y="0"/>
                    </a:cubicBezTo>
                    <a:lnTo>
                      <a:pt x="481831" y="0"/>
                    </a:lnTo>
                    <a:cubicBezTo>
                      <a:pt x="482577" y="17"/>
                      <a:pt x="483279" y="326"/>
                      <a:pt x="483802" y="857"/>
                    </a:cubicBezTo>
                    <a:lnTo>
                      <a:pt x="609702" y="127014"/>
                    </a:lnTo>
                    <a:cubicBezTo>
                      <a:pt x="610790" y="128137"/>
                      <a:pt x="610765" y="129928"/>
                      <a:pt x="609642" y="131016"/>
                    </a:cubicBezTo>
                    <a:cubicBezTo>
                      <a:pt x="609136" y="131513"/>
                      <a:pt x="608451" y="131796"/>
                      <a:pt x="607731" y="131813"/>
                    </a:cubicBezTo>
                    <a:close/>
                  </a:path>
                </a:pathLst>
              </a:custGeom>
              <a:solidFill>
                <a:srgbClr val="455A64"/>
              </a:solidFill>
              <a:ln w="8553" cap="flat">
                <a:noFill/>
                <a:prstDash val="solid"/>
                <a:miter/>
              </a:ln>
            </p:spPr>
            <p:txBody>
              <a:bodyPr rtlCol="0" anchor="ctr"/>
              <a:lstStyle/>
              <a:p>
                <a:endParaRPr lang="en-US" dirty="0"/>
              </a:p>
            </p:txBody>
          </p:sp>
          <p:sp>
            <p:nvSpPr>
              <p:cNvPr id="205" name="Freeform: Shape 236">
                <a:extLst>
                  <a:ext uri="{FF2B5EF4-FFF2-40B4-BE49-F238E27FC236}">
                    <a16:creationId xmlns:a16="http://schemas.microsoft.com/office/drawing/2014/main" id="{F707E576-DC52-593D-F8C8-A2EBB0CFD457}"/>
                  </a:ext>
                </a:extLst>
              </p:cNvPr>
              <p:cNvSpPr/>
              <p:nvPr/>
            </p:nvSpPr>
            <p:spPr>
              <a:xfrm>
                <a:off x="5234586" y="5338838"/>
                <a:ext cx="28968" cy="28968"/>
              </a:xfrm>
              <a:custGeom>
                <a:avLst/>
                <a:gdLst>
                  <a:gd name="connsiteX0" fmla="*/ 0 w 28968"/>
                  <a:gd name="connsiteY0" fmla="*/ 14570 h 28968"/>
                  <a:gd name="connsiteX1" fmla="*/ 14570 w 28968"/>
                  <a:gd name="connsiteY1" fmla="*/ 28968 h 28968"/>
                  <a:gd name="connsiteX2" fmla="*/ 28968 w 28968"/>
                  <a:gd name="connsiteY2" fmla="*/ 14398 h 28968"/>
                  <a:gd name="connsiteX3" fmla="*/ 14484 w 28968"/>
                  <a:gd name="connsiteY3" fmla="*/ 0 h 28968"/>
                  <a:gd name="connsiteX4" fmla="*/ 0 w 28968"/>
                  <a:gd name="connsiteY4" fmla="*/ 14484 h 28968"/>
                  <a:gd name="connsiteX5" fmla="*/ 0 w 28968"/>
                  <a:gd name="connsiteY5" fmla="*/ 14570 h 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8" h="28968">
                    <a:moveTo>
                      <a:pt x="0" y="14570"/>
                    </a:moveTo>
                    <a:cubicBezTo>
                      <a:pt x="51" y="22566"/>
                      <a:pt x="6574" y="29011"/>
                      <a:pt x="14570" y="28968"/>
                    </a:cubicBezTo>
                    <a:cubicBezTo>
                      <a:pt x="22566" y="28917"/>
                      <a:pt x="29011" y="22395"/>
                      <a:pt x="28968" y="14398"/>
                    </a:cubicBezTo>
                    <a:cubicBezTo>
                      <a:pt x="28917" y="6436"/>
                      <a:pt x="22446" y="0"/>
                      <a:pt x="14484" y="0"/>
                    </a:cubicBezTo>
                    <a:cubicBezTo>
                      <a:pt x="6488" y="0"/>
                      <a:pt x="0" y="6488"/>
                      <a:pt x="0" y="14484"/>
                    </a:cubicBezTo>
                    <a:cubicBezTo>
                      <a:pt x="0" y="14510"/>
                      <a:pt x="0" y="14544"/>
                      <a:pt x="0" y="14570"/>
                    </a:cubicBezTo>
                    <a:close/>
                  </a:path>
                </a:pathLst>
              </a:custGeom>
              <a:solidFill>
                <a:srgbClr val="455A64"/>
              </a:solidFill>
              <a:ln w="8553" cap="flat">
                <a:noFill/>
                <a:prstDash val="solid"/>
                <a:miter/>
              </a:ln>
            </p:spPr>
            <p:txBody>
              <a:bodyPr rtlCol="0" anchor="ctr"/>
              <a:lstStyle/>
              <a:p>
                <a:endParaRPr lang="en-US" dirty="0"/>
              </a:p>
            </p:txBody>
          </p:sp>
          <p:sp>
            <p:nvSpPr>
              <p:cNvPr id="206" name="Freeform: Shape 237">
                <a:extLst>
                  <a:ext uri="{FF2B5EF4-FFF2-40B4-BE49-F238E27FC236}">
                    <a16:creationId xmlns:a16="http://schemas.microsoft.com/office/drawing/2014/main" id="{5D644358-25D7-B7B1-C340-FB8837E33173}"/>
                  </a:ext>
                </a:extLst>
              </p:cNvPr>
              <p:cNvSpPr/>
              <p:nvPr/>
            </p:nvSpPr>
            <p:spPr>
              <a:xfrm>
                <a:off x="5851742" y="5251934"/>
                <a:ext cx="455261" cy="455261"/>
              </a:xfrm>
              <a:custGeom>
                <a:avLst/>
                <a:gdLst>
                  <a:gd name="connsiteX0" fmla="*/ 227716 w 455261"/>
                  <a:gd name="connsiteY0" fmla="*/ 455261 h 455261"/>
                  <a:gd name="connsiteX1" fmla="*/ 0 w 455261"/>
                  <a:gd name="connsiteY1" fmla="*/ 227716 h 455261"/>
                  <a:gd name="connsiteX2" fmla="*/ 227545 w 455261"/>
                  <a:gd name="connsiteY2" fmla="*/ 0 h 455261"/>
                  <a:gd name="connsiteX3" fmla="*/ 455261 w 455261"/>
                  <a:gd name="connsiteY3" fmla="*/ 227545 h 455261"/>
                  <a:gd name="connsiteX4" fmla="*/ 455261 w 455261"/>
                  <a:gd name="connsiteY4" fmla="*/ 227631 h 455261"/>
                  <a:gd name="connsiteX5" fmla="*/ 227716 w 455261"/>
                  <a:gd name="connsiteY5" fmla="*/ 455261 h 455261"/>
                  <a:gd name="connsiteX6" fmla="*/ 227716 w 455261"/>
                  <a:gd name="connsiteY6" fmla="*/ 5142 h 455261"/>
                  <a:gd name="connsiteX7" fmla="*/ 4885 w 455261"/>
                  <a:gd name="connsiteY7" fmla="*/ 227973 h 455261"/>
                  <a:gd name="connsiteX8" fmla="*/ 227716 w 455261"/>
                  <a:gd name="connsiteY8" fmla="*/ 450804 h 455261"/>
                  <a:gd name="connsiteX9" fmla="*/ 450547 w 455261"/>
                  <a:gd name="connsiteY9" fmla="*/ 227973 h 455261"/>
                  <a:gd name="connsiteX10" fmla="*/ 227716 w 455261"/>
                  <a:gd name="connsiteY10" fmla="*/ 5142 h 4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61" h="455261">
                    <a:moveTo>
                      <a:pt x="227716" y="455261"/>
                    </a:moveTo>
                    <a:cubicBezTo>
                      <a:pt x="101997" y="455312"/>
                      <a:pt x="51" y="353436"/>
                      <a:pt x="0" y="227716"/>
                    </a:cubicBezTo>
                    <a:cubicBezTo>
                      <a:pt x="-51" y="101997"/>
                      <a:pt x="101825" y="51"/>
                      <a:pt x="227545" y="0"/>
                    </a:cubicBezTo>
                    <a:cubicBezTo>
                      <a:pt x="353264" y="-52"/>
                      <a:pt x="455218" y="101825"/>
                      <a:pt x="455261" y="227545"/>
                    </a:cubicBezTo>
                    <a:cubicBezTo>
                      <a:pt x="455261" y="227570"/>
                      <a:pt x="455261" y="227605"/>
                      <a:pt x="455261" y="227631"/>
                    </a:cubicBezTo>
                    <a:cubicBezTo>
                      <a:pt x="455167" y="353273"/>
                      <a:pt x="353359" y="455115"/>
                      <a:pt x="227716" y="455261"/>
                    </a:cubicBezTo>
                    <a:close/>
                    <a:moveTo>
                      <a:pt x="227716" y="5142"/>
                    </a:moveTo>
                    <a:cubicBezTo>
                      <a:pt x="104654" y="5142"/>
                      <a:pt x="4885" y="104911"/>
                      <a:pt x="4885" y="227973"/>
                    </a:cubicBezTo>
                    <a:cubicBezTo>
                      <a:pt x="4885" y="351036"/>
                      <a:pt x="104654" y="450804"/>
                      <a:pt x="227716" y="450804"/>
                    </a:cubicBezTo>
                    <a:cubicBezTo>
                      <a:pt x="350779" y="450804"/>
                      <a:pt x="450547" y="351036"/>
                      <a:pt x="450547" y="227973"/>
                    </a:cubicBezTo>
                    <a:cubicBezTo>
                      <a:pt x="450547" y="104911"/>
                      <a:pt x="350779" y="5142"/>
                      <a:pt x="227716" y="5142"/>
                    </a:cubicBezTo>
                    <a:close/>
                  </a:path>
                </a:pathLst>
              </a:custGeom>
              <a:solidFill>
                <a:srgbClr val="1AA4BE"/>
              </a:solidFill>
              <a:ln w="8553" cap="flat">
                <a:noFill/>
                <a:prstDash val="solid"/>
                <a:miter/>
              </a:ln>
            </p:spPr>
            <p:txBody>
              <a:bodyPr rtlCol="0" anchor="ctr"/>
              <a:lstStyle/>
              <a:p>
                <a:endParaRPr lang="en-US" dirty="0"/>
              </a:p>
            </p:txBody>
          </p:sp>
        </p:grpSp>
        <p:grpSp>
          <p:nvGrpSpPr>
            <p:cNvPr id="14" name="Graphic 1">
              <a:extLst>
                <a:ext uri="{FF2B5EF4-FFF2-40B4-BE49-F238E27FC236}">
                  <a16:creationId xmlns:a16="http://schemas.microsoft.com/office/drawing/2014/main" id="{EB935F38-0082-AC9B-91CA-5A05F4328755}"/>
                </a:ext>
              </a:extLst>
            </p:cNvPr>
            <p:cNvGrpSpPr/>
            <p:nvPr/>
          </p:nvGrpSpPr>
          <p:grpSpPr>
            <a:xfrm>
              <a:off x="5142453" y="4713282"/>
              <a:ext cx="1874010" cy="511225"/>
              <a:chOff x="5142453" y="4713282"/>
              <a:chExt cx="1874010" cy="511225"/>
            </a:xfrm>
          </p:grpSpPr>
          <p:grpSp>
            <p:nvGrpSpPr>
              <p:cNvPr id="167" name="Graphic 1">
                <a:extLst>
                  <a:ext uri="{FF2B5EF4-FFF2-40B4-BE49-F238E27FC236}">
                    <a16:creationId xmlns:a16="http://schemas.microsoft.com/office/drawing/2014/main" id="{BC57DEB4-F5C3-F016-29B4-CF983C3E00C6}"/>
                  </a:ext>
                </a:extLst>
              </p:cNvPr>
              <p:cNvGrpSpPr/>
              <p:nvPr/>
            </p:nvGrpSpPr>
            <p:grpSpPr>
              <a:xfrm>
                <a:off x="5903421" y="4862820"/>
                <a:ext cx="352326" cy="322777"/>
                <a:chOff x="5903421" y="4862820"/>
                <a:chExt cx="352326" cy="322777"/>
              </a:xfrm>
            </p:grpSpPr>
            <p:sp>
              <p:nvSpPr>
                <p:cNvPr id="173" name="Freeform: Shape 240">
                  <a:extLst>
                    <a:ext uri="{FF2B5EF4-FFF2-40B4-BE49-F238E27FC236}">
                      <a16:creationId xmlns:a16="http://schemas.microsoft.com/office/drawing/2014/main" id="{FB99C358-1CC6-0B6F-EA58-D3F949AC2BAF}"/>
                    </a:ext>
                  </a:extLst>
                </p:cNvPr>
                <p:cNvSpPr/>
                <p:nvPr/>
              </p:nvSpPr>
              <p:spPr>
                <a:xfrm>
                  <a:off x="5905343" y="4865537"/>
                  <a:ext cx="347399" cy="317490"/>
                </a:xfrm>
                <a:custGeom>
                  <a:avLst/>
                  <a:gdLst>
                    <a:gd name="connsiteX0" fmla="*/ 164945 w 347399"/>
                    <a:gd name="connsiteY0" fmla="*/ 317490 h 317490"/>
                    <a:gd name="connsiteX1" fmla="*/ 158003 w 347399"/>
                    <a:gd name="connsiteY1" fmla="*/ 310634 h 317490"/>
                    <a:gd name="connsiteX2" fmla="*/ 153032 w 347399"/>
                    <a:gd name="connsiteY2" fmla="*/ 303263 h 317490"/>
                    <a:gd name="connsiteX3" fmla="*/ 142919 w 347399"/>
                    <a:gd name="connsiteY3" fmla="*/ 279866 h 317490"/>
                    <a:gd name="connsiteX4" fmla="*/ 146861 w 347399"/>
                    <a:gd name="connsiteY4" fmla="*/ 271295 h 317490"/>
                    <a:gd name="connsiteX5" fmla="*/ 148061 w 347399"/>
                    <a:gd name="connsiteY5" fmla="*/ 270181 h 317490"/>
                    <a:gd name="connsiteX6" fmla="*/ 147547 w 347399"/>
                    <a:gd name="connsiteY6" fmla="*/ 268724 h 317490"/>
                    <a:gd name="connsiteX7" fmla="*/ 158174 w 347399"/>
                    <a:gd name="connsiteY7" fmla="*/ 231700 h 317490"/>
                    <a:gd name="connsiteX8" fmla="*/ 159288 w 347399"/>
                    <a:gd name="connsiteY8" fmla="*/ 231700 h 317490"/>
                    <a:gd name="connsiteX9" fmla="*/ 159288 w 347399"/>
                    <a:gd name="connsiteY9" fmla="*/ 230586 h 317490"/>
                    <a:gd name="connsiteX10" fmla="*/ 165973 w 347399"/>
                    <a:gd name="connsiteY10" fmla="*/ 219359 h 317490"/>
                    <a:gd name="connsiteX11" fmla="*/ 169573 w 347399"/>
                    <a:gd name="connsiteY11" fmla="*/ 214731 h 317490"/>
                    <a:gd name="connsiteX12" fmla="*/ 163745 w 347399"/>
                    <a:gd name="connsiteY12" fmla="*/ 215159 h 317490"/>
                    <a:gd name="connsiteX13" fmla="*/ 162460 w 347399"/>
                    <a:gd name="connsiteY13" fmla="*/ 215159 h 317490"/>
                    <a:gd name="connsiteX14" fmla="*/ 156117 w 347399"/>
                    <a:gd name="connsiteY14" fmla="*/ 213531 h 317490"/>
                    <a:gd name="connsiteX15" fmla="*/ 154832 w 347399"/>
                    <a:gd name="connsiteY15" fmla="*/ 212759 h 317490"/>
                    <a:gd name="connsiteX16" fmla="*/ 150718 w 347399"/>
                    <a:gd name="connsiteY16" fmla="*/ 215073 h 317490"/>
                    <a:gd name="connsiteX17" fmla="*/ 143262 w 347399"/>
                    <a:gd name="connsiteY17" fmla="*/ 219616 h 317490"/>
                    <a:gd name="connsiteX18" fmla="*/ 139748 w 347399"/>
                    <a:gd name="connsiteY18" fmla="*/ 221758 h 317490"/>
                    <a:gd name="connsiteX19" fmla="*/ 128349 w 347399"/>
                    <a:gd name="connsiteY19" fmla="*/ 227844 h 317490"/>
                    <a:gd name="connsiteX20" fmla="*/ 117893 w 347399"/>
                    <a:gd name="connsiteY20" fmla="*/ 230929 h 317490"/>
                    <a:gd name="connsiteX21" fmla="*/ 116522 w 347399"/>
                    <a:gd name="connsiteY21" fmla="*/ 230929 h 317490"/>
                    <a:gd name="connsiteX22" fmla="*/ 91925 w 347399"/>
                    <a:gd name="connsiteY22" fmla="*/ 225187 h 317490"/>
                    <a:gd name="connsiteX23" fmla="*/ 77869 w 347399"/>
                    <a:gd name="connsiteY23" fmla="*/ 218416 h 317490"/>
                    <a:gd name="connsiteX24" fmla="*/ 74870 w 347399"/>
                    <a:gd name="connsiteY24" fmla="*/ 216273 h 317490"/>
                    <a:gd name="connsiteX25" fmla="*/ 73927 w 347399"/>
                    <a:gd name="connsiteY25" fmla="*/ 219873 h 317490"/>
                    <a:gd name="connsiteX26" fmla="*/ 73413 w 347399"/>
                    <a:gd name="connsiteY26" fmla="*/ 222444 h 317490"/>
                    <a:gd name="connsiteX27" fmla="*/ 64842 w 347399"/>
                    <a:gd name="connsiteY27" fmla="*/ 234700 h 317490"/>
                    <a:gd name="connsiteX28" fmla="*/ 62957 w 347399"/>
                    <a:gd name="connsiteY28" fmla="*/ 234700 h 317490"/>
                    <a:gd name="connsiteX29" fmla="*/ 43845 w 347399"/>
                    <a:gd name="connsiteY29" fmla="*/ 226129 h 317490"/>
                    <a:gd name="connsiteX30" fmla="*/ 34332 w 347399"/>
                    <a:gd name="connsiteY30" fmla="*/ 220559 h 317490"/>
                    <a:gd name="connsiteX31" fmla="*/ 18991 w 347399"/>
                    <a:gd name="connsiteY31" fmla="*/ 188848 h 317490"/>
                    <a:gd name="connsiteX32" fmla="*/ 18991 w 347399"/>
                    <a:gd name="connsiteY32" fmla="*/ 187048 h 317490"/>
                    <a:gd name="connsiteX33" fmla="*/ 17448 w 347399"/>
                    <a:gd name="connsiteY33" fmla="*/ 186191 h 317490"/>
                    <a:gd name="connsiteX34" fmla="*/ 4335 w 347399"/>
                    <a:gd name="connsiteY34" fmla="*/ 169736 h 317490"/>
                    <a:gd name="connsiteX35" fmla="*/ 8535 w 347399"/>
                    <a:gd name="connsiteY35" fmla="*/ 142653 h 317490"/>
                    <a:gd name="connsiteX36" fmla="*/ 9477 w 347399"/>
                    <a:gd name="connsiteY36" fmla="*/ 141025 h 317490"/>
                    <a:gd name="connsiteX37" fmla="*/ 8192 w 347399"/>
                    <a:gd name="connsiteY37" fmla="*/ 139654 h 317490"/>
                    <a:gd name="connsiteX38" fmla="*/ 221 w 347399"/>
                    <a:gd name="connsiteY38" fmla="*/ 114542 h 317490"/>
                    <a:gd name="connsiteX39" fmla="*/ 9735 w 347399"/>
                    <a:gd name="connsiteY39" fmla="*/ 96373 h 317490"/>
                    <a:gd name="connsiteX40" fmla="*/ 11534 w 347399"/>
                    <a:gd name="connsiteY40" fmla="*/ 94916 h 317490"/>
                    <a:gd name="connsiteX41" fmla="*/ 10335 w 347399"/>
                    <a:gd name="connsiteY41" fmla="*/ 92945 h 317490"/>
                    <a:gd name="connsiteX42" fmla="*/ 5963 w 347399"/>
                    <a:gd name="connsiteY42" fmla="*/ 63805 h 317490"/>
                    <a:gd name="connsiteX43" fmla="*/ 17362 w 347399"/>
                    <a:gd name="connsiteY43" fmla="*/ 51550 h 317490"/>
                    <a:gd name="connsiteX44" fmla="*/ 19076 w 347399"/>
                    <a:gd name="connsiteY44" fmla="*/ 50950 h 317490"/>
                    <a:gd name="connsiteX45" fmla="*/ 19076 w 347399"/>
                    <a:gd name="connsiteY45" fmla="*/ 49150 h 317490"/>
                    <a:gd name="connsiteX46" fmla="*/ 35531 w 347399"/>
                    <a:gd name="connsiteY46" fmla="*/ 18039 h 317490"/>
                    <a:gd name="connsiteX47" fmla="*/ 75041 w 347399"/>
                    <a:gd name="connsiteY47" fmla="*/ 2870 h 317490"/>
                    <a:gd name="connsiteX48" fmla="*/ 82155 w 347399"/>
                    <a:gd name="connsiteY48" fmla="*/ 3984 h 317490"/>
                    <a:gd name="connsiteX49" fmla="*/ 83526 w 347399"/>
                    <a:gd name="connsiteY49" fmla="*/ 4498 h 317490"/>
                    <a:gd name="connsiteX50" fmla="*/ 84554 w 347399"/>
                    <a:gd name="connsiteY50" fmla="*/ 3641 h 317490"/>
                    <a:gd name="connsiteX51" fmla="*/ 99210 w 347399"/>
                    <a:gd name="connsiteY51" fmla="*/ 41 h 317490"/>
                    <a:gd name="connsiteX52" fmla="*/ 110437 w 347399"/>
                    <a:gd name="connsiteY52" fmla="*/ 1156 h 317490"/>
                    <a:gd name="connsiteX53" fmla="*/ 129721 w 347399"/>
                    <a:gd name="connsiteY53" fmla="*/ 9726 h 317490"/>
                    <a:gd name="connsiteX54" fmla="*/ 130663 w 347399"/>
                    <a:gd name="connsiteY54" fmla="*/ 11097 h 317490"/>
                    <a:gd name="connsiteX55" fmla="*/ 132292 w 347399"/>
                    <a:gd name="connsiteY55" fmla="*/ 11097 h 317490"/>
                    <a:gd name="connsiteX56" fmla="*/ 145662 w 347399"/>
                    <a:gd name="connsiteY56" fmla="*/ 9640 h 317490"/>
                    <a:gd name="connsiteX57" fmla="*/ 171887 w 347399"/>
                    <a:gd name="connsiteY57" fmla="*/ 16925 h 317490"/>
                    <a:gd name="connsiteX58" fmla="*/ 173601 w 347399"/>
                    <a:gd name="connsiteY58" fmla="*/ 18296 h 317490"/>
                    <a:gd name="connsiteX59" fmla="*/ 175229 w 347399"/>
                    <a:gd name="connsiteY59" fmla="*/ 16925 h 317490"/>
                    <a:gd name="connsiteX60" fmla="*/ 191428 w 347399"/>
                    <a:gd name="connsiteY60" fmla="*/ 11354 h 317490"/>
                    <a:gd name="connsiteX61" fmla="*/ 209426 w 347399"/>
                    <a:gd name="connsiteY61" fmla="*/ 15725 h 317490"/>
                    <a:gd name="connsiteX62" fmla="*/ 210968 w 347399"/>
                    <a:gd name="connsiteY62" fmla="*/ 16411 h 317490"/>
                    <a:gd name="connsiteX63" fmla="*/ 212254 w 347399"/>
                    <a:gd name="connsiteY63" fmla="*/ 15297 h 317490"/>
                    <a:gd name="connsiteX64" fmla="*/ 233080 w 347399"/>
                    <a:gd name="connsiteY64" fmla="*/ 8269 h 317490"/>
                    <a:gd name="connsiteX65" fmla="*/ 245507 w 347399"/>
                    <a:gd name="connsiteY65" fmla="*/ 10326 h 317490"/>
                    <a:gd name="connsiteX66" fmla="*/ 247050 w 347399"/>
                    <a:gd name="connsiteY66" fmla="*/ 10926 h 317490"/>
                    <a:gd name="connsiteX67" fmla="*/ 248164 w 347399"/>
                    <a:gd name="connsiteY67" fmla="*/ 9812 h 317490"/>
                    <a:gd name="connsiteX68" fmla="*/ 272418 w 347399"/>
                    <a:gd name="connsiteY68" fmla="*/ 727 h 317490"/>
                    <a:gd name="connsiteX69" fmla="*/ 277389 w 347399"/>
                    <a:gd name="connsiteY69" fmla="*/ 1156 h 317490"/>
                    <a:gd name="connsiteX70" fmla="*/ 286816 w 347399"/>
                    <a:gd name="connsiteY70" fmla="*/ 5441 h 317490"/>
                    <a:gd name="connsiteX71" fmla="*/ 287674 w 347399"/>
                    <a:gd name="connsiteY71" fmla="*/ 6469 h 317490"/>
                    <a:gd name="connsiteX72" fmla="*/ 288959 w 347399"/>
                    <a:gd name="connsiteY72" fmla="*/ 6469 h 317490"/>
                    <a:gd name="connsiteX73" fmla="*/ 298901 w 347399"/>
                    <a:gd name="connsiteY73" fmla="*/ 6041 h 317490"/>
                    <a:gd name="connsiteX74" fmla="*/ 336439 w 347399"/>
                    <a:gd name="connsiteY74" fmla="*/ 23182 h 317490"/>
                    <a:gd name="connsiteX75" fmla="*/ 339096 w 347399"/>
                    <a:gd name="connsiteY75" fmla="*/ 49664 h 317490"/>
                    <a:gd name="connsiteX76" fmla="*/ 339096 w 347399"/>
                    <a:gd name="connsiteY76" fmla="*/ 50864 h 317490"/>
                    <a:gd name="connsiteX77" fmla="*/ 339953 w 347399"/>
                    <a:gd name="connsiteY77" fmla="*/ 51893 h 317490"/>
                    <a:gd name="connsiteX78" fmla="*/ 343038 w 347399"/>
                    <a:gd name="connsiteY78" fmla="*/ 85660 h 317490"/>
                    <a:gd name="connsiteX79" fmla="*/ 342353 w 347399"/>
                    <a:gd name="connsiteY79" fmla="*/ 86860 h 317490"/>
                    <a:gd name="connsiteX80" fmla="*/ 343038 w 347399"/>
                    <a:gd name="connsiteY80" fmla="*/ 88145 h 317490"/>
                    <a:gd name="connsiteX81" fmla="*/ 341496 w 347399"/>
                    <a:gd name="connsiteY81" fmla="*/ 116085 h 317490"/>
                    <a:gd name="connsiteX82" fmla="*/ 340039 w 347399"/>
                    <a:gd name="connsiteY82" fmla="*/ 117371 h 317490"/>
                    <a:gd name="connsiteX83" fmla="*/ 340982 w 347399"/>
                    <a:gd name="connsiteY83" fmla="*/ 119170 h 317490"/>
                    <a:gd name="connsiteX84" fmla="*/ 342010 w 347399"/>
                    <a:gd name="connsiteY84" fmla="*/ 138454 h 317490"/>
                    <a:gd name="connsiteX85" fmla="*/ 334382 w 347399"/>
                    <a:gd name="connsiteY85" fmla="*/ 147024 h 317490"/>
                    <a:gd name="connsiteX86" fmla="*/ 332325 w 347399"/>
                    <a:gd name="connsiteY86" fmla="*/ 147967 h 317490"/>
                    <a:gd name="connsiteX87" fmla="*/ 332925 w 347399"/>
                    <a:gd name="connsiteY87" fmla="*/ 150024 h 317490"/>
                    <a:gd name="connsiteX88" fmla="*/ 331554 w 347399"/>
                    <a:gd name="connsiteY88" fmla="*/ 170422 h 317490"/>
                    <a:gd name="connsiteX89" fmla="*/ 318870 w 347399"/>
                    <a:gd name="connsiteY89" fmla="*/ 187048 h 317490"/>
                    <a:gd name="connsiteX90" fmla="*/ 317584 w 347399"/>
                    <a:gd name="connsiteY90" fmla="*/ 187734 h 317490"/>
                    <a:gd name="connsiteX91" fmla="*/ 317584 w 347399"/>
                    <a:gd name="connsiteY91" fmla="*/ 189191 h 317490"/>
                    <a:gd name="connsiteX92" fmla="*/ 286045 w 347399"/>
                    <a:gd name="connsiteY92" fmla="*/ 218673 h 317490"/>
                    <a:gd name="connsiteX93" fmla="*/ 284931 w 347399"/>
                    <a:gd name="connsiteY93" fmla="*/ 218673 h 317490"/>
                    <a:gd name="connsiteX94" fmla="*/ 284331 w 347399"/>
                    <a:gd name="connsiteY94" fmla="*/ 220216 h 317490"/>
                    <a:gd name="connsiteX95" fmla="*/ 270276 w 347399"/>
                    <a:gd name="connsiteY95" fmla="*/ 232557 h 317490"/>
                    <a:gd name="connsiteX96" fmla="*/ 250221 w 347399"/>
                    <a:gd name="connsiteY96" fmla="*/ 236585 h 317490"/>
                    <a:gd name="connsiteX97" fmla="*/ 250221 w 347399"/>
                    <a:gd name="connsiteY97" fmla="*/ 236585 h 317490"/>
                    <a:gd name="connsiteX98" fmla="*/ 234794 w 347399"/>
                    <a:gd name="connsiteY98" fmla="*/ 233757 h 317490"/>
                    <a:gd name="connsiteX99" fmla="*/ 232737 w 347399"/>
                    <a:gd name="connsiteY99" fmla="*/ 232900 h 317490"/>
                    <a:gd name="connsiteX100" fmla="*/ 231623 w 347399"/>
                    <a:gd name="connsiteY100" fmla="*/ 234786 h 317490"/>
                    <a:gd name="connsiteX101" fmla="*/ 207454 w 347399"/>
                    <a:gd name="connsiteY101" fmla="*/ 251155 h 317490"/>
                    <a:gd name="connsiteX102" fmla="*/ 203083 w 347399"/>
                    <a:gd name="connsiteY102" fmla="*/ 252269 h 317490"/>
                    <a:gd name="connsiteX103" fmla="*/ 200169 w 347399"/>
                    <a:gd name="connsiteY103" fmla="*/ 253469 h 317490"/>
                    <a:gd name="connsiteX104" fmla="*/ 195541 w 347399"/>
                    <a:gd name="connsiteY104" fmla="*/ 262039 h 317490"/>
                    <a:gd name="connsiteX105" fmla="*/ 191256 w 347399"/>
                    <a:gd name="connsiteY105" fmla="*/ 279780 h 317490"/>
                    <a:gd name="connsiteX106" fmla="*/ 189542 w 347399"/>
                    <a:gd name="connsiteY106" fmla="*/ 281152 h 317490"/>
                    <a:gd name="connsiteX107" fmla="*/ 190571 w 347399"/>
                    <a:gd name="connsiteY107" fmla="*/ 283037 h 317490"/>
                    <a:gd name="connsiteX108" fmla="*/ 182000 w 347399"/>
                    <a:gd name="connsiteY108" fmla="*/ 306606 h 317490"/>
                    <a:gd name="connsiteX109" fmla="*/ 172144 w 347399"/>
                    <a:gd name="connsiteY109" fmla="*/ 314233 h 317490"/>
                    <a:gd name="connsiteX110" fmla="*/ 164945 w 347399"/>
                    <a:gd name="connsiteY110" fmla="*/ 317490 h 3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47399" h="317490">
                      <a:moveTo>
                        <a:pt x="164945" y="317490"/>
                      </a:moveTo>
                      <a:cubicBezTo>
                        <a:pt x="161945" y="317490"/>
                        <a:pt x="160317" y="314919"/>
                        <a:pt x="158003" y="310634"/>
                      </a:cubicBezTo>
                      <a:cubicBezTo>
                        <a:pt x="156700" y="307960"/>
                        <a:pt x="155029" y="305474"/>
                        <a:pt x="153032" y="303263"/>
                      </a:cubicBezTo>
                      <a:cubicBezTo>
                        <a:pt x="146947" y="296938"/>
                        <a:pt x="143356" y="288633"/>
                        <a:pt x="142919" y="279866"/>
                      </a:cubicBezTo>
                      <a:cubicBezTo>
                        <a:pt x="143056" y="276601"/>
                        <a:pt x="144470" y="273524"/>
                        <a:pt x="146861" y="271295"/>
                      </a:cubicBezTo>
                      <a:lnTo>
                        <a:pt x="148061" y="270181"/>
                      </a:lnTo>
                      <a:lnTo>
                        <a:pt x="147547" y="268724"/>
                      </a:lnTo>
                      <a:cubicBezTo>
                        <a:pt x="140262" y="243613"/>
                        <a:pt x="146519" y="235728"/>
                        <a:pt x="158174" y="231700"/>
                      </a:cubicBezTo>
                      <a:lnTo>
                        <a:pt x="159288" y="231700"/>
                      </a:lnTo>
                      <a:lnTo>
                        <a:pt x="159288" y="230586"/>
                      </a:lnTo>
                      <a:cubicBezTo>
                        <a:pt x="160968" y="226541"/>
                        <a:pt x="163214" y="222761"/>
                        <a:pt x="165973" y="219359"/>
                      </a:cubicBezTo>
                      <a:lnTo>
                        <a:pt x="169573" y="214731"/>
                      </a:lnTo>
                      <a:lnTo>
                        <a:pt x="163745" y="215159"/>
                      </a:lnTo>
                      <a:lnTo>
                        <a:pt x="162460" y="215159"/>
                      </a:lnTo>
                      <a:cubicBezTo>
                        <a:pt x="160240" y="215193"/>
                        <a:pt x="158046" y="214628"/>
                        <a:pt x="156117" y="213531"/>
                      </a:cubicBezTo>
                      <a:lnTo>
                        <a:pt x="154832" y="212759"/>
                      </a:lnTo>
                      <a:lnTo>
                        <a:pt x="150718" y="215073"/>
                      </a:lnTo>
                      <a:cubicBezTo>
                        <a:pt x="148147" y="216788"/>
                        <a:pt x="145662" y="218244"/>
                        <a:pt x="143262" y="219616"/>
                      </a:cubicBezTo>
                      <a:lnTo>
                        <a:pt x="139748" y="221758"/>
                      </a:lnTo>
                      <a:cubicBezTo>
                        <a:pt x="136123" y="224098"/>
                        <a:pt x="132309" y="226138"/>
                        <a:pt x="128349" y="227844"/>
                      </a:cubicBezTo>
                      <a:cubicBezTo>
                        <a:pt x="125161" y="229695"/>
                        <a:pt x="121579" y="230749"/>
                        <a:pt x="117893" y="230929"/>
                      </a:cubicBezTo>
                      <a:lnTo>
                        <a:pt x="116522" y="230929"/>
                      </a:lnTo>
                      <a:cubicBezTo>
                        <a:pt x="108149" y="229866"/>
                        <a:pt x="99904" y="227938"/>
                        <a:pt x="91925" y="225187"/>
                      </a:cubicBezTo>
                      <a:cubicBezTo>
                        <a:pt x="86980" y="223515"/>
                        <a:pt x="82258" y="221244"/>
                        <a:pt x="77869" y="218416"/>
                      </a:cubicBezTo>
                      <a:lnTo>
                        <a:pt x="74870" y="216273"/>
                      </a:lnTo>
                      <a:lnTo>
                        <a:pt x="73927" y="219873"/>
                      </a:lnTo>
                      <a:lnTo>
                        <a:pt x="73413" y="222444"/>
                      </a:lnTo>
                      <a:cubicBezTo>
                        <a:pt x="73276" y="227878"/>
                        <a:pt x="69899" y="232703"/>
                        <a:pt x="64842" y="234700"/>
                      </a:cubicBezTo>
                      <a:cubicBezTo>
                        <a:pt x="64217" y="234786"/>
                        <a:pt x="63583" y="234786"/>
                        <a:pt x="62957" y="234700"/>
                      </a:cubicBezTo>
                      <a:cubicBezTo>
                        <a:pt x="56041" y="233260"/>
                        <a:pt x="49518" y="230329"/>
                        <a:pt x="43845" y="226129"/>
                      </a:cubicBezTo>
                      <a:cubicBezTo>
                        <a:pt x="40588" y="224073"/>
                        <a:pt x="37417" y="222187"/>
                        <a:pt x="34332" y="220559"/>
                      </a:cubicBezTo>
                      <a:cubicBezTo>
                        <a:pt x="22410" y="214902"/>
                        <a:pt x="16025" y="201712"/>
                        <a:pt x="18991" y="188848"/>
                      </a:cubicBezTo>
                      <a:lnTo>
                        <a:pt x="18991" y="187048"/>
                      </a:lnTo>
                      <a:lnTo>
                        <a:pt x="17448" y="186191"/>
                      </a:lnTo>
                      <a:cubicBezTo>
                        <a:pt x="11003" y="182746"/>
                        <a:pt x="6255" y="176789"/>
                        <a:pt x="4335" y="169736"/>
                      </a:cubicBezTo>
                      <a:cubicBezTo>
                        <a:pt x="2270" y="160505"/>
                        <a:pt x="3769" y="150829"/>
                        <a:pt x="8535" y="142653"/>
                      </a:cubicBezTo>
                      <a:lnTo>
                        <a:pt x="9477" y="141025"/>
                      </a:lnTo>
                      <a:lnTo>
                        <a:pt x="8192" y="139654"/>
                      </a:lnTo>
                      <a:cubicBezTo>
                        <a:pt x="2047" y="132815"/>
                        <a:pt x="-858" y="123670"/>
                        <a:pt x="221" y="114542"/>
                      </a:cubicBezTo>
                      <a:cubicBezTo>
                        <a:pt x="950" y="107489"/>
                        <a:pt x="4352" y="100984"/>
                        <a:pt x="9735" y="96373"/>
                      </a:cubicBezTo>
                      <a:lnTo>
                        <a:pt x="11534" y="94916"/>
                      </a:lnTo>
                      <a:lnTo>
                        <a:pt x="10335" y="92945"/>
                      </a:lnTo>
                      <a:cubicBezTo>
                        <a:pt x="4224" y="84520"/>
                        <a:pt x="2587" y="73653"/>
                        <a:pt x="5963" y="63805"/>
                      </a:cubicBezTo>
                      <a:cubicBezTo>
                        <a:pt x="7926" y="58329"/>
                        <a:pt x="12049" y="53907"/>
                        <a:pt x="17362" y="51550"/>
                      </a:cubicBezTo>
                      <a:lnTo>
                        <a:pt x="19076" y="50950"/>
                      </a:lnTo>
                      <a:lnTo>
                        <a:pt x="19076" y="49150"/>
                      </a:lnTo>
                      <a:cubicBezTo>
                        <a:pt x="19076" y="32438"/>
                        <a:pt x="19762" y="27638"/>
                        <a:pt x="35531" y="18039"/>
                      </a:cubicBezTo>
                      <a:cubicBezTo>
                        <a:pt x="47230" y="9760"/>
                        <a:pt x="60814" y="4541"/>
                        <a:pt x="75041" y="2870"/>
                      </a:cubicBezTo>
                      <a:cubicBezTo>
                        <a:pt x="77458" y="2861"/>
                        <a:pt x="79858" y="3230"/>
                        <a:pt x="82155" y="3984"/>
                      </a:cubicBezTo>
                      <a:lnTo>
                        <a:pt x="83526" y="4498"/>
                      </a:lnTo>
                      <a:lnTo>
                        <a:pt x="84554" y="3641"/>
                      </a:lnTo>
                      <a:cubicBezTo>
                        <a:pt x="88968" y="1001"/>
                        <a:pt x="94076" y="-250"/>
                        <a:pt x="99210" y="41"/>
                      </a:cubicBezTo>
                      <a:cubicBezTo>
                        <a:pt x="102981" y="84"/>
                        <a:pt x="106735" y="453"/>
                        <a:pt x="110437" y="1156"/>
                      </a:cubicBezTo>
                      <a:cubicBezTo>
                        <a:pt x="117585" y="2004"/>
                        <a:pt x="124304" y="4987"/>
                        <a:pt x="129721" y="9726"/>
                      </a:cubicBezTo>
                      <a:lnTo>
                        <a:pt x="130663" y="11097"/>
                      </a:lnTo>
                      <a:lnTo>
                        <a:pt x="132292" y="11097"/>
                      </a:lnTo>
                      <a:cubicBezTo>
                        <a:pt x="136688" y="10146"/>
                        <a:pt x="141162" y="9658"/>
                        <a:pt x="145662" y="9640"/>
                      </a:cubicBezTo>
                      <a:cubicBezTo>
                        <a:pt x="154960" y="9212"/>
                        <a:pt x="164148" y="11766"/>
                        <a:pt x="171887" y="16925"/>
                      </a:cubicBezTo>
                      <a:lnTo>
                        <a:pt x="173601" y="18296"/>
                      </a:lnTo>
                      <a:lnTo>
                        <a:pt x="175229" y="16925"/>
                      </a:lnTo>
                      <a:cubicBezTo>
                        <a:pt x="179789" y="13188"/>
                        <a:pt x="185531" y="11209"/>
                        <a:pt x="191428" y="11354"/>
                      </a:cubicBezTo>
                      <a:cubicBezTo>
                        <a:pt x="197675" y="11500"/>
                        <a:pt x="203812" y="12991"/>
                        <a:pt x="209426" y="15725"/>
                      </a:cubicBezTo>
                      <a:lnTo>
                        <a:pt x="210968" y="16411"/>
                      </a:lnTo>
                      <a:lnTo>
                        <a:pt x="212254" y="15297"/>
                      </a:lnTo>
                      <a:cubicBezTo>
                        <a:pt x="218124" y="10523"/>
                        <a:pt x="225521" y="8029"/>
                        <a:pt x="233080" y="8269"/>
                      </a:cubicBezTo>
                      <a:cubicBezTo>
                        <a:pt x="237314" y="8218"/>
                        <a:pt x="241522" y="8912"/>
                        <a:pt x="245507" y="10326"/>
                      </a:cubicBezTo>
                      <a:lnTo>
                        <a:pt x="247050" y="10926"/>
                      </a:lnTo>
                      <a:lnTo>
                        <a:pt x="248164" y="9812"/>
                      </a:lnTo>
                      <a:cubicBezTo>
                        <a:pt x="254892" y="3967"/>
                        <a:pt x="263505" y="744"/>
                        <a:pt x="272418" y="727"/>
                      </a:cubicBezTo>
                      <a:cubicBezTo>
                        <a:pt x="274081" y="727"/>
                        <a:pt x="275744" y="873"/>
                        <a:pt x="277389" y="1156"/>
                      </a:cubicBezTo>
                      <a:cubicBezTo>
                        <a:pt x="280928" y="1473"/>
                        <a:pt x="284245" y="2990"/>
                        <a:pt x="286816" y="5441"/>
                      </a:cubicBezTo>
                      <a:lnTo>
                        <a:pt x="287674" y="6469"/>
                      </a:lnTo>
                      <a:lnTo>
                        <a:pt x="288959" y="6469"/>
                      </a:lnTo>
                      <a:cubicBezTo>
                        <a:pt x="292473" y="6469"/>
                        <a:pt x="295815" y="6041"/>
                        <a:pt x="298901" y="6041"/>
                      </a:cubicBezTo>
                      <a:cubicBezTo>
                        <a:pt x="318527" y="6041"/>
                        <a:pt x="330097" y="11269"/>
                        <a:pt x="336439" y="23182"/>
                      </a:cubicBezTo>
                      <a:cubicBezTo>
                        <a:pt x="340193" y="31486"/>
                        <a:pt x="341127" y="40785"/>
                        <a:pt x="339096" y="49664"/>
                      </a:cubicBezTo>
                      <a:lnTo>
                        <a:pt x="339096" y="50864"/>
                      </a:lnTo>
                      <a:lnTo>
                        <a:pt x="339953" y="51893"/>
                      </a:lnTo>
                      <a:cubicBezTo>
                        <a:pt x="347221" y="61680"/>
                        <a:pt x="348412" y="74716"/>
                        <a:pt x="343038" y="85660"/>
                      </a:cubicBezTo>
                      <a:lnTo>
                        <a:pt x="342353" y="86860"/>
                      </a:lnTo>
                      <a:lnTo>
                        <a:pt x="343038" y="88145"/>
                      </a:lnTo>
                      <a:cubicBezTo>
                        <a:pt x="347409" y="96716"/>
                        <a:pt x="350752" y="107772"/>
                        <a:pt x="341496" y="116085"/>
                      </a:cubicBezTo>
                      <a:lnTo>
                        <a:pt x="340039" y="117371"/>
                      </a:lnTo>
                      <a:lnTo>
                        <a:pt x="340982" y="119170"/>
                      </a:lnTo>
                      <a:cubicBezTo>
                        <a:pt x="343921" y="125195"/>
                        <a:pt x="344290" y="132155"/>
                        <a:pt x="342010" y="138454"/>
                      </a:cubicBezTo>
                      <a:cubicBezTo>
                        <a:pt x="340725" y="142216"/>
                        <a:pt x="337973" y="145310"/>
                        <a:pt x="334382" y="147024"/>
                      </a:cubicBezTo>
                      <a:lnTo>
                        <a:pt x="332325" y="147967"/>
                      </a:lnTo>
                      <a:lnTo>
                        <a:pt x="332925" y="150024"/>
                      </a:lnTo>
                      <a:cubicBezTo>
                        <a:pt x="334357" y="156820"/>
                        <a:pt x="333877" y="163882"/>
                        <a:pt x="331554" y="170422"/>
                      </a:cubicBezTo>
                      <a:cubicBezTo>
                        <a:pt x="329506" y="177329"/>
                        <a:pt x="324989" y="183252"/>
                        <a:pt x="318870" y="187048"/>
                      </a:cubicBezTo>
                      <a:lnTo>
                        <a:pt x="317584" y="187734"/>
                      </a:lnTo>
                      <a:lnTo>
                        <a:pt x="317584" y="189191"/>
                      </a:lnTo>
                      <a:cubicBezTo>
                        <a:pt x="316299" y="205706"/>
                        <a:pt x="302612" y="218502"/>
                        <a:pt x="286045" y="218673"/>
                      </a:cubicBezTo>
                      <a:lnTo>
                        <a:pt x="284931" y="218673"/>
                      </a:lnTo>
                      <a:lnTo>
                        <a:pt x="284331" y="220216"/>
                      </a:lnTo>
                      <a:cubicBezTo>
                        <a:pt x="281400" y="225984"/>
                        <a:pt x="276369" y="230397"/>
                        <a:pt x="270276" y="232557"/>
                      </a:cubicBezTo>
                      <a:cubicBezTo>
                        <a:pt x="263916" y="235205"/>
                        <a:pt x="257103" y="236577"/>
                        <a:pt x="250221" y="236585"/>
                      </a:cubicBezTo>
                      <a:lnTo>
                        <a:pt x="250221" y="236585"/>
                      </a:lnTo>
                      <a:cubicBezTo>
                        <a:pt x="244941" y="236697"/>
                        <a:pt x="239688" y="235737"/>
                        <a:pt x="234794" y="233757"/>
                      </a:cubicBezTo>
                      <a:lnTo>
                        <a:pt x="232737" y="232900"/>
                      </a:lnTo>
                      <a:lnTo>
                        <a:pt x="231623" y="234786"/>
                      </a:lnTo>
                      <a:cubicBezTo>
                        <a:pt x="226678" y="243819"/>
                        <a:pt x="217679" y="249912"/>
                        <a:pt x="207454" y="251155"/>
                      </a:cubicBezTo>
                      <a:cubicBezTo>
                        <a:pt x="205955" y="251335"/>
                        <a:pt x="204489" y="251712"/>
                        <a:pt x="203083" y="252269"/>
                      </a:cubicBezTo>
                      <a:cubicBezTo>
                        <a:pt x="202141" y="252741"/>
                        <a:pt x="201172" y="253143"/>
                        <a:pt x="200169" y="253469"/>
                      </a:cubicBezTo>
                      <a:cubicBezTo>
                        <a:pt x="196141" y="254926"/>
                        <a:pt x="193742" y="256126"/>
                        <a:pt x="195541" y="262039"/>
                      </a:cubicBezTo>
                      <a:cubicBezTo>
                        <a:pt x="197478" y="268287"/>
                        <a:pt x="195833" y="275101"/>
                        <a:pt x="191256" y="279780"/>
                      </a:cubicBezTo>
                      <a:lnTo>
                        <a:pt x="189542" y="281152"/>
                      </a:lnTo>
                      <a:lnTo>
                        <a:pt x="190571" y="283037"/>
                      </a:lnTo>
                      <a:cubicBezTo>
                        <a:pt x="195541" y="292379"/>
                        <a:pt x="192970" y="299406"/>
                        <a:pt x="182000" y="306606"/>
                      </a:cubicBezTo>
                      <a:cubicBezTo>
                        <a:pt x="178503" y="308860"/>
                        <a:pt x="175204" y="311405"/>
                        <a:pt x="172144" y="314233"/>
                      </a:cubicBezTo>
                      <a:cubicBezTo>
                        <a:pt x="169059" y="316376"/>
                        <a:pt x="167773" y="317490"/>
                        <a:pt x="164945" y="317490"/>
                      </a:cubicBezTo>
                      <a:close/>
                    </a:path>
                  </a:pathLst>
                </a:custGeom>
                <a:solidFill>
                  <a:srgbClr val="FFFFFF"/>
                </a:solidFill>
                <a:ln w="8553" cap="flat">
                  <a:noFill/>
                  <a:prstDash val="solid"/>
                  <a:miter/>
                </a:ln>
              </p:spPr>
              <p:txBody>
                <a:bodyPr rtlCol="0" anchor="ctr"/>
                <a:lstStyle/>
                <a:p>
                  <a:endParaRPr lang="en-US" dirty="0"/>
                </a:p>
              </p:txBody>
            </p:sp>
            <p:sp>
              <p:nvSpPr>
                <p:cNvPr id="174" name="Freeform: Shape 241">
                  <a:extLst>
                    <a:ext uri="{FF2B5EF4-FFF2-40B4-BE49-F238E27FC236}">
                      <a16:creationId xmlns:a16="http://schemas.microsoft.com/office/drawing/2014/main" id="{30EA1F87-5CC8-D9E2-B7AB-52580D7B4F9C}"/>
                    </a:ext>
                  </a:extLst>
                </p:cNvPr>
                <p:cNvSpPr/>
                <p:nvPr/>
              </p:nvSpPr>
              <p:spPr>
                <a:xfrm>
                  <a:off x="5905780" y="4865429"/>
                  <a:ext cx="347075" cy="317598"/>
                </a:xfrm>
                <a:custGeom>
                  <a:avLst/>
                  <a:gdLst>
                    <a:gd name="connsiteX0" fmla="*/ 64663 w 347075"/>
                    <a:gd name="connsiteY0" fmla="*/ 234465 h 317598"/>
                    <a:gd name="connsiteX1" fmla="*/ 34152 w 347075"/>
                    <a:gd name="connsiteY1" fmla="*/ 220409 h 317598"/>
                    <a:gd name="connsiteX2" fmla="*/ 19154 w 347075"/>
                    <a:gd name="connsiteY2" fmla="*/ 186985 h 317598"/>
                    <a:gd name="connsiteX3" fmla="*/ 9641 w 347075"/>
                    <a:gd name="connsiteY3" fmla="*/ 140961 h 317598"/>
                    <a:gd name="connsiteX4" fmla="*/ 8064 w 347075"/>
                    <a:gd name="connsiteY4" fmla="*/ 98324 h 317598"/>
                    <a:gd name="connsiteX5" fmla="*/ 11784 w 347075"/>
                    <a:gd name="connsiteY5" fmla="*/ 94938 h 317598"/>
                    <a:gd name="connsiteX6" fmla="*/ 19154 w 347075"/>
                    <a:gd name="connsiteY6" fmla="*/ 50972 h 317598"/>
                    <a:gd name="connsiteX7" fmla="*/ 35609 w 347075"/>
                    <a:gd name="connsiteY7" fmla="*/ 17976 h 317598"/>
                    <a:gd name="connsiteX8" fmla="*/ 83604 w 347075"/>
                    <a:gd name="connsiteY8" fmla="*/ 4520 h 317598"/>
                    <a:gd name="connsiteX9" fmla="*/ 130570 w 347075"/>
                    <a:gd name="connsiteY9" fmla="*/ 11548 h 317598"/>
                    <a:gd name="connsiteX10" fmla="*/ 173422 w 347075"/>
                    <a:gd name="connsiteY10" fmla="*/ 18490 h 317598"/>
                    <a:gd name="connsiteX11" fmla="*/ 210875 w 347075"/>
                    <a:gd name="connsiteY11" fmla="*/ 16519 h 317598"/>
                    <a:gd name="connsiteX12" fmla="*/ 246870 w 347075"/>
                    <a:gd name="connsiteY12" fmla="*/ 11034 h 317598"/>
                    <a:gd name="connsiteX13" fmla="*/ 287409 w 347075"/>
                    <a:gd name="connsiteY13" fmla="*/ 6491 h 317598"/>
                    <a:gd name="connsiteX14" fmla="*/ 336346 w 347075"/>
                    <a:gd name="connsiteY14" fmla="*/ 23032 h 317598"/>
                    <a:gd name="connsiteX15" fmla="*/ 338745 w 347075"/>
                    <a:gd name="connsiteY15" fmla="*/ 50801 h 317598"/>
                    <a:gd name="connsiteX16" fmla="*/ 341917 w 347075"/>
                    <a:gd name="connsiteY16" fmla="*/ 86711 h 317598"/>
                    <a:gd name="connsiteX17" fmla="*/ 339517 w 347075"/>
                    <a:gd name="connsiteY17" fmla="*/ 117221 h 317598"/>
                    <a:gd name="connsiteX18" fmla="*/ 331718 w 347075"/>
                    <a:gd name="connsiteY18" fmla="*/ 147732 h 317598"/>
                    <a:gd name="connsiteX19" fmla="*/ 317234 w 347075"/>
                    <a:gd name="connsiteY19" fmla="*/ 187670 h 317598"/>
                    <a:gd name="connsiteX20" fmla="*/ 284803 w 347075"/>
                    <a:gd name="connsiteY20" fmla="*/ 218644 h 317598"/>
                    <a:gd name="connsiteX21" fmla="*/ 283895 w 347075"/>
                    <a:gd name="connsiteY21" fmla="*/ 218609 h 317598"/>
                    <a:gd name="connsiteX22" fmla="*/ 231787 w 347075"/>
                    <a:gd name="connsiteY22" fmla="*/ 232836 h 317598"/>
                    <a:gd name="connsiteX23" fmla="*/ 202133 w 347075"/>
                    <a:gd name="connsiteY23" fmla="*/ 252291 h 317598"/>
                    <a:gd name="connsiteX24" fmla="*/ 194505 w 347075"/>
                    <a:gd name="connsiteY24" fmla="*/ 261804 h 317598"/>
                    <a:gd name="connsiteX25" fmla="*/ 188249 w 347075"/>
                    <a:gd name="connsiteY25" fmla="*/ 280660 h 317598"/>
                    <a:gd name="connsiteX26" fmla="*/ 181049 w 347075"/>
                    <a:gd name="connsiteY26" fmla="*/ 306371 h 317598"/>
                    <a:gd name="connsiteX27" fmla="*/ 163909 w 347075"/>
                    <a:gd name="connsiteY27" fmla="*/ 317598 h 317598"/>
                    <a:gd name="connsiteX28" fmla="*/ 152082 w 347075"/>
                    <a:gd name="connsiteY28" fmla="*/ 303371 h 317598"/>
                    <a:gd name="connsiteX29" fmla="*/ 147111 w 347075"/>
                    <a:gd name="connsiteY29" fmla="*/ 270375 h 317598"/>
                    <a:gd name="connsiteX30" fmla="*/ 158338 w 347075"/>
                    <a:gd name="connsiteY30" fmla="*/ 231465 h 317598"/>
                    <a:gd name="connsiteX31" fmla="*/ 219359 w 347075"/>
                    <a:gd name="connsiteY31" fmla="*/ 206782 h 317598"/>
                    <a:gd name="connsiteX32" fmla="*/ 257583 w 347075"/>
                    <a:gd name="connsiteY32" fmla="*/ 196241 h 317598"/>
                    <a:gd name="connsiteX33" fmla="*/ 281666 w 347075"/>
                    <a:gd name="connsiteY33" fmla="*/ 174815 h 317598"/>
                    <a:gd name="connsiteX34" fmla="*/ 299836 w 347075"/>
                    <a:gd name="connsiteY34" fmla="*/ 142418 h 317598"/>
                    <a:gd name="connsiteX35" fmla="*/ 309692 w 347075"/>
                    <a:gd name="connsiteY35" fmla="*/ 93310 h 317598"/>
                    <a:gd name="connsiteX36" fmla="*/ 291608 w 347075"/>
                    <a:gd name="connsiteY36" fmla="*/ 56714 h 317598"/>
                    <a:gd name="connsiteX37" fmla="*/ 253984 w 347075"/>
                    <a:gd name="connsiteY37" fmla="*/ 50458 h 317598"/>
                    <a:gd name="connsiteX38" fmla="*/ 211132 w 347075"/>
                    <a:gd name="connsiteY38" fmla="*/ 64170 h 317598"/>
                    <a:gd name="connsiteX39" fmla="*/ 171536 w 347075"/>
                    <a:gd name="connsiteY39" fmla="*/ 62971 h 317598"/>
                    <a:gd name="connsiteX40" fmla="*/ 124056 w 347075"/>
                    <a:gd name="connsiteY40" fmla="*/ 53457 h 317598"/>
                    <a:gd name="connsiteX41" fmla="*/ 85489 w 347075"/>
                    <a:gd name="connsiteY41" fmla="*/ 45830 h 317598"/>
                    <a:gd name="connsiteX42" fmla="*/ 64063 w 347075"/>
                    <a:gd name="connsiteY42" fmla="*/ 55429 h 317598"/>
                    <a:gd name="connsiteX43" fmla="*/ 65692 w 347075"/>
                    <a:gd name="connsiteY43" fmla="*/ 95624 h 317598"/>
                    <a:gd name="connsiteX44" fmla="*/ 73405 w 347075"/>
                    <a:gd name="connsiteY44" fmla="*/ 149875 h 317598"/>
                    <a:gd name="connsiteX45" fmla="*/ 69720 w 347075"/>
                    <a:gd name="connsiteY45" fmla="*/ 182871 h 317598"/>
                    <a:gd name="connsiteX46" fmla="*/ 74691 w 347075"/>
                    <a:gd name="connsiteY46" fmla="*/ 216210 h 317598"/>
                    <a:gd name="connsiteX47" fmla="*/ 64663 w 347075"/>
                    <a:gd name="connsiteY47" fmla="*/ 234465 h 3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7075" h="317598">
                      <a:moveTo>
                        <a:pt x="64663" y="234465"/>
                      </a:moveTo>
                      <a:cubicBezTo>
                        <a:pt x="58492" y="236522"/>
                        <a:pt x="46151" y="226923"/>
                        <a:pt x="34152" y="220409"/>
                      </a:cubicBezTo>
                      <a:cubicBezTo>
                        <a:pt x="21691" y="214393"/>
                        <a:pt x="15366" y="200295"/>
                        <a:pt x="19154" y="186985"/>
                      </a:cubicBezTo>
                      <a:cubicBezTo>
                        <a:pt x="-2358" y="176443"/>
                        <a:pt x="2013" y="151932"/>
                        <a:pt x="9641" y="140961"/>
                      </a:cubicBezTo>
                      <a:cubicBezTo>
                        <a:pt x="-2572" y="129623"/>
                        <a:pt x="-3275" y="110536"/>
                        <a:pt x="8064" y="98324"/>
                      </a:cubicBezTo>
                      <a:cubicBezTo>
                        <a:pt x="9204" y="97098"/>
                        <a:pt x="10455" y="95958"/>
                        <a:pt x="11784" y="94938"/>
                      </a:cubicBezTo>
                      <a:cubicBezTo>
                        <a:pt x="-3900" y="72484"/>
                        <a:pt x="8098" y="53543"/>
                        <a:pt x="19154" y="50972"/>
                      </a:cubicBezTo>
                      <a:cubicBezTo>
                        <a:pt x="19154" y="32974"/>
                        <a:pt x="19154" y="28003"/>
                        <a:pt x="35609" y="17976"/>
                      </a:cubicBezTo>
                      <a:cubicBezTo>
                        <a:pt x="52065" y="7948"/>
                        <a:pt x="71605" y="-965"/>
                        <a:pt x="83604" y="4520"/>
                      </a:cubicBezTo>
                      <a:cubicBezTo>
                        <a:pt x="93117" y="-4993"/>
                        <a:pt x="126456" y="2035"/>
                        <a:pt x="130570" y="11548"/>
                      </a:cubicBezTo>
                      <a:cubicBezTo>
                        <a:pt x="149082" y="7006"/>
                        <a:pt x="167594" y="11548"/>
                        <a:pt x="173422" y="18490"/>
                      </a:cubicBezTo>
                      <a:cubicBezTo>
                        <a:pt x="188420" y="3492"/>
                        <a:pt x="210875" y="16519"/>
                        <a:pt x="210875" y="16519"/>
                      </a:cubicBezTo>
                      <a:cubicBezTo>
                        <a:pt x="220893" y="8077"/>
                        <a:pt x="234795" y="5960"/>
                        <a:pt x="246870" y="11034"/>
                      </a:cubicBezTo>
                      <a:cubicBezTo>
                        <a:pt x="261097" y="-3193"/>
                        <a:pt x="283895" y="-451"/>
                        <a:pt x="287409" y="6491"/>
                      </a:cubicBezTo>
                      <a:cubicBezTo>
                        <a:pt x="317405" y="4006"/>
                        <a:pt x="329832" y="11034"/>
                        <a:pt x="336346" y="23032"/>
                      </a:cubicBezTo>
                      <a:cubicBezTo>
                        <a:pt x="340177" y="31774"/>
                        <a:pt x="341025" y="41536"/>
                        <a:pt x="338745" y="50801"/>
                      </a:cubicBezTo>
                      <a:cubicBezTo>
                        <a:pt x="347187" y="60940"/>
                        <a:pt x="348456" y="75252"/>
                        <a:pt x="341917" y="86711"/>
                      </a:cubicBezTo>
                      <a:cubicBezTo>
                        <a:pt x="349544" y="99909"/>
                        <a:pt x="348687" y="110451"/>
                        <a:pt x="339517" y="117221"/>
                      </a:cubicBezTo>
                      <a:cubicBezTo>
                        <a:pt x="346202" y="127249"/>
                        <a:pt x="343631" y="144732"/>
                        <a:pt x="331718" y="147732"/>
                      </a:cubicBezTo>
                      <a:cubicBezTo>
                        <a:pt x="335660" y="155617"/>
                        <a:pt x="333346" y="179700"/>
                        <a:pt x="317234" y="187670"/>
                      </a:cubicBezTo>
                      <a:cubicBezTo>
                        <a:pt x="316831" y="205180"/>
                        <a:pt x="302313" y="219047"/>
                        <a:pt x="284803" y="218644"/>
                      </a:cubicBezTo>
                      <a:cubicBezTo>
                        <a:pt x="284503" y="218635"/>
                        <a:pt x="284195" y="218627"/>
                        <a:pt x="283895" y="218609"/>
                      </a:cubicBezTo>
                      <a:cubicBezTo>
                        <a:pt x="279609" y="234122"/>
                        <a:pt x="248584" y="241750"/>
                        <a:pt x="231787" y="232836"/>
                      </a:cubicBezTo>
                      <a:cubicBezTo>
                        <a:pt x="220388" y="252634"/>
                        <a:pt x="206761" y="249977"/>
                        <a:pt x="202133" y="252291"/>
                      </a:cubicBezTo>
                      <a:cubicBezTo>
                        <a:pt x="197505" y="254605"/>
                        <a:pt x="192277" y="254262"/>
                        <a:pt x="194505" y="261804"/>
                      </a:cubicBezTo>
                      <a:cubicBezTo>
                        <a:pt x="196733" y="269347"/>
                        <a:pt x="193562" y="278945"/>
                        <a:pt x="188249" y="280660"/>
                      </a:cubicBezTo>
                      <a:cubicBezTo>
                        <a:pt x="195191" y="291544"/>
                        <a:pt x="192534" y="298743"/>
                        <a:pt x="181049" y="306371"/>
                      </a:cubicBezTo>
                      <a:cubicBezTo>
                        <a:pt x="169565" y="313998"/>
                        <a:pt x="169479" y="317598"/>
                        <a:pt x="163909" y="317598"/>
                      </a:cubicBezTo>
                      <a:cubicBezTo>
                        <a:pt x="158338" y="317598"/>
                        <a:pt x="157395" y="309028"/>
                        <a:pt x="152082" y="303371"/>
                      </a:cubicBezTo>
                      <a:cubicBezTo>
                        <a:pt x="146768" y="297715"/>
                        <a:pt x="134941" y="279288"/>
                        <a:pt x="147111" y="270375"/>
                      </a:cubicBezTo>
                      <a:cubicBezTo>
                        <a:pt x="139912" y="246635"/>
                        <a:pt x="143511" y="236093"/>
                        <a:pt x="158338" y="231465"/>
                      </a:cubicBezTo>
                      <a:cubicBezTo>
                        <a:pt x="166908" y="208411"/>
                        <a:pt x="190991" y="195898"/>
                        <a:pt x="219359" y="206782"/>
                      </a:cubicBezTo>
                      <a:cubicBezTo>
                        <a:pt x="229241" y="196584"/>
                        <a:pt x="243871" y="192547"/>
                        <a:pt x="257583" y="196241"/>
                      </a:cubicBezTo>
                      <a:cubicBezTo>
                        <a:pt x="259580" y="184328"/>
                        <a:pt x="269599" y="175415"/>
                        <a:pt x="281666" y="174815"/>
                      </a:cubicBezTo>
                      <a:cubicBezTo>
                        <a:pt x="281666" y="155960"/>
                        <a:pt x="286637" y="150989"/>
                        <a:pt x="299836" y="142418"/>
                      </a:cubicBezTo>
                      <a:cubicBezTo>
                        <a:pt x="293365" y="125517"/>
                        <a:pt x="297205" y="106406"/>
                        <a:pt x="309692" y="93310"/>
                      </a:cubicBezTo>
                      <a:cubicBezTo>
                        <a:pt x="297179" y="84054"/>
                        <a:pt x="289551" y="75483"/>
                        <a:pt x="291608" y="56714"/>
                      </a:cubicBezTo>
                      <a:cubicBezTo>
                        <a:pt x="278881" y="61848"/>
                        <a:pt x="264363" y="59431"/>
                        <a:pt x="253984" y="50458"/>
                      </a:cubicBezTo>
                      <a:cubicBezTo>
                        <a:pt x="240271" y="64170"/>
                        <a:pt x="233501" y="68884"/>
                        <a:pt x="211132" y="64170"/>
                      </a:cubicBezTo>
                      <a:cubicBezTo>
                        <a:pt x="198902" y="71790"/>
                        <a:pt x="183286" y="71318"/>
                        <a:pt x="171536" y="62971"/>
                      </a:cubicBezTo>
                      <a:cubicBezTo>
                        <a:pt x="154396" y="69570"/>
                        <a:pt x="132627" y="65285"/>
                        <a:pt x="124056" y="53457"/>
                      </a:cubicBezTo>
                      <a:cubicBezTo>
                        <a:pt x="107601" y="60657"/>
                        <a:pt x="94060" y="57400"/>
                        <a:pt x="85489" y="45830"/>
                      </a:cubicBezTo>
                      <a:cubicBezTo>
                        <a:pt x="79944" y="51803"/>
                        <a:pt x="72214" y="55274"/>
                        <a:pt x="64063" y="55429"/>
                      </a:cubicBezTo>
                      <a:cubicBezTo>
                        <a:pt x="56178" y="67856"/>
                        <a:pt x="56821" y="83874"/>
                        <a:pt x="65692" y="95624"/>
                      </a:cubicBezTo>
                      <a:cubicBezTo>
                        <a:pt x="56324" y="113485"/>
                        <a:pt x="59435" y="135331"/>
                        <a:pt x="73405" y="149875"/>
                      </a:cubicBezTo>
                      <a:cubicBezTo>
                        <a:pt x="61235" y="162045"/>
                        <a:pt x="60806" y="176272"/>
                        <a:pt x="69720" y="182871"/>
                      </a:cubicBezTo>
                      <a:cubicBezTo>
                        <a:pt x="66463" y="195041"/>
                        <a:pt x="63720" y="203097"/>
                        <a:pt x="74691" y="216210"/>
                      </a:cubicBezTo>
                      <a:cubicBezTo>
                        <a:pt x="72034" y="221524"/>
                        <a:pt x="74348" y="231122"/>
                        <a:pt x="64663" y="234465"/>
                      </a:cubicBezTo>
                      <a:close/>
                    </a:path>
                  </a:pathLst>
                </a:custGeom>
                <a:solidFill>
                  <a:srgbClr val="1AA4BE"/>
                </a:solidFill>
                <a:ln w="8553" cap="flat">
                  <a:noFill/>
                  <a:prstDash val="solid"/>
                  <a:miter/>
                </a:ln>
              </p:spPr>
              <p:txBody>
                <a:bodyPr rtlCol="0" anchor="ctr"/>
                <a:lstStyle/>
                <a:p>
                  <a:endParaRPr lang="en-US" dirty="0"/>
                </a:p>
              </p:txBody>
            </p:sp>
            <p:sp>
              <p:nvSpPr>
                <p:cNvPr id="175" name="Freeform: Shape 242">
                  <a:extLst>
                    <a:ext uri="{FF2B5EF4-FFF2-40B4-BE49-F238E27FC236}">
                      <a16:creationId xmlns:a16="http://schemas.microsoft.com/office/drawing/2014/main" id="{62FBF662-A6FD-E183-8D1E-4ED93AFD20AD}"/>
                    </a:ext>
                  </a:extLst>
                </p:cNvPr>
                <p:cNvSpPr/>
                <p:nvPr/>
              </p:nvSpPr>
              <p:spPr>
                <a:xfrm>
                  <a:off x="5905780" y="4865429"/>
                  <a:ext cx="347075" cy="317598"/>
                </a:xfrm>
                <a:custGeom>
                  <a:avLst/>
                  <a:gdLst>
                    <a:gd name="connsiteX0" fmla="*/ 64663 w 347075"/>
                    <a:gd name="connsiteY0" fmla="*/ 234465 h 317598"/>
                    <a:gd name="connsiteX1" fmla="*/ 34152 w 347075"/>
                    <a:gd name="connsiteY1" fmla="*/ 220409 h 317598"/>
                    <a:gd name="connsiteX2" fmla="*/ 19154 w 347075"/>
                    <a:gd name="connsiteY2" fmla="*/ 186985 h 317598"/>
                    <a:gd name="connsiteX3" fmla="*/ 9641 w 347075"/>
                    <a:gd name="connsiteY3" fmla="*/ 140961 h 317598"/>
                    <a:gd name="connsiteX4" fmla="*/ 8064 w 347075"/>
                    <a:gd name="connsiteY4" fmla="*/ 98324 h 317598"/>
                    <a:gd name="connsiteX5" fmla="*/ 11784 w 347075"/>
                    <a:gd name="connsiteY5" fmla="*/ 94938 h 317598"/>
                    <a:gd name="connsiteX6" fmla="*/ 19154 w 347075"/>
                    <a:gd name="connsiteY6" fmla="*/ 50972 h 317598"/>
                    <a:gd name="connsiteX7" fmla="*/ 35609 w 347075"/>
                    <a:gd name="connsiteY7" fmla="*/ 17976 h 317598"/>
                    <a:gd name="connsiteX8" fmla="*/ 83604 w 347075"/>
                    <a:gd name="connsiteY8" fmla="*/ 4520 h 317598"/>
                    <a:gd name="connsiteX9" fmla="*/ 130570 w 347075"/>
                    <a:gd name="connsiteY9" fmla="*/ 11548 h 317598"/>
                    <a:gd name="connsiteX10" fmla="*/ 173422 w 347075"/>
                    <a:gd name="connsiteY10" fmla="*/ 18490 h 317598"/>
                    <a:gd name="connsiteX11" fmla="*/ 210875 w 347075"/>
                    <a:gd name="connsiteY11" fmla="*/ 16519 h 317598"/>
                    <a:gd name="connsiteX12" fmla="*/ 246870 w 347075"/>
                    <a:gd name="connsiteY12" fmla="*/ 11034 h 317598"/>
                    <a:gd name="connsiteX13" fmla="*/ 287409 w 347075"/>
                    <a:gd name="connsiteY13" fmla="*/ 6491 h 317598"/>
                    <a:gd name="connsiteX14" fmla="*/ 336346 w 347075"/>
                    <a:gd name="connsiteY14" fmla="*/ 23032 h 317598"/>
                    <a:gd name="connsiteX15" fmla="*/ 338745 w 347075"/>
                    <a:gd name="connsiteY15" fmla="*/ 50801 h 317598"/>
                    <a:gd name="connsiteX16" fmla="*/ 341917 w 347075"/>
                    <a:gd name="connsiteY16" fmla="*/ 86711 h 317598"/>
                    <a:gd name="connsiteX17" fmla="*/ 339517 w 347075"/>
                    <a:gd name="connsiteY17" fmla="*/ 117221 h 317598"/>
                    <a:gd name="connsiteX18" fmla="*/ 331718 w 347075"/>
                    <a:gd name="connsiteY18" fmla="*/ 147732 h 317598"/>
                    <a:gd name="connsiteX19" fmla="*/ 317234 w 347075"/>
                    <a:gd name="connsiteY19" fmla="*/ 187670 h 317598"/>
                    <a:gd name="connsiteX20" fmla="*/ 284803 w 347075"/>
                    <a:gd name="connsiteY20" fmla="*/ 218644 h 317598"/>
                    <a:gd name="connsiteX21" fmla="*/ 283895 w 347075"/>
                    <a:gd name="connsiteY21" fmla="*/ 218609 h 317598"/>
                    <a:gd name="connsiteX22" fmla="*/ 231787 w 347075"/>
                    <a:gd name="connsiteY22" fmla="*/ 232836 h 317598"/>
                    <a:gd name="connsiteX23" fmla="*/ 202133 w 347075"/>
                    <a:gd name="connsiteY23" fmla="*/ 252291 h 317598"/>
                    <a:gd name="connsiteX24" fmla="*/ 194505 w 347075"/>
                    <a:gd name="connsiteY24" fmla="*/ 261804 h 317598"/>
                    <a:gd name="connsiteX25" fmla="*/ 188249 w 347075"/>
                    <a:gd name="connsiteY25" fmla="*/ 280660 h 317598"/>
                    <a:gd name="connsiteX26" fmla="*/ 181049 w 347075"/>
                    <a:gd name="connsiteY26" fmla="*/ 306371 h 317598"/>
                    <a:gd name="connsiteX27" fmla="*/ 163909 w 347075"/>
                    <a:gd name="connsiteY27" fmla="*/ 317598 h 317598"/>
                    <a:gd name="connsiteX28" fmla="*/ 152082 w 347075"/>
                    <a:gd name="connsiteY28" fmla="*/ 303371 h 317598"/>
                    <a:gd name="connsiteX29" fmla="*/ 147111 w 347075"/>
                    <a:gd name="connsiteY29" fmla="*/ 270375 h 317598"/>
                    <a:gd name="connsiteX30" fmla="*/ 158338 w 347075"/>
                    <a:gd name="connsiteY30" fmla="*/ 231465 h 317598"/>
                    <a:gd name="connsiteX31" fmla="*/ 219359 w 347075"/>
                    <a:gd name="connsiteY31" fmla="*/ 206782 h 317598"/>
                    <a:gd name="connsiteX32" fmla="*/ 257583 w 347075"/>
                    <a:gd name="connsiteY32" fmla="*/ 196241 h 317598"/>
                    <a:gd name="connsiteX33" fmla="*/ 281666 w 347075"/>
                    <a:gd name="connsiteY33" fmla="*/ 174815 h 317598"/>
                    <a:gd name="connsiteX34" fmla="*/ 299836 w 347075"/>
                    <a:gd name="connsiteY34" fmla="*/ 142418 h 317598"/>
                    <a:gd name="connsiteX35" fmla="*/ 309692 w 347075"/>
                    <a:gd name="connsiteY35" fmla="*/ 93310 h 317598"/>
                    <a:gd name="connsiteX36" fmla="*/ 291608 w 347075"/>
                    <a:gd name="connsiteY36" fmla="*/ 56714 h 317598"/>
                    <a:gd name="connsiteX37" fmla="*/ 253984 w 347075"/>
                    <a:gd name="connsiteY37" fmla="*/ 50458 h 317598"/>
                    <a:gd name="connsiteX38" fmla="*/ 211132 w 347075"/>
                    <a:gd name="connsiteY38" fmla="*/ 64170 h 317598"/>
                    <a:gd name="connsiteX39" fmla="*/ 171536 w 347075"/>
                    <a:gd name="connsiteY39" fmla="*/ 62971 h 317598"/>
                    <a:gd name="connsiteX40" fmla="*/ 124056 w 347075"/>
                    <a:gd name="connsiteY40" fmla="*/ 53457 h 317598"/>
                    <a:gd name="connsiteX41" fmla="*/ 85489 w 347075"/>
                    <a:gd name="connsiteY41" fmla="*/ 45830 h 317598"/>
                    <a:gd name="connsiteX42" fmla="*/ 64063 w 347075"/>
                    <a:gd name="connsiteY42" fmla="*/ 55429 h 317598"/>
                    <a:gd name="connsiteX43" fmla="*/ 65692 w 347075"/>
                    <a:gd name="connsiteY43" fmla="*/ 95624 h 317598"/>
                    <a:gd name="connsiteX44" fmla="*/ 73405 w 347075"/>
                    <a:gd name="connsiteY44" fmla="*/ 149875 h 317598"/>
                    <a:gd name="connsiteX45" fmla="*/ 69720 w 347075"/>
                    <a:gd name="connsiteY45" fmla="*/ 182871 h 317598"/>
                    <a:gd name="connsiteX46" fmla="*/ 74691 w 347075"/>
                    <a:gd name="connsiteY46" fmla="*/ 216210 h 317598"/>
                    <a:gd name="connsiteX47" fmla="*/ 64663 w 347075"/>
                    <a:gd name="connsiteY47" fmla="*/ 234465 h 3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7075" h="317598">
                      <a:moveTo>
                        <a:pt x="64663" y="234465"/>
                      </a:moveTo>
                      <a:cubicBezTo>
                        <a:pt x="58492" y="236522"/>
                        <a:pt x="46151" y="226923"/>
                        <a:pt x="34152" y="220409"/>
                      </a:cubicBezTo>
                      <a:cubicBezTo>
                        <a:pt x="21691" y="214393"/>
                        <a:pt x="15366" y="200295"/>
                        <a:pt x="19154" y="186985"/>
                      </a:cubicBezTo>
                      <a:cubicBezTo>
                        <a:pt x="-2358" y="176443"/>
                        <a:pt x="2013" y="151932"/>
                        <a:pt x="9641" y="140961"/>
                      </a:cubicBezTo>
                      <a:cubicBezTo>
                        <a:pt x="-2572" y="129623"/>
                        <a:pt x="-3275" y="110536"/>
                        <a:pt x="8064" y="98324"/>
                      </a:cubicBezTo>
                      <a:cubicBezTo>
                        <a:pt x="9204" y="97098"/>
                        <a:pt x="10455" y="95958"/>
                        <a:pt x="11784" y="94938"/>
                      </a:cubicBezTo>
                      <a:cubicBezTo>
                        <a:pt x="-3900" y="72484"/>
                        <a:pt x="8098" y="53543"/>
                        <a:pt x="19154" y="50972"/>
                      </a:cubicBezTo>
                      <a:cubicBezTo>
                        <a:pt x="19154" y="32974"/>
                        <a:pt x="19154" y="28003"/>
                        <a:pt x="35609" y="17976"/>
                      </a:cubicBezTo>
                      <a:cubicBezTo>
                        <a:pt x="52065" y="7948"/>
                        <a:pt x="71605" y="-965"/>
                        <a:pt x="83604" y="4520"/>
                      </a:cubicBezTo>
                      <a:cubicBezTo>
                        <a:pt x="93117" y="-4993"/>
                        <a:pt x="126456" y="2035"/>
                        <a:pt x="130570" y="11548"/>
                      </a:cubicBezTo>
                      <a:cubicBezTo>
                        <a:pt x="149082" y="7006"/>
                        <a:pt x="167594" y="11548"/>
                        <a:pt x="173422" y="18490"/>
                      </a:cubicBezTo>
                      <a:cubicBezTo>
                        <a:pt x="188420" y="3492"/>
                        <a:pt x="210875" y="16519"/>
                        <a:pt x="210875" y="16519"/>
                      </a:cubicBezTo>
                      <a:cubicBezTo>
                        <a:pt x="220893" y="8077"/>
                        <a:pt x="234795" y="5960"/>
                        <a:pt x="246870" y="11034"/>
                      </a:cubicBezTo>
                      <a:cubicBezTo>
                        <a:pt x="261097" y="-3193"/>
                        <a:pt x="283895" y="-451"/>
                        <a:pt x="287409" y="6491"/>
                      </a:cubicBezTo>
                      <a:cubicBezTo>
                        <a:pt x="317405" y="4006"/>
                        <a:pt x="329832" y="11034"/>
                        <a:pt x="336346" y="23032"/>
                      </a:cubicBezTo>
                      <a:cubicBezTo>
                        <a:pt x="340177" y="31774"/>
                        <a:pt x="341025" y="41536"/>
                        <a:pt x="338745" y="50801"/>
                      </a:cubicBezTo>
                      <a:cubicBezTo>
                        <a:pt x="347187" y="60940"/>
                        <a:pt x="348456" y="75252"/>
                        <a:pt x="341917" y="86711"/>
                      </a:cubicBezTo>
                      <a:cubicBezTo>
                        <a:pt x="349544" y="99909"/>
                        <a:pt x="348687" y="110451"/>
                        <a:pt x="339517" y="117221"/>
                      </a:cubicBezTo>
                      <a:cubicBezTo>
                        <a:pt x="346202" y="127249"/>
                        <a:pt x="343631" y="144732"/>
                        <a:pt x="331718" y="147732"/>
                      </a:cubicBezTo>
                      <a:cubicBezTo>
                        <a:pt x="335660" y="155617"/>
                        <a:pt x="333346" y="179700"/>
                        <a:pt x="317234" y="187670"/>
                      </a:cubicBezTo>
                      <a:cubicBezTo>
                        <a:pt x="316831" y="205180"/>
                        <a:pt x="302313" y="219047"/>
                        <a:pt x="284803" y="218644"/>
                      </a:cubicBezTo>
                      <a:cubicBezTo>
                        <a:pt x="284503" y="218635"/>
                        <a:pt x="284195" y="218627"/>
                        <a:pt x="283895" y="218609"/>
                      </a:cubicBezTo>
                      <a:cubicBezTo>
                        <a:pt x="279609" y="234122"/>
                        <a:pt x="248584" y="241750"/>
                        <a:pt x="231787" y="232836"/>
                      </a:cubicBezTo>
                      <a:cubicBezTo>
                        <a:pt x="220388" y="252634"/>
                        <a:pt x="206761" y="249977"/>
                        <a:pt x="202133" y="252291"/>
                      </a:cubicBezTo>
                      <a:cubicBezTo>
                        <a:pt x="197505" y="254605"/>
                        <a:pt x="192277" y="254262"/>
                        <a:pt x="194505" y="261804"/>
                      </a:cubicBezTo>
                      <a:cubicBezTo>
                        <a:pt x="196733" y="269347"/>
                        <a:pt x="193562" y="278945"/>
                        <a:pt x="188249" y="280660"/>
                      </a:cubicBezTo>
                      <a:cubicBezTo>
                        <a:pt x="195191" y="291544"/>
                        <a:pt x="192534" y="298743"/>
                        <a:pt x="181049" y="306371"/>
                      </a:cubicBezTo>
                      <a:cubicBezTo>
                        <a:pt x="169565" y="313998"/>
                        <a:pt x="169479" y="317598"/>
                        <a:pt x="163909" y="317598"/>
                      </a:cubicBezTo>
                      <a:cubicBezTo>
                        <a:pt x="158338" y="317598"/>
                        <a:pt x="157395" y="309028"/>
                        <a:pt x="152082" y="303371"/>
                      </a:cubicBezTo>
                      <a:cubicBezTo>
                        <a:pt x="146768" y="297715"/>
                        <a:pt x="134941" y="279288"/>
                        <a:pt x="147111" y="270375"/>
                      </a:cubicBezTo>
                      <a:cubicBezTo>
                        <a:pt x="139912" y="246635"/>
                        <a:pt x="143511" y="236093"/>
                        <a:pt x="158338" y="231465"/>
                      </a:cubicBezTo>
                      <a:cubicBezTo>
                        <a:pt x="166908" y="208411"/>
                        <a:pt x="190991" y="195898"/>
                        <a:pt x="219359" y="206782"/>
                      </a:cubicBezTo>
                      <a:cubicBezTo>
                        <a:pt x="229241" y="196584"/>
                        <a:pt x="243871" y="192547"/>
                        <a:pt x="257583" y="196241"/>
                      </a:cubicBezTo>
                      <a:cubicBezTo>
                        <a:pt x="259580" y="184328"/>
                        <a:pt x="269599" y="175415"/>
                        <a:pt x="281666" y="174815"/>
                      </a:cubicBezTo>
                      <a:cubicBezTo>
                        <a:pt x="281666" y="155960"/>
                        <a:pt x="286637" y="150989"/>
                        <a:pt x="299836" y="142418"/>
                      </a:cubicBezTo>
                      <a:cubicBezTo>
                        <a:pt x="293365" y="125517"/>
                        <a:pt x="297205" y="106406"/>
                        <a:pt x="309692" y="93310"/>
                      </a:cubicBezTo>
                      <a:cubicBezTo>
                        <a:pt x="297179" y="84054"/>
                        <a:pt x="289551" y="75483"/>
                        <a:pt x="291608" y="56714"/>
                      </a:cubicBezTo>
                      <a:cubicBezTo>
                        <a:pt x="278881" y="61848"/>
                        <a:pt x="264363" y="59431"/>
                        <a:pt x="253984" y="50458"/>
                      </a:cubicBezTo>
                      <a:cubicBezTo>
                        <a:pt x="240271" y="64170"/>
                        <a:pt x="233501" y="68884"/>
                        <a:pt x="211132" y="64170"/>
                      </a:cubicBezTo>
                      <a:cubicBezTo>
                        <a:pt x="198902" y="71790"/>
                        <a:pt x="183286" y="71318"/>
                        <a:pt x="171536" y="62971"/>
                      </a:cubicBezTo>
                      <a:cubicBezTo>
                        <a:pt x="154396" y="69570"/>
                        <a:pt x="132627" y="65285"/>
                        <a:pt x="124056" y="53457"/>
                      </a:cubicBezTo>
                      <a:cubicBezTo>
                        <a:pt x="107601" y="60657"/>
                        <a:pt x="94060" y="57400"/>
                        <a:pt x="85489" y="45830"/>
                      </a:cubicBezTo>
                      <a:cubicBezTo>
                        <a:pt x="79944" y="51803"/>
                        <a:pt x="72214" y="55274"/>
                        <a:pt x="64063" y="55429"/>
                      </a:cubicBezTo>
                      <a:cubicBezTo>
                        <a:pt x="56178" y="67856"/>
                        <a:pt x="56821" y="83874"/>
                        <a:pt x="65692" y="95624"/>
                      </a:cubicBezTo>
                      <a:cubicBezTo>
                        <a:pt x="56324" y="113485"/>
                        <a:pt x="59435" y="135331"/>
                        <a:pt x="73405" y="149875"/>
                      </a:cubicBezTo>
                      <a:cubicBezTo>
                        <a:pt x="61235" y="162045"/>
                        <a:pt x="60806" y="176272"/>
                        <a:pt x="69720" y="182871"/>
                      </a:cubicBezTo>
                      <a:cubicBezTo>
                        <a:pt x="66463" y="195041"/>
                        <a:pt x="63720" y="203097"/>
                        <a:pt x="74691" y="216210"/>
                      </a:cubicBezTo>
                      <a:cubicBezTo>
                        <a:pt x="72034" y="221524"/>
                        <a:pt x="74348" y="231122"/>
                        <a:pt x="64663" y="234465"/>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76" name="Freeform: Shape 243">
                  <a:extLst>
                    <a:ext uri="{FF2B5EF4-FFF2-40B4-BE49-F238E27FC236}">
                      <a16:creationId xmlns:a16="http://schemas.microsoft.com/office/drawing/2014/main" id="{33A4E76E-A53F-E73B-01D5-4EF2DCE50497}"/>
                    </a:ext>
                  </a:extLst>
                </p:cNvPr>
                <p:cNvSpPr/>
                <p:nvPr/>
              </p:nvSpPr>
              <p:spPr>
                <a:xfrm>
                  <a:off x="5965106" y="4910316"/>
                  <a:ext cx="241880" cy="105111"/>
                </a:xfrm>
                <a:custGeom>
                  <a:avLst/>
                  <a:gdLst>
                    <a:gd name="connsiteX0" fmla="*/ 237767 w 241880"/>
                    <a:gd name="connsiteY0" fmla="*/ 36681 h 105111"/>
                    <a:gd name="connsiteX1" fmla="*/ 232796 w 241880"/>
                    <a:gd name="connsiteY1" fmla="*/ 26311 h 105111"/>
                    <a:gd name="connsiteX2" fmla="*/ 232796 w 241880"/>
                    <a:gd name="connsiteY2" fmla="*/ 11827 h 105111"/>
                    <a:gd name="connsiteX3" fmla="*/ 195172 w 241880"/>
                    <a:gd name="connsiteY3" fmla="*/ 5571 h 105111"/>
                    <a:gd name="connsiteX4" fmla="*/ 152320 w 241880"/>
                    <a:gd name="connsiteY4" fmla="*/ 19283 h 105111"/>
                    <a:gd name="connsiteX5" fmla="*/ 112725 w 241880"/>
                    <a:gd name="connsiteY5" fmla="*/ 18084 h 105111"/>
                    <a:gd name="connsiteX6" fmla="*/ 65244 w 241880"/>
                    <a:gd name="connsiteY6" fmla="*/ 8570 h 105111"/>
                    <a:gd name="connsiteX7" fmla="*/ 25820 w 241880"/>
                    <a:gd name="connsiteY7" fmla="*/ 0 h 105111"/>
                    <a:gd name="connsiteX8" fmla="*/ 5251 w 241880"/>
                    <a:gd name="connsiteY8" fmla="*/ 10713 h 105111"/>
                    <a:gd name="connsiteX9" fmla="*/ 6880 w 241880"/>
                    <a:gd name="connsiteY9" fmla="*/ 50908 h 105111"/>
                    <a:gd name="connsiteX10" fmla="*/ 2766 w 241880"/>
                    <a:gd name="connsiteY10" fmla="*/ 63850 h 105111"/>
                    <a:gd name="connsiteX11" fmla="*/ 2766 w 241880"/>
                    <a:gd name="connsiteY11" fmla="*/ 77220 h 105111"/>
                    <a:gd name="connsiteX12" fmla="*/ 14165 w 241880"/>
                    <a:gd name="connsiteY12" fmla="*/ 103531 h 105111"/>
                    <a:gd name="connsiteX13" fmla="*/ 15707 w 241880"/>
                    <a:gd name="connsiteY13" fmla="*/ 104988 h 105111"/>
                    <a:gd name="connsiteX14" fmla="*/ 19478 w 241880"/>
                    <a:gd name="connsiteY14" fmla="*/ 103359 h 105111"/>
                    <a:gd name="connsiteX15" fmla="*/ 31134 w 241880"/>
                    <a:gd name="connsiteY15" fmla="*/ 99503 h 105111"/>
                    <a:gd name="connsiteX16" fmla="*/ 8782 w 241880"/>
                    <a:gd name="connsiteY16" fmla="*/ 73809 h 105111"/>
                    <a:gd name="connsiteX17" fmla="*/ 24963 w 241880"/>
                    <a:gd name="connsiteY17" fmla="*/ 52708 h 105111"/>
                    <a:gd name="connsiteX18" fmla="*/ 18878 w 241880"/>
                    <a:gd name="connsiteY18" fmla="*/ 37110 h 105111"/>
                    <a:gd name="connsiteX19" fmla="*/ 29334 w 241880"/>
                    <a:gd name="connsiteY19" fmla="*/ 26483 h 105111"/>
                    <a:gd name="connsiteX20" fmla="*/ 37905 w 241880"/>
                    <a:gd name="connsiteY20" fmla="*/ 30511 h 105111"/>
                    <a:gd name="connsiteX21" fmla="*/ 56503 w 241880"/>
                    <a:gd name="connsiteY21" fmla="*/ 32568 h 105111"/>
                    <a:gd name="connsiteX22" fmla="*/ 62759 w 241880"/>
                    <a:gd name="connsiteY22" fmla="*/ 45938 h 105111"/>
                    <a:gd name="connsiteX23" fmla="*/ 74929 w 241880"/>
                    <a:gd name="connsiteY23" fmla="*/ 38224 h 105111"/>
                    <a:gd name="connsiteX24" fmla="*/ 87785 w 241880"/>
                    <a:gd name="connsiteY24" fmla="*/ 42852 h 105111"/>
                    <a:gd name="connsiteX25" fmla="*/ 101069 w 241880"/>
                    <a:gd name="connsiteY25" fmla="*/ 37024 h 105111"/>
                    <a:gd name="connsiteX26" fmla="*/ 114953 w 241880"/>
                    <a:gd name="connsiteY26" fmla="*/ 44309 h 105111"/>
                    <a:gd name="connsiteX27" fmla="*/ 129437 w 241880"/>
                    <a:gd name="connsiteY27" fmla="*/ 49537 h 105111"/>
                    <a:gd name="connsiteX28" fmla="*/ 136807 w 241880"/>
                    <a:gd name="connsiteY28" fmla="*/ 48766 h 105111"/>
                    <a:gd name="connsiteX29" fmla="*/ 149920 w 241880"/>
                    <a:gd name="connsiteY29" fmla="*/ 59907 h 105111"/>
                    <a:gd name="connsiteX30" fmla="*/ 143921 w 241880"/>
                    <a:gd name="connsiteY30" fmla="*/ 46280 h 105111"/>
                    <a:gd name="connsiteX31" fmla="*/ 149063 w 241880"/>
                    <a:gd name="connsiteY31" fmla="*/ 41481 h 105111"/>
                    <a:gd name="connsiteX32" fmla="*/ 184262 w 241880"/>
                    <a:gd name="connsiteY32" fmla="*/ 55639 h 105111"/>
                    <a:gd name="connsiteX33" fmla="*/ 186259 w 241880"/>
                    <a:gd name="connsiteY33" fmla="*/ 63336 h 105111"/>
                    <a:gd name="connsiteX34" fmla="*/ 193287 w 241880"/>
                    <a:gd name="connsiteY34" fmla="*/ 47223 h 105111"/>
                    <a:gd name="connsiteX35" fmla="*/ 207428 w 241880"/>
                    <a:gd name="connsiteY35" fmla="*/ 40452 h 105111"/>
                    <a:gd name="connsiteX36" fmla="*/ 205542 w 241880"/>
                    <a:gd name="connsiteY36" fmla="*/ 33930 h 105111"/>
                    <a:gd name="connsiteX37" fmla="*/ 206142 w 241880"/>
                    <a:gd name="connsiteY37" fmla="*/ 33082 h 105111"/>
                    <a:gd name="connsiteX38" fmla="*/ 214113 w 241880"/>
                    <a:gd name="connsiteY38" fmla="*/ 30939 h 105111"/>
                    <a:gd name="connsiteX39" fmla="*/ 222083 w 241880"/>
                    <a:gd name="connsiteY39" fmla="*/ 34539 h 105111"/>
                    <a:gd name="connsiteX40" fmla="*/ 241881 w 241880"/>
                    <a:gd name="connsiteY40" fmla="*/ 41824 h 105111"/>
                    <a:gd name="connsiteX41" fmla="*/ 237767 w 241880"/>
                    <a:gd name="connsiteY41" fmla="*/ 36681 h 1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1880" h="105111">
                      <a:moveTo>
                        <a:pt x="237767" y="36681"/>
                      </a:moveTo>
                      <a:cubicBezTo>
                        <a:pt x="235599" y="33493"/>
                        <a:pt x="233928" y="29996"/>
                        <a:pt x="232796" y="26311"/>
                      </a:cubicBezTo>
                      <a:cubicBezTo>
                        <a:pt x="232068" y="21512"/>
                        <a:pt x="232068" y="16627"/>
                        <a:pt x="232796" y="11827"/>
                      </a:cubicBezTo>
                      <a:cubicBezTo>
                        <a:pt x="220112" y="17295"/>
                        <a:pt x="205405" y="14853"/>
                        <a:pt x="195172" y="5571"/>
                      </a:cubicBezTo>
                      <a:cubicBezTo>
                        <a:pt x="185128" y="18598"/>
                        <a:pt x="168064" y="24057"/>
                        <a:pt x="152320" y="19283"/>
                      </a:cubicBezTo>
                      <a:cubicBezTo>
                        <a:pt x="139927" y="26286"/>
                        <a:pt x="124672" y="25823"/>
                        <a:pt x="112725" y="18084"/>
                      </a:cubicBezTo>
                      <a:cubicBezTo>
                        <a:pt x="96363" y="24006"/>
                        <a:pt x="78066" y="20338"/>
                        <a:pt x="65244" y="8570"/>
                      </a:cubicBezTo>
                      <a:cubicBezTo>
                        <a:pt x="50846" y="14227"/>
                        <a:pt x="37562" y="14227"/>
                        <a:pt x="25820" y="0"/>
                      </a:cubicBezTo>
                      <a:cubicBezTo>
                        <a:pt x="25820" y="0"/>
                        <a:pt x="24878" y="9770"/>
                        <a:pt x="5251" y="10713"/>
                      </a:cubicBezTo>
                      <a:cubicBezTo>
                        <a:pt x="-2299" y="23226"/>
                        <a:pt x="-1665" y="39047"/>
                        <a:pt x="6880" y="50908"/>
                      </a:cubicBezTo>
                      <a:cubicBezTo>
                        <a:pt x="6880" y="51423"/>
                        <a:pt x="3023" y="62393"/>
                        <a:pt x="2766" y="63850"/>
                      </a:cubicBezTo>
                      <a:cubicBezTo>
                        <a:pt x="1823" y="68255"/>
                        <a:pt x="1823" y="72814"/>
                        <a:pt x="2766" y="77220"/>
                      </a:cubicBezTo>
                      <a:cubicBezTo>
                        <a:pt x="4926" y="86613"/>
                        <a:pt x="8791" y="95526"/>
                        <a:pt x="14165" y="103531"/>
                      </a:cubicBezTo>
                      <a:cubicBezTo>
                        <a:pt x="14499" y="104182"/>
                        <a:pt x="15039" y="104696"/>
                        <a:pt x="15707" y="104988"/>
                      </a:cubicBezTo>
                      <a:cubicBezTo>
                        <a:pt x="17079" y="105502"/>
                        <a:pt x="18450" y="104302"/>
                        <a:pt x="19478" y="103359"/>
                      </a:cubicBezTo>
                      <a:cubicBezTo>
                        <a:pt x="22675" y="100540"/>
                        <a:pt x="26883" y="99151"/>
                        <a:pt x="31134" y="99503"/>
                      </a:cubicBezTo>
                      <a:cubicBezTo>
                        <a:pt x="17867" y="98577"/>
                        <a:pt x="7857" y="87076"/>
                        <a:pt x="8782" y="73809"/>
                      </a:cubicBezTo>
                      <a:cubicBezTo>
                        <a:pt x="9451" y="64167"/>
                        <a:pt x="15827" y="55853"/>
                        <a:pt x="24963" y="52708"/>
                      </a:cubicBezTo>
                      <a:cubicBezTo>
                        <a:pt x="21492" y="48192"/>
                        <a:pt x="19384" y="42784"/>
                        <a:pt x="18878" y="37110"/>
                      </a:cubicBezTo>
                      <a:cubicBezTo>
                        <a:pt x="18878" y="31454"/>
                        <a:pt x="23763" y="25540"/>
                        <a:pt x="29334" y="26483"/>
                      </a:cubicBezTo>
                      <a:cubicBezTo>
                        <a:pt x="32291" y="27605"/>
                        <a:pt x="35154" y="28951"/>
                        <a:pt x="37905" y="30511"/>
                      </a:cubicBezTo>
                      <a:cubicBezTo>
                        <a:pt x="43818" y="32739"/>
                        <a:pt x="51103" y="29311"/>
                        <a:pt x="56503" y="32568"/>
                      </a:cubicBezTo>
                      <a:cubicBezTo>
                        <a:pt x="60428" y="35901"/>
                        <a:pt x="62716" y="40787"/>
                        <a:pt x="62759" y="45938"/>
                      </a:cubicBezTo>
                      <a:cubicBezTo>
                        <a:pt x="66016" y="42278"/>
                        <a:pt x="70232" y="39613"/>
                        <a:pt x="74929" y="38224"/>
                      </a:cubicBezTo>
                      <a:cubicBezTo>
                        <a:pt x="79763" y="36913"/>
                        <a:pt x="84896" y="38764"/>
                        <a:pt x="87785" y="42852"/>
                      </a:cubicBezTo>
                      <a:cubicBezTo>
                        <a:pt x="90244" y="37976"/>
                        <a:pt x="95815" y="35533"/>
                        <a:pt x="101069" y="37024"/>
                      </a:cubicBezTo>
                      <a:cubicBezTo>
                        <a:pt x="106125" y="38533"/>
                        <a:pt x="110839" y="41010"/>
                        <a:pt x="114953" y="44309"/>
                      </a:cubicBezTo>
                      <a:cubicBezTo>
                        <a:pt x="119084" y="47583"/>
                        <a:pt x="124166" y="49417"/>
                        <a:pt x="129437" y="49537"/>
                      </a:cubicBezTo>
                      <a:cubicBezTo>
                        <a:pt x="131879" y="49152"/>
                        <a:pt x="134339" y="48894"/>
                        <a:pt x="136807" y="48766"/>
                      </a:cubicBezTo>
                      <a:cubicBezTo>
                        <a:pt x="142807" y="48766"/>
                        <a:pt x="146835" y="54765"/>
                        <a:pt x="149920" y="59907"/>
                      </a:cubicBezTo>
                      <a:cubicBezTo>
                        <a:pt x="148977" y="54936"/>
                        <a:pt x="142550" y="51337"/>
                        <a:pt x="143921" y="46280"/>
                      </a:cubicBezTo>
                      <a:cubicBezTo>
                        <a:pt x="144872" y="44018"/>
                        <a:pt x="146741" y="42269"/>
                        <a:pt x="149063" y="41481"/>
                      </a:cubicBezTo>
                      <a:cubicBezTo>
                        <a:pt x="162690" y="35670"/>
                        <a:pt x="178451" y="42012"/>
                        <a:pt x="184262" y="55639"/>
                      </a:cubicBezTo>
                      <a:cubicBezTo>
                        <a:pt x="185307" y="58090"/>
                        <a:pt x="185976" y="60687"/>
                        <a:pt x="186259" y="63336"/>
                      </a:cubicBezTo>
                      <a:cubicBezTo>
                        <a:pt x="189019" y="58159"/>
                        <a:pt x="191367" y="52768"/>
                        <a:pt x="193287" y="47223"/>
                      </a:cubicBezTo>
                      <a:cubicBezTo>
                        <a:pt x="195943" y="41995"/>
                        <a:pt x="202371" y="37539"/>
                        <a:pt x="207428" y="40452"/>
                      </a:cubicBezTo>
                      <a:cubicBezTo>
                        <a:pt x="205105" y="39176"/>
                        <a:pt x="204265" y="36253"/>
                        <a:pt x="205542" y="33930"/>
                      </a:cubicBezTo>
                      <a:cubicBezTo>
                        <a:pt x="205714" y="33630"/>
                        <a:pt x="205911" y="33339"/>
                        <a:pt x="206142" y="33082"/>
                      </a:cubicBezTo>
                      <a:cubicBezTo>
                        <a:pt x="208259" y="31051"/>
                        <a:pt x="211267" y="30245"/>
                        <a:pt x="214113" y="30939"/>
                      </a:cubicBezTo>
                      <a:cubicBezTo>
                        <a:pt x="216932" y="31745"/>
                        <a:pt x="219615" y="32962"/>
                        <a:pt x="222083" y="34539"/>
                      </a:cubicBezTo>
                      <a:cubicBezTo>
                        <a:pt x="228305" y="37881"/>
                        <a:pt x="234973" y="40332"/>
                        <a:pt x="241881" y="41824"/>
                      </a:cubicBezTo>
                      <a:cubicBezTo>
                        <a:pt x="240407" y="40187"/>
                        <a:pt x="239036" y="38473"/>
                        <a:pt x="237767" y="36681"/>
                      </a:cubicBezTo>
                      <a:close/>
                    </a:path>
                  </a:pathLst>
                </a:custGeom>
                <a:solidFill>
                  <a:srgbClr val="1AA4BE"/>
                </a:solidFill>
                <a:ln w="8553" cap="flat">
                  <a:noFill/>
                  <a:prstDash val="solid"/>
                  <a:miter/>
                </a:ln>
              </p:spPr>
              <p:txBody>
                <a:bodyPr rtlCol="0" anchor="ctr"/>
                <a:lstStyle/>
                <a:p>
                  <a:endParaRPr lang="en-US" dirty="0"/>
                </a:p>
              </p:txBody>
            </p:sp>
            <p:sp>
              <p:nvSpPr>
                <p:cNvPr id="177" name="Freeform: Shape 244">
                  <a:extLst>
                    <a:ext uri="{FF2B5EF4-FFF2-40B4-BE49-F238E27FC236}">
                      <a16:creationId xmlns:a16="http://schemas.microsoft.com/office/drawing/2014/main" id="{3293D7F5-1A90-378B-300F-669EC487D537}"/>
                    </a:ext>
                  </a:extLst>
                </p:cNvPr>
                <p:cNvSpPr/>
                <p:nvPr/>
              </p:nvSpPr>
              <p:spPr>
                <a:xfrm>
                  <a:off x="5965106" y="4910316"/>
                  <a:ext cx="241880" cy="105111"/>
                </a:xfrm>
                <a:custGeom>
                  <a:avLst/>
                  <a:gdLst>
                    <a:gd name="connsiteX0" fmla="*/ 237767 w 241880"/>
                    <a:gd name="connsiteY0" fmla="*/ 36681 h 105111"/>
                    <a:gd name="connsiteX1" fmla="*/ 232796 w 241880"/>
                    <a:gd name="connsiteY1" fmla="*/ 26311 h 105111"/>
                    <a:gd name="connsiteX2" fmla="*/ 232796 w 241880"/>
                    <a:gd name="connsiteY2" fmla="*/ 11827 h 105111"/>
                    <a:gd name="connsiteX3" fmla="*/ 195172 w 241880"/>
                    <a:gd name="connsiteY3" fmla="*/ 5571 h 105111"/>
                    <a:gd name="connsiteX4" fmla="*/ 152320 w 241880"/>
                    <a:gd name="connsiteY4" fmla="*/ 19283 h 105111"/>
                    <a:gd name="connsiteX5" fmla="*/ 112725 w 241880"/>
                    <a:gd name="connsiteY5" fmla="*/ 18084 h 105111"/>
                    <a:gd name="connsiteX6" fmla="*/ 65244 w 241880"/>
                    <a:gd name="connsiteY6" fmla="*/ 8570 h 105111"/>
                    <a:gd name="connsiteX7" fmla="*/ 25820 w 241880"/>
                    <a:gd name="connsiteY7" fmla="*/ 0 h 105111"/>
                    <a:gd name="connsiteX8" fmla="*/ 5251 w 241880"/>
                    <a:gd name="connsiteY8" fmla="*/ 10713 h 105111"/>
                    <a:gd name="connsiteX9" fmla="*/ 6880 w 241880"/>
                    <a:gd name="connsiteY9" fmla="*/ 50908 h 105111"/>
                    <a:gd name="connsiteX10" fmla="*/ 2766 w 241880"/>
                    <a:gd name="connsiteY10" fmla="*/ 63850 h 105111"/>
                    <a:gd name="connsiteX11" fmla="*/ 2766 w 241880"/>
                    <a:gd name="connsiteY11" fmla="*/ 77220 h 105111"/>
                    <a:gd name="connsiteX12" fmla="*/ 14165 w 241880"/>
                    <a:gd name="connsiteY12" fmla="*/ 103531 h 105111"/>
                    <a:gd name="connsiteX13" fmla="*/ 15707 w 241880"/>
                    <a:gd name="connsiteY13" fmla="*/ 104988 h 105111"/>
                    <a:gd name="connsiteX14" fmla="*/ 19478 w 241880"/>
                    <a:gd name="connsiteY14" fmla="*/ 103359 h 105111"/>
                    <a:gd name="connsiteX15" fmla="*/ 31134 w 241880"/>
                    <a:gd name="connsiteY15" fmla="*/ 99503 h 105111"/>
                    <a:gd name="connsiteX16" fmla="*/ 8782 w 241880"/>
                    <a:gd name="connsiteY16" fmla="*/ 73809 h 105111"/>
                    <a:gd name="connsiteX17" fmla="*/ 24963 w 241880"/>
                    <a:gd name="connsiteY17" fmla="*/ 52708 h 105111"/>
                    <a:gd name="connsiteX18" fmla="*/ 18878 w 241880"/>
                    <a:gd name="connsiteY18" fmla="*/ 37110 h 105111"/>
                    <a:gd name="connsiteX19" fmla="*/ 29334 w 241880"/>
                    <a:gd name="connsiteY19" fmla="*/ 26483 h 105111"/>
                    <a:gd name="connsiteX20" fmla="*/ 37905 w 241880"/>
                    <a:gd name="connsiteY20" fmla="*/ 30511 h 105111"/>
                    <a:gd name="connsiteX21" fmla="*/ 56503 w 241880"/>
                    <a:gd name="connsiteY21" fmla="*/ 32568 h 105111"/>
                    <a:gd name="connsiteX22" fmla="*/ 62759 w 241880"/>
                    <a:gd name="connsiteY22" fmla="*/ 45938 h 105111"/>
                    <a:gd name="connsiteX23" fmla="*/ 74929 w 241880"/>
                    <a:gd name="connsiteY23" fmla="*/ 38224 h 105111"/>
                    <a:gd name="connsiteX24" fmla="*/ 87785 w 241880"/>
                    <a:gd name="connsiteY24" fmla="*/ 42852 h 105111"/>
                    <a:gd name="connsiteX25" fmla="*/ 101069 w 241880"/>
                    <a:gd name="connsiteY25" fmla="*/ 37024 h 105111"/>
                    <a:gd name="connsiteX26" fmla="*/ 114953 w 241880"/>
                    <a:gd name="connsiteY26" fmla="*/ 44309 h 105111"/>
                    <a:gd name="connsiteX27" fmla="*/ 129437 w 241880"/>
                    <a:gd name="connsiteY27" fmla="*/ 49537 h 105111"/>
                    <a:gd name="connsiteX28" fmla="*/ 136807 w 241880"/>
                    <a:gd name="connsiteY28" fmla="*/ 48766 h 105111"/>
                    <a:gd name="connsiteX29" fmla="*/ 149920 w 241880"/>
                    <a:gd name="connsiteY29" fmla="*/ 59907 h 105111"/>
                    <a:gd name="connsiteX30" fmla="*/ 143921 w 241880"/>
                    <a:gd name="connsiteY30" fmla="*/ 46280 h 105111"/>
                    <a:gd name="connsiteX31" fmla="*/ 149063 w 241880"/>
                    <a:gd name="connsiteY31" fmla="*/ 41481 h 105111"/>
                    <a:gd name="connsiteX32" fmla="*/ 184262 w 241880"/>
                    <a:gd name="connsiteY32" fmla="*/ 55639 h 105111"/>
                    <a:gd name="connsiteX33" fmla="*/ 186259 w 241880"/>
                    <a:gd name="connsiteY33" fmla="*/ 63336 h 105111"/>
                    <a:gd name="connsiteX34" fmla="*/ 193287 w 241880"/>
                    <a:gd name="connsiteY34" fmla="*/ 47223 h 105111"/>
                    <a:gd name="connsiteX35" fmla="*/ 207428 w 241880"/>
                    <a:gd name="connsiteY35" fmla="*/ 40452 h 105111"/>
                    <a:gd name="connsiteX36" fmla="*/ 205542 w 241880"/>
                    <a:gd name="connsiteY36" fmla="*/ 33930 h 105111"/>
                    <a:gd name="connsiteX37" fmla="*/ 206142 w 241880"/>
                    <a:gd name="connsiteY37" fmla="*/ 33082 h 105111"/>
                    <a:gd name="connsiteX38" fmla="*/ 214113 w 241880"/>
                    <a:gd name="connsiteY38" fmla="*/ 30939 h 105111"/>
                    <a:gd name="connsiteX39" fmla="*/ 222083 w 241880"/>
                    <a:gd name="connsiteY39" fmla="*/ 34539 h 105111"/>
                    <a:gd name="connsiteX40" fmla="*/ 241881 w 241880"/>
                    <a:gd name="connsiteY40" fmla="*/ 41824 h 105111"/>
                    <a:gd name="connsiteX41" fmla="*/ 237767 w 241880"/>
                    <a:gd name="connsiteY41" fmla="*/ 36681 h 1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1880" h="105111">
                      <a:moveTo>
                        <a:pt x="237767" y="36681"/>
                      </a:moveTo>
                      <a:cubicBezTo>
                        <a:pt x="235599" y="33493"/>
                        <a:pt x="233928" y="29996"/>
                        <a:pt x="232796" y="26311"/>
                      </a:cubicBezTo>
                      <a:cubicBezTo>
                        <a:pt x="232068" y="21512"/>
                        <a:pt x="232068" y="16627"/>
                        <a:pt x="232796" y="11827"/>
                      </a:cubicBezTo>
                      <a:cubicBezTo>
                        <a:pt x="220112" y="17295"/>
                        <a:pt x="205405" y="14853"/>
                        <a:pt x="195172" y="5571"/>
                      </a:cubicBezTo>
                      <a:cubicBezTo>
                        <a:pt x="185128" y="18598"/>
                        <a:pt x="168064" y="24057"/>
                        <a:pt x="152320" y="19283"/>
                      </a:cubicBezTo>
                      <a:cubicBezTo>
                        <a:pt x="139927" y="26286"/>
                        <a:pt x="124672" y="25823"/>
                        <a:pt x="112725" y="18084"/>
                      </a:cubicBezTo>
                      <a:cubicBezTo>
                        <a:pt x="96363" y="24006"/>
                        <a:pt x="78066" y="20338"/>
                        <a:pt x="65244" y="8570"/>
                      </a:cubicBezTo>
                      <a:cubicBezTo>
                        <a:pt x="50846" y="14227"/>
                        <a:pt x="37562" y="14227"/>
                        <a:pt x="25820" y="0"/>
                      </a:cubicBezTo>
                      <a:cubicBezTo>
                        <a:pt x="25820" y="0"/>
                        <a:pt x="24878" y="9770"/>
                        <a:pt x="5251" y="10713"/>
                      </a:cubicBezTo>
                      <a:cubicBezTo>
                        <a:pt x="-2299" y="23226"/>
                        <a:pt x="-1665" y="39047"/>
                        <a:pt x="6880" y="50908"/>
                      </a:cubicBezTo>
                      <a:cubicBezTo>
                        <a:pt x="6880" y="51423"/>
                        <a:pt x="3023" y="62393"/>
                        <a:pt x="2766" y="63850"/>
                      </a:cubicBezTo>
                      <a:cubicBezTo>
                        <a:pt x="1823" y="68255"/>
                        <a:pt x="1823" y="72814"/>
                        <a:pt x="2766" y="77220"/>
                      </a:cubicBezTo>
                      <a:cubicBezTo>
                        <a:pt x="4926" y="86613"/>
                        <a:pt x="8791" y="95526"/>
                        <a:pt x="14165" y="103531"/>
                      </a:cubicBezTo>
                      <a:cubicBezTo>
                        <a:pt x="14499" y="104182"/>
                        <a:pt x="15039" y="104696"/>
                        <a:pt x="15707" y="104988"/>
                      </a:cubicBezTo>
                      <a:cubicBezTo>
                        <a:pt x="17079" y="105502"/>
                        <a:pt x="18450" y="104302"/>
                        <a:pt x="19478" y="103359"/>
                      </a:cubicBezTo>
                      <a:cubicBezTo>
                        <a:pt x="22675" y="100540"/>
                        <a:pt x="26883" y="99151"/>
                        <a:pt x="31134" y="99503"/>
                      </a:cubicBezTo>
                      <a:cubicBezTo>
                        <a:pt x="17867" y="98577"/>
                        <a:pt x="7857" y="87076"/>
                        <a:pt x="8782" y="73809"/>
                      </a:cubicBezTo>
                      <a:cubicBezTo>
                        <a:pt x="9451" y="64167"/>
                        <a:pt x="15827" y="55853"/>
                        <a:pt x="24963" y="52708"/>
                      </a:cubicBezTo>
                      <a:cubicBezTo>
                        <a:pt x="21492" y="48192"/>
                        <a:pt x="19384" y="42784"/>
                        <a:pt x="18878" y="37110"/>
                      </a:cubicBezTo>
                      <a:cubicBezTo>
                        <a:pt x="18878" y="31454"/>
                        <a:pt x="23763" y="25540"/>
                        <a:pt x="29334" y="26483"/>
                      </a:cubicBezTo>
                      <a:cubicBezTo>
                        <a:pt x="32291" y="27605"/>
                        <a:pt x="35154" y="28951"/>
                        <a:pt x="37905" y="30511"/>
                      </a:cubicBezTo>
                      <a:cubicBezTo>
                        <a:pt x="43818" y="32739"/>
                        <a:pt x="51103" y="29311"/>
                        <a:pt x="56503" y="32568"/>
                      </a:cubicBezTo>
                      <a:cubicBezTo>
                        <a:pt x="60428" y="35901"/>
                        <a:pt x="62716" y="40787"/>
                        <a:pt x="62759" y="45938"/>
                      </a:cubicBezTo>
                      <a:cubicBezTo>
                        <a:pt x="66016" y="42278"/>
                        <a:pt x="70232" y="39613"/>
                        <a:pt x="74929" y="38224"/>
                      </a:cubicBezTo>
                      <a:cubicBezTo>
                        <a:pt x="79763" y="36913"/>
                        <a:pt x="84896" y="38764"/>
                        <a:pt x="87785" y="42852"/>
                      </a:cubicBezTo>
                      <a:cubicBezTo>
                        <a:pt x="90244" y="37976"/>
                        <a:pt x="95815" y="35533"/>
                        <a:pt x="101069" y="37024"/>
                      </a:cubicBezTo>
                      <a:cubicBezTo>
                        <a:pt x="106125" y="38533"/>
                        <a:pt x="110839" y="41010"/>
                        <a:pt x="114953" y="44309"/>
                      </a:cubicBezTo>
                      <a:cubicBezTo>
                        <a:pt x="119084" y="47583"/>
                        <a:pt x="124166" y="49417"/>
                        <a:pt x="129437" y="49537"/>
                      </a:cubicBezTo>
                      <a:cubicBezTo>
                        <a:pt x="131879" y="49152"/>
                        <a:pt x="134339" y="48894"/>
                        <a:pt x="136807" y="48766"/>
                      </a:cubicBezTo>
                      <a:cubicBezTo>
                        <a:pt x="142807" y="48766"/>
                        <a:pt x="146835" y="54765"/>
                        <a:pt x="149920" y="59907"/>
                      </a:cubicBezTo>
                      <a:cubicBezTo>
                        <a:pt x="148977" y="54936"/>
                        <a:pt x="142550" y="51337"/>
                        <a:pt x="143921" y="46280"/>
                      </a:cubicBezTo>
                      <a:cubicBezTo>
                        <a:pt x="144872" y="44018"/>
                        <a:pt x="146741" y="42269"/>
                        <a:pt x="149063" y="41481"/>
                      </a:cubicBezTo>
                      <a:cubicBezTo>
                        <a:pt x="162690" y="35670"/>
                        <a:pt x="178451" y="42012"/>
                        <a:pt x="184262" y="55639"/>
                      </a:cubicBezTo>
                      <a:cubicBezTo>
                        <a:pt x="185307" y="58090"/>
                        <a:pt x="185976" y="60687"/>
                        <a:pt x="186259" y="63336"/>
                      </a:cubicBezTo>
                      <a:cubicBezTo>
                        <a:pt x="189019" y="58159"/>
                        <a:pt x="191367" y="52768"/>
                        <a:pt x="193287" y="47223"/>
                      </a:cubicBezTo>
                      <a:cubicBezTo>
                        <a:pt x="195943" y="41995"/>
                        <a:pt x="202371" y="37539"/>
                        <a:pt x="207428" y="40452"/>
                      </a:cubicBezTo>
                      <a:cubicBezTo>
                        <a:pt x="205105" y="39176"/>
                        <a:pt x="204265" y="36253"/>
                        <a:pt x="205542" y="33930"/>
                      </a:cubicBezTo>
                      <a:cubicBezTo>
                        <a:pt x="205714" y="33630"/>
                        <a:pt x="205911" y="33339"/>
                        <a:pt x="206142" y="33082"/>
                      </a:cubicBezTo>
                      <a:cubicBezTo>
                        <a:pt x="208259" y="31051"/>
                        <a:pt x="211267" y="30245"/>
                        <a:pt x="214113" y="30939"/>
                      </a:cubicBezTo>
                      <a:cubicBezTo>
                        <a:pt x="216932" y="31745"/>
                        <a:pt x="219615" y="32962"/>
                        <a:pt x="222083" y="34539"/>
                      </a:cubicBezTo>
                      <a:cubicBezTo>
                        <a:pt x="228305" y="37881"/>
                        <a:pt x="234973" y="40332"/>
                        <a:pt x="241881" y="41824"/>
                      </a:cubicBezTo>
                      <a:cubicBezTo>
                        <a:pt x="240407" y="40187"/>
                        <a:pt x="239036" y="38473"/>
                        <a:pt x="237767" y="36681"/>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178" name="Freeform: Shape 245">
                  <a:extLst>
                    <a:ext uri="{FF2B5EF4-FFF2-40B4-BE49-F238E27FC236}">
                      <a16:creationId xmlns:a16="http://schemas.microsoft.com/office/drawing/2014/main" id="{530E25DC-2395-C8CC-6DDA-FD190B5D61FB}"/>
                    </a:ext>
                  </a:extLst>
                </p:cNvPr>
                <p:cNvSpPr/>
                <p:nvPr/>
              </p:nvSpPr>
              <p:spPr>
                <a:xfrm>
                  <a:off x="6053233" y="4951369"/>
                  <a:ext cx="162666" cy="129506"/>
                </a:xfrm>
                <a:custGeom>
                  <a:avLst/>
                  <a:gdLst>
                    <a:gd name="connsiteX0" fmla="*/ 8999 w 162666"/>
                    <a:gd name="connsiteY0" fmla="*/ 114244 h 129506"/>
                    <a:gd name="connsiteX1" fmla="*/ 6599 w 162666"/>
                    <a:gd name="connsiteY1" fmla="*/ 127099 h 129506"/>
                    <a:gd name="connsiteX2" fmla="*/ 7456 w 162666"/>
                    <a:gd name="connsiteY2" fmla="*/ 127099 h 129506"/>
                    <a:gd name="connsiteX3" fmla="*/ 25540 w 162666"/>
                    <a:gd name="connsiteY3" fmla="*/ 126157 h 129506"/>
                    <a:gd name="connsiteX4" fmla="*/ 72334 w 162666"/>
                    <a:gd name="connsiteY4" fmla="*/ 121272 h 129506"/>
                    <a:gd name="connsiteX5" fmla="*/ 110559 w 162666"/>
                    <a:gd name="connsiteY5" fmla="*/ 110730 h 129506"/>
                    <a:gd name="connsiteX6" fmla="*/ 134641 w 162666"/>
                    <a:gd name="connsiteY6" fmla="*/ 89304 h 129506"/>
                    <a:gd name="connsiteX7" fmla="*/ 152811 w 162666"/>
                    <a:gd name="connsiteY7" fmla="*/ 56908 h 129506"/>
                    <a:gd name="connsiteX8" fmla="*/ 162667 w 162666"/>
                    <a:gd name="connsiteY8" fmla="*/ 7799 h 129506"/>
                    <a:gd name="connsiteX9" fmla="*/ 151782 w 162666"/>
                    <a:gd name="connsiteY9" fmla="*/ 0 h 129506"/>
                    <a:gd name="connsiteX10" fmla="*/ 135027 w 162666"/>
                    <a:gd name="connsiteY10" fmla="*/ 26260 h 129506"/>
                    <a:gd name="connsiteX11" fmla="*/ 123500 w 162666"/>
                    <a:gd name="connsiteY11" fmla="*/ 25711 h 129506"/>
                    <a:gd name="connsiteX12" fmla="*/ 130870 w 162666"/>
                    <a:gd name="connsiteY12" fmla="*/ 37624 h 129506"/>
                    <a:gd name="connsiteX13" fmla="*/ 130870 w 162666"/>
                    <a:gd name="connsiteY13" fmla="*/ 51165 h 129506"/>
                    <a:gd name="connsiteX14" fmla="*/ 124271 w 162666"/>
                    <a:gd name="connsiteY14" fmla="*/ 57936 h 129506"/>
                    <a:gd name="connsiteX15" fmla="*/ 94703 w 162666"/>
                    <a:gd name="connsiteY15" fmla="*/ 74134 h 129506"/>
                    <a:gd name="connsiteX16" fmla="*/ 105245 w 162666"/>
                    <a:gd name="connsiteY16" fmla="*/ 76363 h 129506"/>
                    <a:gd name="connsiteX17" fmla="*/ 108245 w 162666"/>
                    <a:gd name="connsiteY17" fmla="*/ 78934 h 129506"/>
                    <a:gd name="connsiteX18" fmla="*/ 105416 w 162666"/>
                    <a:gd name="connsiteY18" fmla="*/ 83990 h 129506"/>
                    <a:gd name="connsiteX19" fmla="*/ 99074 w 162666"/>
                    <a:gd name="connsiteY19" fmla="*/ 85019 h 129506"/>
                    <a:gd name="connsiteX20" fmla="*/ 74820 w 162666"/>
                    <a:gd name="connsiteY20" fmla="*/ 99931 h 129506"/>
                    <a:gd name="connsiteX21" fmla="*/ 40538 w 162666"/>
                    <a:gd name="connsiteY21" fmla="*/ 95817 h 129506"/>
                    <a:gd name="connsiteX22" fmla="*/ 32825 w 162666"/>
                    <a:gd name="connsiteY22" fmla="*/ 104388 h 129506"/>
                    <a:gd name="connsiteX23" fmla="*/ 15684 w 162666"/>
                    <a:gd name="connsiteY23" fmla="*/ 102331 h 129506"/>
                    <a:gd name="connsiteX24" fmla="*/ 0 w 162666"/>
                    <a:gd name="connsiteY24" fmla="*/ 98474 h 129506"/>
                    <a:gd name="connsiteX25" fmla="*/ 3428 w 162666"/>
                    <a:gd name="connsiteY25" fmla="*/ 101303 h 129506"/>
                    <a:gd name="connsiteX26" fmla="*/ 8999 w 162666"/>
                    <a:gd name="connsiteY26" fmla="*/ 114244 h 12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2666" h="129506">
                      <a:moveTo>
                        <a:pt x="8999" y="114244"/>
                      </a:moveTo>
                      <a:cubicBezTo>
                        <a:pt x="8845" y="118623"/>
                        <a:pt x="8031" y="122960"/>
                        <a:pt x="6599" y="127099"/>
                      </a:cubicBezTo>
                      <a:lnTo>
                        <a:pt x="7456" y="127099"/>
                      </a:lnTo>
                      <a:cubicBezTo>
                        <a:pt x="7456" y="127099"/>
                        <a:pt x="13970" y="133099"/>
                        <a:pt x="25540" y="126157"/>
                      </a:cubicBezTo>
                      <a:cubicBezTo>
                        <a:pt x="39355" y="116858"/>
                        <a:pt x="56891" y="115024"/>
                        <a:pt x="72334" y="121272"/>
                      </a:cubicBezTo>
                      <a:cubicBezTo>
                        <a:pt x="82010" y="110730"/>
                        <a:pt x="96846" y="106633"/>
                        <a:pt x="110559" y="110730"/>
                      </a:cubicBezTo>
                      <a:cubicBezTo>
                        <a:pt x="112033" y="98534"/>
                        <a:pt x="122360" y="89347"/>
                        <a:pt x="134641" y="89304"/>
                      </a:cubicBezTo>
                      <a:cubicBezTo>
                        <a:pt x="134641" y="71734"/>
                        <a:pt x="140641" y="62478"/>
                        <a:pt x="152811" y="56908"/>
                      </a:cubicBezTo>
                      <a:cubicBezTo>
                        <a:pt x="146777" y="39972"/>
                        <a:pt x="150565" y="21092"/>
                        <a:pt x="162667" y="7799"/>
                      </a:cubicBezTo>
                      <a:cubicBezTo>
                        <a:pt x="159281" y="4868"/>
                        <a:pt x="155639" y="2263"/>
                        <a:pt x="151782" y="0"/>
                      </a:cubicBezTo>
                      <a:cubicBezTo>
                        <a:pt x="154405" y="11878"/>
                        <a:pt x="146906" y="23637"/>
                        <a:pt x="135027" y="26260"/>
                      </a:cubicBezTo>
                      <a:cubicBezTo>
                        <a:pt x="131205" y="27108"/>
                        <a:pt x="127228" y="26920"/>
                        <a:pt x="123500" y="25711"/>
                      </a:cubicBezTo>
                      <a:cubicBezTo>
                        <a:pt x="126499" y="29319"/>
                        <a:pt x="128985" y="33330"/>
                        <a:pt x="130870" y="37624"/>
                      </a:cubicBezTo>
                      <a:cubicBezTo>
                        <a:pt x="132799" y="41935"/>
                        <a:pt x="132799" y="46854"/>
                        <a:pt x="130870" y="51165"/>
                      </a:cubicBezTo>
                      <a:cubicBezTo>
                        <a:pt x="129174" y="53865"/>
                        <a:pt x="126928" y="56170"/>
                        <a:pt x="124271" y="57936"/>
                      </a:cubicBezTo>
                      <a:cubicBezTo>
                        <a:pt x="115187" y="64638"/>
                        <a:pt x="105245" y="70089"/>
                        <a:pt x="94703" y="74134"/>
                      </a:cubicBezTo>
                      <a:cubicBezTo>
                        <a:pt x="98337" y="74134"/>
                        <a:pt x="101920" y="74897"/>
                        <a:pt x="105245" y="76363"/>
                      </a:cubicBezTo>
                      <a:cubicBezTo>
                        <a:pt x="106522" y="76825"/>
                        <a:pt x="107593" y="77742"/>
                        <a:pt x="108245" y="78934"/>
                      </a:cubicBezTo>
                      <a:cubicBezTo>
                        <a:pt x="108759" y="81093"/>
                        <a:pt x="107525" y="83296"/>
                        <a:pt x="105416" y="83990"/>
                      </a:cubicBezTo>
                      <a:cubicBezTo>
                        <a:pt x="103359" y="84642"/>
                        <a:pt x="101225" y="84984"/>
                        <a:pt x="99074" y="85019"/>
                      </a:cubicBezTo>
                      <a:cubicBezTo>
                        <a:pt x="89561" y="86561"/>
                        <a:pt x="83562" y="95989"/>
                        <a:pt x="74820" y="99931"/>
                      </a:cubicBezTo>
                      <a:cubicBezTo>
                        <a:pt x="63935" y="104902"/>
                        <a:pt x="51337" y="100360"/>
                        <a:pt x="40538" y="95817"/>
                      </a:cubicBezTo>
                      <a:cubicBezTo>
                        <a:pt x="40538" y="99931"/>
                        <a:pt x="36853" y="103102"/>
                        <a:pt x="32825" y="104388"/>
                      </a:cubicBezTo>
                      <a:cubicBezTo>
                        <a:pt x="27031" y="105305"/>
                        <a:pt x="21092" y="104594"/>
                        <a:pt x="15684" y="102331"/>
                      </a:cubicBezTo>
                      <a:cubicBezTo>
                        <a:pt x="10773" y="99982"/>
                        <a:pt x="5434" y="98663"/>
                        <a:pt x="0" y="98474"/>
                      </a:cubicBezTo>
                      <a:cubicBezTo>
                        <a:pt x="1088" y="99486"/>
                        <a:pt x="2228" y="100428"/>
                        <a:pt x="3428" y="101303"/>
                      </a:cubicBezTo>
                      <a:cubicBezTo>
                        <a:pt x="6805" y="104791"/>
                        <a:pt x="8785" y="109393"/>
                        <a:pt x="8999" y="114244"/>
                      </a:cubicBezTo>
                      <a:close/>
                    </a:path>
                  </a:pathLst>
                </a:custGeom>
                <a:solidFill>
                  <a:srgbClr val="1AA4BE"/>
                </a:solidFill>
                <a:ln w="8553" cap="flat">
                  <a:noFill/>
                  <a:prstDash val="solid"/>
                  <a:miter/>
                </a:ln>
              </p:spPr>
              <p:txBody>
                <a:bodyPr rtlCol="0" anchor="ctr"/>
                <a:lstStyle/>
                <a:p>
                  <a:endParaRPr lang="en-US" dirty="0"/>
                </a:p>
              </p:txBody>
            </p:sp>
            <p:sp>
              <p:nvSpPr>
                <p:cNvPr id="179" name="Freeform: Shape 246">
                  <a:extLst>
                    <a:ext uri="{FF2B5EF4-FFF2-40B4-BE49-F238E27FC236}">
                      <a16:creationId xmlns:a16="http://schemas.microsoft.com/office/drawing/2014/main" id="{2FDAD9FA-A257-CBF7-3A11-5E1817229E7E}"/>
                    </a:ext>
                  </a:extLst>
                </p:cNvPr>
                <p:cNvSpPr/>
                <p:nvPr/>
              </p:nvSpPr>
              <p:spPr>
                <a:xfrm>
                  <a:off x="6053233" y="4951369"/>
                  <a:ext cx="162666" cy="129506"/>
                </a:xfrm>
                <a:custGeom>
                  <a:avLst/>
                  <a:gdLst>
                    <a:gd name="connsiteX0" fmla="*/ 8999 w 162666"/>
                    <a:gd name="connsiteY0" fmla="*/ 114244 h 129506"/>
                    <a:gd name="connsiteX1" fmla="*/ 6599 w 162666"/>
                    <a:gd name="connsiteY1" fmla="*/ 127099 h 129506"/>
                    <a:gd name="connsiteX2" fmla="*/ 7456 w 162666"/>
                    <a:gd name="connsiteY2" fmla="*/ 127099 h 129506"/>
                    <a:gd name="connsiteX3" fmla="*/ 25540 w 162666"/>
                    <a:gd name="connsiteY3" fmla="*/ 126157 h 129506"/>
                    <a:gd name="connsiteX4" fmla="*/ 72334 w 162666"/>
                    <a:gd name="connsiteY4" fmla="*/ 121272 h 129506"/>
                    <a:gd name="connsiteX5" fmla="*/ 110559 w 162666"/>
                    <a:gd name="connsiteY5" fmla="*/ 110730 h 129506"/>
                    <a:gd name="connsiteX6" fmla="*/ 134641 w 162666"/>
                    <a:gd name="connsiteY6" fmla="*/ 89304 h 129506"/>
                    <a:gd name="connsiteX7" fmla="*/ 152811 w 162666"/>
                    <a:gd name="connsiteY7" fmla="*/ 56908 h 129506"/>
                    <a:gd name="connsiteX8" fmla="*/ 162667 w 162666"/>
                    <a:gd name="connsiteY8" fmla="*/ 7799 h 129506"/>
                    <a:gd name="connsiteX9" fmla="*/ 151782 w 162666"/>
                    <a:gd name="connsiteY9" fmla="*/ 0 h 129506"/>
                    <a:gd name="connsiteX10" fmla="*/ 135027 w 162666"/>
                    <a:gd name="connsiteY10" fmla="*/ 26260 h 129506"/>
                    <a:gd name="connsiteX11" fmla="*/ 123500 w 162666"/>
                    <a:gd name="connsiteY11" fmla="*/ 25711 h 129506"/>
                    <a:gd name="connsiteX12" fmla="*/ 130870 w 162666"/>
                    <a:gd name="connsiteY12" fmla="*/ 37624 h 129506"/>
                    <a:gd name="connsiteX13" fmla="*/ 130870 w 162666"/>
                    <a:gd name="connsiteY13" fmla="*/ 51165 h 129506"/>
                    <a:gd name="connsiteX14" fmla="*/ 124271 w 162666"/>
                    <a:gd name="connsiteY14" fmla="*/ 57936 h 129506"/>
                    <a:gd name="connsiteX15" fmla="*/ 94703 w 162666"/>
                    <a:gd name="connsiteY15" fmla="*/ 74134 h 129506"/>
                    <a:gd name="connsiteX16" fmla="*/ 105245 w 162666"/>
                    <a:gd name="connsiteY16" fmla="*/ 76363 h 129506"/>
                    <a:gd name="connsiteX17" fmla="*/ 108245 w 162666"/>
                    <a:gd name="connsiteY17" fmla="*/ 78934 h 129506"/>
                    <a:gd name="connsiteX18" fmla="*/ 105416 w 162666"/>
                    <a:gd name="connsiteY18" fmla="*/ 83990 h 129506"/>
                    <a:gd name="connsiteX19" fmla="*/ 99074 w 162666"/>
                    <a:gd name="connsiteY19" fmla="*/ 85019 h 129506"/>
                    <a:gd name="connsiteX20" fmla="*/ 74820 w 162666"/>
                    <a:gd name="connsiteY20" fmla="*/ 99931 h 129506"/>
                    <a:gd name="connsiteX21" fmla="*/ 40538 w 162666"/>
                    <a:gd name="connsiteY21" fmla="*/ 95817 h 129506"/>
                    <a:gd name="connsiteX22" fmla="*/ 32825 w 162666"/>
                    <a:gd name="connsiteY22" fmla="*/ 104388 h 129506"/>
                    <a:gd name="connsiteX23" fmla="*/ 15684 w 162666"/>
                    <a:gd name="connsiteY23" fmla="*/ 102331 h 129506"/>
                    <a:gd name="connsiteX24" fmla="*/ 0 w 162666"/>
                    <a:gd name="connsiteY24" fmla="*/ 98474 h 129506"/>
                    <a:gd name="connsiteX25" fmla="*/ 3428 w 162666"/>
                    <a:gd name="connsiteY25" fmla="*/ 101303 h 129506"/>
                    <a:gd name="connsiteX26" fmla="*/ 8999 w 162666"/>
                    <a:gd name="connsiteY26" fmla="*/ 114244 h 12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2666" h="129506">
                      <a:moveTo>
                        <a:pt x="8999" y="114244"/>
                      </a:moveTo>
                      <a:cubicBezTo>
                        <a:pt x="8845" y="118623"/>
                        <a:pt x="8031" y="122960"/>
                        <a:pt x="6599" y="127099"/>
                      </a:cubicBezTo>
                      <a:lnTo>
                        <a:pt x="7456" y="127099"/>
                      </a:lnTo>
                      <a:cubicBezTo>
                        <a:pt x="7456" y="127099"/>
                        <a:pt x="13970" y="133099"/>
                        <a:pt x="25540" y="126157"/>
                      </a:cubicBezTo>
                      <a:cubicBezTo>
                        <a:pt x="39355" y="116858"/>
                        <a:pt x="56891" y="115024"/>
                        <a:pt x="72334" y="121272"/>
                      </a:cubicBezTo>
                      <a:cubicBezTo>
                        <a:pt x="82010" y="110730"/>
                        <a:pt x="96846" y="106633"/>
                        <a:pt x="110559" y="110730"/>
                      </a:cubicBezTo>
                      <a:cubicBezTo>
                        <a:pt x="112033" y="98534"/>
                        <a:pt x="122360" y="89347"/>
                        <a:pt x="134641" y="89304"/>
                      </a:cubicBezTo>
                      <a:cubicBezTo>
                        <a:pt x="134641" y="71734"/>
                        <a:pt x="140641" y="62478"/>
                        <a:pt x="152811" y="56908"/>
                      </a:cubicBezTo>
                      <a:cubicBezTo>
                        <a:pt x="146777" y="39972"/>
                        <a:pt x="150565" y="21092"/>
                        <a:pt x="162667" y="7799"/>
                      </a:cubicBezTo>
                      <a:cubicBezTo>
                        <a:pt x="159281" y="4868"/>
                        <a:pt x="155639" y="2263"/>
                        <a:pt x="151782" y="0"/>
                      </a:cubicBezTo>
                      <a:cubicBezTo>
                        <a:pt x="154405" y="11878"/>
                        <a:pt x="146906" y="23637"/>
                        <a:pt x="135027" y="26260"/>
                      </a:cubicBezTo>
                      <a:cubicBezTo>
                        <a:pt x="131205" y="27108"/>
                        <a:pt x="127228" y="26920"/>
                        <a:pt x="123500" y="25711"/>
                      </a:cubicBezTo>
                      <a:cubicBezTo>
                        <a:pt x="126499" y="29319"/>
                        <a:pt x="128985" y="33330"/>
                        <a:pt x="130870" y="37624"/>
                      </a:cubicBezTo>
                      <a:cubicBezTo>
                        <a:pt x="132799" y="41935"/>
                        <a:pt x="132799" y="46854"/>
                        <a:pt x="130870" y="51165"/>
                      </a:cubicBezTo>
                      <a:cubicBezTo>
                        <a:pt x="129174" y="53865"/>
                        <a:pt x="126928" y="56170"/>
                        <a:pt x="124271" y="57936"/>
                      </a:cubicBezTo>
                      <a:cubicBezTo>
                        <a:pt x="115187" y="64638"/>
                        <a:pt x="105245" y="70089"/>
                        <a:pt x="94703" y="74134"/>
                      </a:cubicBezTo>
                      <a:cubicBezTo>
                        <a:pt x="98337" y="74134"/>
                        <a:pt x="101920" y="74897"/>
                        <a:pt x="105245" y="76363"/>
                      </a:cubicBezTo>
                      <a:cubicBezTo>
                        <a:pt x="106522" y="76825"/>
                        <a:pt x="107593" y="77742"/>
                        <a:pt x="108245" y="78934"/>
                      </a:cubicBezTo>
                      <a:cubicBezTo>
                        <a:pt x="108759" y="81093"/>
                        <a:pt x="107525" y="83296"/>
                        <a:pt x="105416" y="83990"/>
                      </a:cubicBezTo>
                      <a:cubicBezTo>
                        <a:pt x="103359" y="84642"/>
                        <a:pt x="101225" y="84984"/>
                        <a:pt x="99074" y="85019"/>
                      </a:cubicBezTo>
                      <a:cubicBezTo>
                        <a:pt x="89561" y="86561"/>
                        <a:pt x="83562" y="95989"/>
                        <a:pt x="74820" y="99931"/>
                      </a:cubicBezTo>
                      <a:cubicBezTo>
                        <a:pt x="63935" y="104902"/>
                        <a:pt x="51337" y="100360"/>
                        <a:pt x="40538" y="95817"/>
                      </a:cubicBezTo>
                      <a:cubicBezTo>
                        <a:pt x="40538" y="99931"/>
                        <a:pt x="36853" y="103102"/>
                        <a:pt x="32825" y="104388"/>
                      </a:cubicBezTo>
                      <a:cubicBezTo>
                        <a:pt x="27031" y="105305"/>
                        <a:pt x="21092" y="104594"/>
                        <a:pt x="15684" y="102331"/>
                      </a:cubicBezTo>
                      <a:cubicBezTo>
                        <a:pt x="10773" y="99982"/>
                        <a:pt x="5434" y="98663"/>
                        <a:pt x="0" y="98474"/>
                      </a:cubicBezTo>
                      <a:cubicBezTo>
                        <a:pt x="1088" y="99486"/>
                        <a:pt x="2228" y="100428"/>
                        <a:pt x="3428" y="101303"/>
                      </a:cubicBezTo>
                      <a:cubicBezTo>
                        <a:pt x="6805" y="104791"/>
                        <a:pt x="8785" y="109393"/>
                        <a:pt x="8999" y="114244"/>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180" name="Freeform: Shape 247">
                  <a:extLst>
                    <a:ext uri="{FF2B5EF4-FFF2-40B4-BE49-F238E27FC236}">
                      <a16:creationId xmlns:a16="http://schemas.microsoft.com/office/drawing/2014/main" id="{CDB9604D-A6FC-CD55-6451-82E73A2D2376}"/>
                    </a:ext>
                  </a:extLst>
                </p:cNvPr>
                <p:cNvSpPr/>
                <p:nvPr/>
              </p:nvSpPr>
              <p:spPr>
                <a:xfrm>
                  <a:off x="5973710" y="4922261"/>
                  <a:ext cx="231510" cy="176325"/>
                </a:xfrm>
                <a:custGeom>
                  <a:avLst/>
                  <a:gdLst>
                    <a:gd name="connsiteX0" fmla="*/ 40270 w 231510"/>
                    <a:gd name="connsiteY0" fmla="*/ 2539 h 176325"/>
                    <a:gd name="connsiteX1" fmla="*/ 42155 w 231510"/>
                    <a:gd name="connsiteY1" fmla="*/ 3911 h 176325"/>
                    <a:gd name="connsiteX2" fmla="*/ 44727 w 231510"/>
                    <a:gd name="connsiteY2" fmla="*/ 5968 h 176325"/>
                    <a:gd name="connsiteX3" fmla="*/ 47641 w 231510"/>
                    <a:gd name="connsiteY3" fmla="*/ 8881 h 176325"/>
                    <a:gd name="connsiteX4" fmla="*/ 52183 w 231510"/>
                    <a:gd name="connsiteY4" fmla="*/ 17452 h 176325"/>
                    <a:gd name="connsiteX5" fmla="*/ 53811 w 231510"/>
                    <a:gd name="connsiteY5" fmla="*/ 26965 h 176325"/>
                    <a:gd name="connsiteX6" fmla="*/ 50812 w 231510"/>
                    <a:gd name="connsiteY6" fmla="*/ 37507 h 176325"/>
                    <a:gd name="connsiteX7" fmla="*/ 50812 w 231510"/>
                    <a:gd name="connsiteY7" fmla="*/ 38192 h 176325"/>
                    <a:gd name="connsiteX8" fmla="*/ 55268 w 231510"/>
                    <a:gd name="connsiteY8" fmla="*/ 29622 h 176325"/>
                    <a:gd name="connsiteX9" fmla="*/ 54497 w 231510"/>
                    <a:gd name="connsiteY9" fmla="*/ 18052 h 176325"/>
                    <a:gd name="connsiteX10" fmla="*/ 49269 w 231510"/>
                    <a:gd name="connsiteY10" fmla="*/ 7596 h 176325"/>
                    <a:gd name="connsiteX11" fmla="*/ 40099 w 231510"/>
                    <a:gd name="connsiteY11" fmla="*/ 54 h 176325"/>
                    <a:gd name="connsiteX12" fmla="*/ 38599 w 231510"/>
                    <a:gd name="connsiteY12" fmla="*/ 851 h 176325"/>
                    <a:gd name="connsiteX13" fmla="*/ 38556 w 231510"/>
                    <a:gd name="connsiteY13" fmla="*/ 1082 h 176325"/>
                    <a:gd name="connsiteX14" fmla="*/ 40270 w 231510"/>
                    <a:gd name="connsiteY14" fmla="*/ 2539 h 176325"/>
                    <a:gd name="connsiteX15" fmla="*/ 5988 w 231510"/>
                    <a:gd name="connsiteY15" fmla="*/ 96814 h 176325"/>
                    <a:gd name="connsiteX16" fmla="*/ 5988 w 231510"/>
                    <a:gd name="connsiteY16" fmla="*/ 96814 h 176325"/>
                    <a:gd name="connsiteX17" fmla="*/ 68295 w 231510"/>
                    <a:gd name="connsiteY17" fmla="*/ 9310 h 176325"/>
                    <a:gd name="connsiteX18" fmla="*/ 70524 w 231510"/>
                    <a:gd name="connsiteY18" fmla="*/ 10681 h 176325"/>
                    <a:gd name="connsiteX19" fmla="*/ 74723 w 231510"/>
                    <a:gd name="connsiteY19" fmla="*/ 14281 h 176325"/>
                    <a:gd name="connsiteX20" fmla="*/ 78323 w 231510"/>
                    <a:gd name="connsiteY20" fmla="*/ 18395 h 176325"/>
                    <a:gd name="connsiteX21" fmla="*/ 79780 w 231510"/>
                    <a:gd name="connsiteY21" fmla="*/ 20537 h 176325"/>
                    <a:gd name="connsiteX22" fmla="*/ 81751 w 231510"/>
                    <a:gd name="connsiteY22" fmla="*/ 23365 h 176325"/>
                    <a:gd name="connsiteX23" fmla="*/ 82437 w 231510"/>
                    <a:gd name="connsiteY23" fmla="*/ 22680 h 176325"/>
                    <a:gd name="connsiteX24" fmla="*/ 81237 w 231510"/>
                    <a:gd name="connsiteY24" fmla="*/ 19166 h 176325"/>
                    <a:gd name="connsiteX25" fmla="*/ 79351 w 231510"/>
                    <a:gd name="connsiteY25" fmla="*/ 16081 h 176325"/>
                    <a:gd name="connsiteX26" fmla="*/ 75580 w 231510"/>
                    <a:gd name="connsiteY26" fmla="*/ 11453 h 176325"/>
                    <a:gd name="connsiteX27" fmla="*/ 71038 w 231510"/>
                    <a:gd name="connsiteY27" fmla="*/ 7768 h 176325"/>
                    <a:gd name="connsiteX28" fmla="*/ 68638 w 231510"/>
                    <a:gd name="connsiteY28" fmla="*/ 6225 h 176325"/>
                    <a:gd name="connsiteX29" fmla="*/ 65381 w 231510"/>
                    <a:gd name="connsiteY29" fmla="*/ 4939 h 176325"/>
                    <a:gd name="connsiteX30" fmla="*/ 64867 w 231510"/>
                    <a:gd name="connsiteY30" fmla="*/ 7082 h 176325"/>
                    <a:gd name="connsiteX31" fmla="*/ 67953 w 231510"/>
                    <a:gd name="connsiteY31" fmla="*/ 8881 h 176325"/>
                    <a:gd name="connsiteX32" fmla="*/ 6417 w 231510"/>
                    <a:gd name="connsiteY32" fmla="*/ 96728 h 176325"/>
                    <a:gd name="connsiteX33" fmla="*/ 6417 w 231510"/>
                    <a:gd name="connsiteY33" fmla="*/ 96728 h 176325"/>
                    <a:gd name="connsiteX34" fmla="*/ 187767 w 231510"/>
                    <a:gd name="connsiteY34" fmla="*/ 26279 h 176325"/>
                    <a:gd name="connsiteX35" fmla="*/ 201823 w 231510"/>
                    <a:gd name="connsiteY35" fmla="*/ 31936 h 176325"/>
                    <a:gd name="connsiteX36" fmla="*/ 209193 w 231510"/>
                    <a:gd name="connsiteY36" fmla="*/ 33393 h 176325"/>
                    <a:gd name="connsiteX37" fmla="*/ 220163 w 231510"/>
                    <a:gd name="connsiteY37" fmla="*/ 42992 h 176325"/>
                    <a:gd name="connsiteX38" fmla="*/ 220935 w 231510"/>
                    <a:gd name="connsiteY38" fmla="*/ 42992 h 176325"/>
                    <a:gd name="connsiteX39" fmla="*/ 213307 w 231510"/>
                    <a:gd name="connsiteY39" fmla="*/ 30565 h 176325"/>
                    <a:gd name="connsiteX40" fmla="*/ 197452 w 231510"/>
                    <a:gd name="connsiteY40" fmla="*/ 26365 h 176325"/>
                    <a:gd name="connsiteX41" fmla="*/ 180311 w 231510"/>
                    <a:gd name="connsiteY41" fmla="*/ 2968 h 176325"/>
                    <a:gd name="connsiteX42" fmla="*/ 178425 w 231510"/>
                    <a:gd name="connsiteY42" fmla="*/ 1425 h 176325"/>
                    <a:gd name="connsiteX43" fmla="*/ 187424 w 231510"/>
                    <a:gd name="connsiteY43" fmla="*/ 25851 h 176325"/>
                    <a:gd name="connsiteX44" fmla="*/ 87836 w 231510"/>
                    <a:gd name="connsiteY44" fmla="*/ 27222 h 176325"/>
                    <a:gd name="connsiteX45" fmla="*/ 92635 w 231510"/>
                    <a:gd name="connsiteY45" fmla="*/ 20709 h 176325"/>
                    <a:gd name="connsiteX46" fmla="*/ 98549 w 231510"/>
                    <a:gd name="connsiteY46" fmla="*/ 15652 h 176325"/>
                    <a:gd name="connsiteX47" fmla="*/ 105662 w 231510"/>
                    <a:gd name="connsiteY47" fmla="*/ 12481 h 176325"/>
                    <a:gd name="connsiteX48" fmla="*/ 109262 w 231510"/>
                    <a:gd name="connsiteY48" fmla="*/ 11881 h 176325"/>
                    <a:gd name="connsiteX49" fmla="*/ 113462 w 231510"/>
                    <a:gd name="connsiteY49" fmla="*/ 11881 h 176325"/>
                    <a:gd name="connsiteX50" fmla="*/ 113033 w 231510"/>
                    <a:gd name="connsiteY50" fmla="*/ 9310 h 176325"/>
                    <a:gd name="connsiteX51" fmla="*/ 108833 w 231510"/>
                    <a:gd name="connsiteY51" fmla="*/ 9310 h 176325"/>
                    <a:gd name="connsiteX52" fmla="*/ 104463 w 231510"/>
                    <a:gd name="connsiteY52" fmla="*/ 10081 h 176325"/>
                    <a:gd name="connsiteX53" fmla="*/ 96663 w 231510"/>
                    <a:gd name="connsiteY53" fmla="*/ 14024 h 176325"/>
                    <a:gd name="connsiteX54" fmla="*/ 90750 w 231510"/>
                    <a:gd name="connsiteY54" fmla="*/ 20023 h 176325"/>
                    <a:gd name="connsiteX55" fmla="*/ 87407 w 231510"/>
                    <a:gd name="connsiteY55" fmla="*/ 27565 h 176325"/>
                    <a:gd name="connsiteX56" fmla="*/ 87493 w 231510"/>
                    <a:gd name="connsiteY56" fmla="*/ 26794 h 176325"/>
                    <a:gd name="connsiteX57" fmla="*/ 102577 w 231510"/>
                    <a:gd name="connsiteY57" fmla="*/ 34421 h 176325"/>
                    <a:gd name="connsiteX58" fmla="*/ 105748 w 231510"/>
                    <a:gd name="connsiteY58" fmla="*/ 49591 h 176325"/>
                    <a:gd name="connsiteX59" fmla="*/ 112947 w 231510"/>
                    <a:gd name="connsiteY59" fmla="*/ 69217 h 176325"/>
                    <a:gd name="connsiteX60" fmla="*/ 112947 w 231510"/>
                    <a:gd name="connsiteY60" fmla="*/ 70074 h 176325"/>
                    <a:gd name="connsiteX61" fmla="*/ 114576 w 231510"/>
                    <a:gd name="connsiteY61" fmla="*/ 58847 h 176325"/>
                    <a:gd name="connsiteX62" fmla="*/ 109691 w 231510"/>
                    <a:gd name="connsiteY62" fmla="*/ 51134 h 176325"/>
                    <a:gd name="connsiteX63" fmla="*/ 106262 w 231510"/>
                    <a:gd name="connsiteY63" fmla="*/ 42563 h 176325"/>
                    <a:gd name="connsiteX64" fmla="*/ 121518 w 231510"/>
                    <a:gd name="connsiteY64" fmla="*/ 15566 h 176325"/>
                    <a:gd name="connsiteX65" fmla="*/ 119546 w 231510"/>
                    <a:gd name="connsiteY65" fmla="*/ 12310 h 176325"/>
                    <a:gd name="connsiteX66" fmla="*/ 102234 w 231510"/>
                    <a:gd name="connsiteY66" fmla="*/ 33993 h 176325"/>
                    <a:gd name="connsiteX67" fmla="*/ 185710 w 231510"/>
                    <a:gd name="connsiteY67" fmla="*/ 98700 h 176325"/>
                    <a:gd name="connsiteX68" fmla="*/ 146715 w 231510"/>
                    <a:gd name="connsiteY68" fmla="*/ 98185 h 176325"/>
                    <a:gd name="connsiteX69" fmla="*/ 132745 w 231510"/>
                    <a:gd name="connsiteY69" fmla="*/ 96214 h 176325"/>
                    <a:gd name="connsiteX70" fmla="*/ 131717 w 231510"/>
                    <a:gd name="connsiteY70" fmla="*/ 92186 h 176325"/>
                    <a:gd name="connsiteX71" fmla="*/ 132316 w 231510"/>
                    <a:gd name="connsiteY71" fmla="*/ 87387 h 176325"/>
                    <a:gd name="connsiteX72" fmla="*/ 137630 w 231510"/>
                    <a:gd name="connsiteY72" fmla="*/ 78816 h 176325"/>
                    <a:gd name="connsiteX73" fmla="*/ 149457 w 231510"/>
                    <a:gd name="connsiteY73" fmla="*/ 64846 h 176325"/>
                    <a:gd name="connsiteX74" fmla="*/ 143458 w 231510"/>
                    <a:gd name="connsiteY74" fmla="*/ 48477 h 176325"/>
                    <a:gd name="connsiteX75" fmla="*/ 130859 w 231510"/>
                    <a:gd name="connsiteY75" fmla="*/ 28851 h 176325"/>
                    <a:gd name="connsiteX76" fmla="*/ 129831 w 231510"/>
                    <a:gd name="connsiteY76" fmla="*/ 28851 h 176325"/>
                    <a:gd name="connsiteX77" fmla="*/ 135745 w 231510"/>
                    <a:gd name="connsiteY77" fmla="*/ 45134 h 176325"/>
                    <a:gd name="connsiteX78" fmla="*/ 143201 w 231510"/>
                    <a:gd name="connsiteY78" fmla="*/ 66903 h 176325"/>
                    <a:gd name="connsiteX79" fmla="*/ 129231 w 231510"/>
                    <a:gd name="connsiteY79" fmla="*/ 81130 h 176325"/>
                    <a:gd name="connsiteX80" fmla="*/ 127003 w 231510"/>
                    <a:gd name="connsiteY80" fmla="*/ 94414 h 176325"/>
                    <a:gd name="connsiteX81" fmla="*/ 115947 w 231510"/>
                    <a:gd name="connsiteY81" fmla="*/ 86787 h 176325"/>
                    <a:gd name="connsiteX82" fmla="*/ 105834 w 231510"/>
                    <a:gd name="connsiteY82" fmla="*/ 74360 h 176325"/>
                    <a:gd name="connsiteX83" fmla="*/ 94264 w 231510"/>
                    <a:gd name="connsiteY83" fmla="*/ 64332 h 176325"/>
                    <a:gd name="connsiteX84" fmla="*/ 67867 w 231510"/>
                    <a:gd name="connsiteY84" fmla="*/ 56876 h 176325"/>
                    <a:gd name="connsiteX85" fmla="*/ 63582 w 231510"/>
                    <a:gd name="connsiteY85" fmla="*/ 56876 h 176325"/>
                    <a:gd name="connsiteX86" fmla="*/ 63582 w 231510"/>
                    <a:gd name="connsiteY86" fmla="*/ 55762 h 176325"/>
                    <a:gd name="connsiteX87" fmla="*/ 64353 w 231510"/>
                    <a:gd name="connsiteY87" fmla="*/ 52162 h 176325"/>
                    <a:gd name="connsiteX88" fmla="*/ 67267 w 231510"/>
                    <a:gd name="connsiteY88" fmla="*/ 45563 h 176325"/>
                    <a:gd name="connsiteX89" fmla="*/ 77551 w 231510"/>
                    <a:gd name="connsiteY89" fmla="*/ 38192 h 176325"/>
                    <a:gd name="connsiteX90" fmla="*/ 76437 w 231510"/>
                    <a:gd name="connsiteY90" fmla="*/ 34764 h 176325"/>
                    <a:gd name="connsiteX91" fmla="*/ 63153 w 231510"/>
                    <a:gd name="connsiteY91" fmla="*/ 43335 h 176325"/>
                    <a:gd name="connsiteX92" fmla="*/ 59553 w 231510"/>
                    <a:gd name="connsiteY92" fmla="*/ 51219 h 176325"/>
                    <a:gd name="connsiteX93" fmla="*/ 58868 w 231510"/>
                    <a:gd name="connsiteY93" fmla="*/ 55248 h 176325"/>
                    <a:gd name="connsiteX94" fmla="*/ 58868 w 231510"/>
                    <a:gd name="connsiteY94" fmla="*/ 57305 h 176325"/>
                    <a:gd name="connsiteX95" fmla="*/ 58868 w 231510"/>
                    <a:gd name="connsiteY95" fmla="*/ 57819 h 176325"/>
                    <a:gd name="connsiteX96" fmla="*/ 41727 w 231510"/>
                    <a:gd name="connsiteY96" fmla="*/ 65618 h 176325"/>
                    <a:gd name="connsiteX97" fmla="*/ 23901 w 231510"/>
                    <a:gd name="connsiteY97" fmla="*/ 50962 h 176325"/>
                    <a:gd name="connsiteX98" fmla="*/ 30671 w 231510"/>
                    <a:gd name="connsiteY98" fmla="*/ 27565 h 176325"/>
                    <a:gd name="connsiteX99" fmla="*/ 18073 w 231510"/>
                    <a:gd name="connsiteY99" fmla="*/ 9481 h 176325"/>
                    <a:gd name="connsiteX100" fmla="*/ 18073 w 231510"/>
                    <a:gd name="connsiteY100" fmla="*/ 9996 h 176325"/>
                    <a:gd name="connsiteX101" fmla="*/ 27672 w 231510"/>
                    <a:gd name="connsiteY101" fmla="*/ 30650 h 176325"/>
                    <a:gd name="connsiteX102" fmla="*/ 18073 w 231510"/>
                    <a:gd name="connsiteY102" fmla="*/ 51134 h 176325"/>
                    <a:gd name="connsiteX103" fmla="*/ 20729 w 231510"/>
                    <a:gd name="connsiteY103" fmla="*/ 54390 h 176325"/>
                    <a:gd name="connsiteX104" fmla="*/ 38984 w 231510"/>
                    <a:gd name="connsiteY104" fmla="*/ 69217 h 176325"/>
                    <a:gd name="connsiteX105" fmla="*/ 42584 w 231510"/>
                    <a:gd name="connsiteY105" fmla="*/ 70760 h 176325"/>
                    <a:gd name="connsiteX106" fmla="*/ 96492 w 231510"/>
                    <a:gd name="connsiteY106" fmla="*/ 69646 h 176325"/>
                    <a:gd name="connsiteX107" fmla="*/ 117575 w 231510"/>
                    <a:gd name="connsiteY107" fmla="*/ 92529 h 176325"/>
                    <a:gd name="connsiteX108" fmla="*/ 145172 w 231510"/>
                    <a:gd name="connsiteY108" fmla="*/ 102299 h 176325"/>
                    <a:gd name="connsiteX109" fmla="*/ 186996 w 231510"/>
                    <a:gd name="connsiteY109" fmla="*/ 101699 h 176325"/>
                    <a:gd name="connsiteX110" fmla="*/ 185710 w 231510"/>
                    <a:gd name="connsiteY110" fmla="*/ 98700 h 176325"/>
                    <a:gd name="connsiteX111" fmla="*/ 5731 w 231510"/>
                    <a:gd name="connsiteY111" fmla="*/ 96386 h 176325"/>
                    <a:gd name="connsiteX112" fmla="*/ 6931 w 231510"/>
                    <a:gd name="connsiteY112" fmla="*/ 95872 h 176325"/>
                    <a:gd name="connsiteX113" fmla="*/ 8645 w 231510"/>
                    <a:gd name="connsiteY113" fmla="*/ 94757 h 176325"/>
                    <a:gd name="connsiteX114" fmla="*/ 10959 w 231510"/>
                    <a:gd name="connsiteY114" fmla="*/ 93214 h 176325"/>
                    <a:gd name="connsiteX115" fmla="*/ 16101 w 231510"/>
                    <a:gd name="connsiteY115" fmla="*/ 91072 h 176325"/>
                    <a:gd name="connsiteX116" fmla="*/ 21244 w 231510"/>
                    <a:gd name="connsiteY116" fmla="*/ 90129 h 176325"/>
                    <a:gd name="connsiteX117" fmla="*/ 28100 w 231510"/>
                    <a:gd name="connsiteY117" fmla="*/ 90129 h 176325"/>
                    <a:gd name="connsiteX118" fmla="*/ 28100 w 231510"/>
                    <a:gd name="connsiteY118" fmla="*/ 87644 h 176325"/>
                    <a:gd name="connsiteX119" fmla="*/ 14473 w 231510"/>
                    <a:gd name="connsiteY119" fmla="*/ 86615 h 176325"/>
                    <a:gd name="connsiteX120" fmla="*/ 8131 w 231510"/>
                    <a:gd name="connsiteY120" fmla="*/ 88929 h 176325"/>
                    <a:gd name="connsiteX121" fmla="*/ 2817 w 231510"/>
                    <a:gd name="connsiteY121" fmla="*/ 93900 h 176325"/>
                    <a:gd name="connsiteX122" fmla="*/ 4857 w 231510"/>
                    <a:gd name="connsiteY122" fmla="*/ 96454 h 176325"/>
                    <a:gd name="connsiteX123" fmla="*/ 5988 w 231510"/>
                    <a:gd name="connsiteY123" fmla="*/ 96300 h 176325"/>
                    <a:gd name="connsiteX124" fmla="*/ 227962 w 231510"/>
                    <a:gd name="connsiteY124" fmla="*/ 57476 h 176325"/>
                    <a:gd name="connsiteX125" fmla="*/ 216307 w 231510"/>
                    <a:gd name="connsiteY125" fmla="*/ 60990 h 176325"/>
                    <a:gd name="connsiteX126" fmla="*/ 210564 w 231510"/>
                    <a:gd name="connsiteY126" fmla="*/ 60218 h 176325"/>
                    <a:gd name="connsiteX127" fmla="*/ 205422 w 231510"/>
                    <a:gd name="connsiteY127" fmla="*/ 57819 h 176325"/>
                    <a:gd name="connsiteX128" fmla="*/ 204908 w 231510"/>
                    <a:gd name="connsiteY128" fmla="*/ 58761 h 176325"/>
                    <a:gd name="connsiteX129" fmla="*/ 209193 w 231510"/>
                    <a:gd name="connsiteY129" fmla="*/ 62275 h 176325"/>
                    <a:gd name="connsiteX130" fmla="*/ 216650 w 231510"/>
                    <a:gd name="connsiteY130" fmla="*/ 64161 h 176325"/>
                    <a:gd name="connsiteX131" fmla="*/ 230962 w 231510"/>
                    <a:gd name="connsiteY131" fmla="*/ 60304 h 176325"/>
                    <a:gd name="connsiteX132" fmla="*/ 228219 w 231510"/>
                    <a:gd name="connsiteY132" fmla="*/ 57390 h 176325"/>
                    <a:gd name="connsiteX133" fmla="*/ 199423 w 231510"/>
                    <a:gd name="connsiteY133" fmla="*/ 74617 h 176325"/>
                    <a:gd name="connsiteX134" fmla="*/ 172340 w 231510"/>
                    <a:gd name="connsiteY134" fmla="*/ 71017 h 176325"/>
                    <a:gd name="connsiteX135" fmla="*/ 177397 w 231510"/>
                    <a:gd name="connsiteY135" fmla="*/ 35793 h 176325"/>
                    <a:gd name="connsiteX136" fmla="*/ 166598 w 231510"/>
                    <a:gd name="connsiteY136" fmla="*/ 19252 h 176325"/>
                    <a:gd name="connsiteX137" fmla="*/ 157514 w 231510"/>
                    <a:gd name="connsiteY137" fmla="*/ 12138 h 176325"/>
                    <a:gd name="connsiteX138" fmla="*/ 150143 w 231510"/>
                    <a:gd name="connsiteY138" fmla="*/ 8881 h 176325"/>
                    <a:gd name="connsiteX139" fmla="*/ 150143 w 231510"/>
                    <a:gd name="connsiteY139" fmla="*/ 9910 h 176325"/>
                    <a:gd name="connsiteX140" fmla="*/ 164113 w 231510"/>
                    <a:gd name="connsiteY140" fmla="*/ 20452 h 176325"/>
                    <a:gd name="connsiteX141" fmla="*/ 174397 w 231510"/>
                    <a:gd name="connsiteY141" fmla="*/ 36907 h 176325"/>
                    <a:gd name="connsiteX142" fmla="*/ 167112 w 231510"/>
                    <a:gd name="connsiteY142" fmla="*/ 71189 h 176325"/>
                    <a:gd name="connsiteX143" fmla="*/ 169255 w 231510"/>
                    <a:gd name="connsiteY143" fmla="*/ 74445 h 176325"/>
                    <a:gd name="connsiteX144" fmla="*/ 195738 w 231510"/>
                    <a:gd name="connsiteY144" fmla="*/ 76674 h 176325"/>
                    <a:gd name="connsiteX145" fmla="*/ 216135 w 231510"/>
                    <a:gd name="connsiteY145" fmla="*/ 93386 h 176325"/>
                    <a:gd name="connsiteX146" fmla="*/ 216907 w 231510"/>
                    <a:gd name="connsiteY146" fmla="*/ 93386 h 176325"/>
                    <a:gd name="connsiteX147" fmla="*/ 199423 w 231510"/>
                    <a:gd name="connsiteY147" fmla="*/ 74274 h 176325"/>
                    <a:gd name="connsiteX148" fmla="*/ 7788 w 231510"/>
                    <a:gd name="connsiteY148" fmla="*/ 134610 h 176325"/>
                    <a:gd name="connsiteX149" fmla="*/ 25872 w 231510"/>
                    <a:gd name="connsiteY149" fmla="*/ 140009 h 176325"/>
                    <a:gd name="connsiteX150" fmla="*/ 47726 w 231510"/>
                    <a:gd name="connsiteY150" fmla="*/ 141123 h 176325"/>
                    <a:gd name="connsiteX151" fmla="*/ 63667 w 231510"/>
                    <a:gd name="connsiteY151" fmla="*/ 151236 h 176325"/>
                    <a:gd name="connsiteX152" fmla="*/ 64696 w 231510"/>
                    <a:gd name="connsiteY152" fmla="*/ 150808 h 176325"/>
                    <a:gd name="connsiteX153" fmla="*/ 55440 w 231510"/>
                    <a:gd name="connsiteY153" fmla="*/ 139152 h 176325"/>
                    <a:gd name="connsiteX154" fmla="*/ 49955 w 231510"/>
                    <a:gd name="connsiteY154" fmla="*/ 137181 h 176325"/>
                    <a:gd name="connsiteX155" fmla="*/ 51326 w 231510"/>
                    <a:gd name="connsiteY155" fmla="*/ 136238 h 176325"/>
                    <a:gd name="connsiteX156" fmla="*/ 56040 w 231510"/>
                    <a:gd name="connsiteY156" fmla="*/ 134610 h 176325"/>
                    <a:gd name="connsiteX157" fmla="*/ 60496 w 231510"/>
                    <a:gd name="connsiteY157" fmla="*/ 134096 h 176325"/>
                    <a:gd name="connsiteX158" fmla="*/ 62725 w 231510"/>
                    <a:gd name="connsiteY158" fmla="*/ 134096 h 176325"/>
                    <a:gd name="connsiteX159" fmla="*/ 66753 w 231510"/>
                    <a:gd name="connsiteY159" fmla="*/ 134610 h 176325"/>
                    <a:gd name="connsiteX160" fmla="*/ 66753 w 231510"/>
                    <a:gd name="connsiteY160" fmla="*/ 133838 h 176325"/>
                    <a:gd name="connsiteX161" fmla="*/ 61268 w 231510"/>
                    <a:gd name="connsiteY161" fmla="*/ 131010 h 176325"/>
                    <a:gd name="connsiteX162" fmla="*/ 48069 w 231510"/>
                    <a:gd name="connsiteY162" fmla="*/ 132724 h 176325"/>
                    <a:gd name="connsiteX163" fmla="*/ 43527 w 231510"/>
                    <a:gd name="connsiteY163" fmla="*/ 136067 h 176325"/>
                    <a:gd name="connsiteX164" fmla="*/ 35642 w 231510"/>
                    <a:gd name="connsiteY164" fmla="*/ 135552 h 176325"/>
                    <a:gd name="connsiteX165" fmla="*/ 14302 w 231510"/>
                    <a:gd name="connsiteY165" fmla="*/ 132810 h 176325"/>
                    <a:gd name="connsiteX166" fmla="*/ 7788 w 231510"/>
                    <a:gd name="connsiteY166" fmla="*/ 128011 h 176325"/>
                    <a:gd name="connsiteX167" fmla="*/ 1960 w 231510"/>
                    <a:gd name="connsiteY167" fmla="*/ 121754 h 176325"/>
                    <a:gd name="connsiteX168" fmla="*/ 246 w 231510"/>
                    <a:gd name="connsiteY168" fmla="*/ 121754 h 176325"/>
                    <a:gd name="connsiteX169" fmla="*/ 8045 w 231510"/>
                    <a:gd name="connsiteY169" fmla="*/ 134353 h 176325"/>
                    <a:gd name="connsiteX170" fmla="*/ 102063 w 231510"/>
                    <a:gd name="connsiteY170" fmla="*/ 156636 h 176325"/>
                    <a:gd name="connsiteX171" fmla="*/ 94692 w 231510"/>
                    <a:gd name="connsiteY171" fmla="*/ 156636 h 176325"/>
                    <a:gd name="connsiteX172" fmla="*/ 89721 w 231510"/>
                    <a:gd name="connsiteY172" fmla="*/ 155265 h 176325"/>
                    <a:gd name="connsiteX173" fmla="*/ 90236 w 231510"/>
                    <a:gd name="connsiteY173" fmla="*/ 154665 h 176325"/>
                    <a:gd name="connsiteX174" fmla="*/ 91093 w 231510"/>
                    <a:gd name="connsiteY174" fmla="*/ 138638 h 176325"/>
                    <a:gd name="connsiteX175" fmla="*/ 68981 w 231510"/>
                    <a:gd name="connsiteY175" fmla="*/ 120383 h 176325"/>
                    <a:gd name="connsiteX176" fmla="*/ 74209 w 231510"/>
                    <a:gd name="connsiteY176" fmla="*/ 113869 h 176325"/>
                    <a:gd name="connsiteX177" fmla="*/ 79351 w 231510"/>
                    <a:gd name="connsiteY177" fmla="*/ 112069 h 176325"/>
                    <a:gd name="connsiteX178" fmla="*/ 84665 w 231510"/>
                    <a:gd name="connsiteY178" fmla="*/ 112069 h 176325"/>
                    <a:gd name="connsiteX179" fmla="*/ 84665 w 231510"/>
                    <a:gd name="connsiteY179" fmla="*/ 111555 h 176325"/>
                    <a:gd name="connsiteX180" fmla="*/ 71895 w 231510"/>
                    <a:gd name="connsiteY180" fmla="*/ 111555 h 176325"/>
                    <a:gd name="connsiteX181" fmla="*/ 65553 w 231510"/>
                    <a:gd name="connsiteY181" fmla="*/ 120126 h 176325"/>
                    <a:gd name="connsiteX182" fmla="*/ 60925 w 231510"/>
                    <a:gd name="connsiteY182" fmla="*/ 119612 h 176325"/>
                    <a:gd name="connsiteX183" fmla="*/ 19615 w 231510"/>
                    <a:gd name="connsiteY183" fmla="*/ 112755 h 176325"/>
                    <a:gd name="connsiteX184" fmla="*/ 19101 w 231510"/>
                    <a:gd name="connsiteY184" fmla="*/ 113612 h 176325"/>
                    <a:gd name="connsiteX185" fmla="*/ 45841 w 231510"/>
                    <a:gd name="connsiteY185" fmla="*/ 123640 h 176325"/>
                    <a:gd name="connsiteX186" fmla="*/ 66496 w 231510"/>
                    <a:gd name="connsiteY186" fmla="*/ 124068 h 176325"/>
                    <a:gd name="connsiteX187" fmla="*/ 81494 w 231510"/>
                    <a:gd name="connsiteY187" fmla="*/ 132124 h 176325"/>
                    <a:gd name="connsiteX188" fmla="*/ 87922 w 231510"/>
                    <a:gd name="connsiteY188" fmla="*/ 147637 h 176325"/>
                    <a:gd name="connsiteX189" fmla="*/ 77209 w 231510"/>
                    <a:gd name="connsiteY189" fmla="*/ 159378 h 176325"/>
                    <a:gd name="connsiteX190" fmla="*/ 60068 w 231510"/>
                    <a:gd name="connsiteY190" fmla="*/ 168891 h 176325"/>
                    <a:gd name="connsiteX191" fmla="*/ 42927 w 231510"/>
                    <a:gd name="connsiteY191" fmla="*/ 171377 h 176325"/>
                    <a:gd name="connsiteX192" fmla="*/ 24843 w 231510"/>
                    <a:gd name="connsiteY192" fmla="*/ 167349 h 176325"/>
                    <a:gd name="connsiteX193" fmla="*/ 7702 w 231510"/>
                    <a:gd name="connsiteY193" fmla="*/ 157836 h 176325"/>
                    <a:gd name="connsiteX194" fmla="*/ 6246 w 231510"/>
                    <a:gd name="connsiteY194" fmla="*/ 157836 h 176325"/>
                    <a:gd name="connsiteX195" fmla="*/ 6246 w 231510"/>
                    <a:gd name="connsiteY195" fmla="*/ 158350 h 176325"/>
                    <a:gd name="connsiteX196" fmla="*/ 7445 w 231510"/>
                    <a:gd name="connsiteY196" fmla="*/ 162207 h 176325"/>
                    <a:gd name="connsiteX197" fmla="*/ 10445 w 231510"/>
                    <a:gd name="connsiteY197" fmla="*/ 165035 h 176325"/>
                    <a:gd name="connsiteX198" fmla="*/ 35471 w 231510"/>
                    <a:gd name="connsiteY198" fmla="*/ 174719 h 176325"/>
                    <a:gd name="connsiteX199" fmla="*/ 56982 w 231510"/>
                    <a:gd name="connsiteY199" fmla="*/ 175491 h 176325"/>
                    <a:gd name="connsiteX200" fmla="*/ 76009 w 231510"/>
                    <a:gd name="connsiteY200" fmla="*/ 165806 h 176325"/>
                    <a:gd name="connsiteX201" fmla="*/ 87236 w 231510"/>
                    <a:gd name="connsiteY201" fmla="*/ 158521 h 176325"/>
                    <a:gd name="connsiteX202" fmla="*/ 87750 w 231510"/>
                    <a:gd name="connsiteY202" fmla="*/ 158521 h 176325"/>
                    <a:gd name="connsiteX203" fmla="*/ 95549 w 231510"/>
                    <a:gd name="connsiteY203" fmla="*/ 160407 h 176325"/>
                    <a:gd name="connsiteX204" fmla="*/ 102320 w 231510"/>
                    <a:gd name="connsiteY204" fmla="*/ 158950 h 176325"/>
                    <a:gd name="connsiteX205" fmla="*/ 102063 w 231510"/>
                    <a:gd name="connsiteY205" fmla="*/ 156379 h 176325"/>
                    <a:gd name="connsiteX206" fmla="*/ 153485 w 231510"/>
                    <a:gd name="connsiteY206" fmla="*/ 119783 h 176325"/>
                    <a:gd name="connsiteX207" fmla="*/ 144915 w 231510"/>
                    <a:gd name="connsiteY207" fmla="*/ 119783 h 176325"/>
                    <a:gd name="connsiteX208" fmla="*/ 133002 w 231510"/>
                    <a:gd name="connsiteY208" fmla="*/ 110784 h 176325"/>
                    <a:gd name="connsiteX209" fmla="*/ 108148 w 231510"/>
                    <a:gd name="connsiteY209" fmla="*/ 110013 h 176325"/>
                    <a:gd name="connsiteX210" fmla="*/ 105148 w 231510"/>
                    <a:gd name="connsiteY210" fmla="*/ 98700 h 176325"/>
                    <a:gd name="connsiteX211" fmla="*/ 94692 w 231510"/>
                    <a:gd name="connsiteY211" fmla="*/ 90129 h 176325"/>
                    <a:gd name="connsiteX212" fmla="*/ 78323 w 231510"/>
                    <a:gd name="connsiteY212" fmla="*/ 87130 h 176325"/>
                    <a:gd name="connsiteX213" fmla="*/ 61182 w 231510"/>
                    <a:gd name="connsiteY213" fmla="*/ 90815 h 176325"/>
                    <a:gd name="connsiteX214" fmla="*/ 61182 w 231510"/>
                    <a:gd name="connsiteY214" fmla="*/ 91758 h 176325"/>
                    <a:gd name="connsiteX215" fmla="*/ 74038 w 231510"/>
                    <a:gd name="connsiteY215" fmla="*/ 90901 h 176325"/>
                    <a:gd name="connsiteX216" fmla="*/ 89207 w 231510"/>
                    <a:gd name="connsiteY216" fmla="*/ 91329 h 176325"/>
                    <a:gd name="connsiteX217" fmla="*/ 101377 w 231510"/>
                    <a:gd name="connsiteY217" fmla="*/ 97928 h 176325"/>
                    <a:gd name="connsiteX218" fmla="*/ 104977 w 231510"/>
                    <a:gd name="connsiteY218" fmla="*/ 111469 h 176325"/>
                    <a:gd name="connsiteX219" fmla="*/ 107976 w 231510"/>
                    <a:gd name="connsiteY219" fmla="*/ 113784 h 176325"/>
                    <a:gd name="connsiteX220" fmla="*/ 132145 w 231510"/>
                    <a:gd name="connsiteY220" fmla="*/ 113012 h 176325"/>
                    <a:gd name="connsiteX221" fmla="*/ 141658 w 231510"/>
                    <a:gd name="connsiteY221" fmla="*/ 119440 h 176325"/>
                    <a:gd name="connsiteX222" fmla="*/ 148857 w 231510"/>
                    <a:gd name="connsiteY222" fmla="*/ 128610 h 176325"/>
                    <a:gd name="connsiteX223" fmla="*/ 149457 w 231510"/>
                    <a:gd name="connsiteY223" fmla="*/ 128011 h 176325"/>
                    <a:gd name="connsiteX224" fmla="*/ 147486 w 231510"/>
                    <a:gd name="connsiteY224" fmla="*/ 122268 h 176325"/>
                    <a:gd name="connsiteX225" fmla="*/ 154085 w 231510"/>
                    <a:gd name="connsiteY225" fmla="*/ 122268 h 176325"/>
                    <a:gd name="connsiteX226" fmla="*/ 157685 w 231510"/>
                    <a:gd name="connsiteY226" fmla="*/ 122783 h 176325"/>
                    <a:gd name="connsiteX227" fmla="*/ 159313 w 231510"/>
                    <a:gd name="connsiteY227" fmla="*/ 122783 h 176325"/>
                    <a:gd name="connsiteX228" fmla="*/ 161799 w 231510"/>
                    <a:gd name="connsiteY228" fmla="*/ 123640 h 176325"/>
                    <a:gd name="connsiteX229" fmla="*/ 161799 w 231510"/>
                    <a:gd name="connsiteY229" fmla="*/ 122525 h 176325"/>
                    <a:gd name="connsiteX230" fmla="*/ 153314 w 231510"/>
                    <a:gd name="connsiteY230" fmla="*/ 119526 h 1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31510" h="176325">
                      <a:moveTo>
                        <a:pt x="40270" y="2539"/>
                      </a:moveTo>
                      <a:cubicBezTo>
                        <a:pt x="40270" y="3054"/>
                        <a:pt x="41641" y="3482"/>
                        <a:pt x="42155" y="3911"/>
                      </a:cubicBezTo>
                      <a:cubicBezTo>
                        <a:pt x="43081" y="4502"/>
                        <a:pt x="43947" y="5188"/>
                        <a:pt x="44727" y="5968"/>
                      </a:cubicBezTo>
                      <a:cubicBezTo>
                        <a:pt x="45781" y="6850"/>
                        <a:pt x="46758" y="7827"/>
                        <a:pt x="47641" y="8881"/>
                      </a:cubicBezTo>
                      <a:cubicBezTo>
                        <a:pt x="49672" y="11435"/>
                        <a:pt x="51206" y="14341"/>
                        <a:pt x="52183" y="17452"/>
                      </a:cubicBezTo>
                      <a:cubicBezTo>
                        <a:pt x="53323" y="20494"/>
                        <a:pt x="53871" y="23717"/>
                        <a:pt x="53811" y="26965"/>
                      </a:cubicBezTo>
                      <a:cubicBezTo>
                        <a:pt x="53726" y="30676"/>
                        <a:pt x="52697" y="34310"/>
                        <a:pt x="50812" y="37507"/>
                      </a:cubicBezTo>
                      <a:cubicBezTo>
                        <a:pt x="50812" y="37507"/>
                        <a:pt x="50812" y="38450"/>
                        <a:pt x="50812" y="38192"/>
                      </a:cubicBezTo>
                      <a:cubicBezTo>
                        <a:pt x="53469" y="36118"/>
                        <a:pt x="55088" y="32990"/>
                        <a:pt x="55268" y="29622"/>
                      </a:cubicBezTo>
                      <a:cubicBezTo>
                        <a:pt x="55834" y="25757"/>
                        <a:pt x="55568" y="21814"/>
                        <a:pt x="54497" y="18052"/>
                      </a:cubicBezTo>
                      <a:cubicBezTo>
                        <a:pt x="53417" y="14272"/>
                        <a:pt x="51652" y="10724"/>
                        <a:pt x="49269" y="7596"/>
                      </a:cubicBezTo>
                      <a:cubicBezTo>
                        <a:pt x="47041" y="4211"/>
                        <a:pt x="43844" y="1588"/>
                        <a:pt x="40099" y="54"/>
                      </a:cubicBezTo>
                      <a:cubicBezTo>
                        <a:pt x="39464" y="-143"/>
                        <a:pt x="38796" y="217"/>
                        <a:pt x="38599" y="851"/>
                      </a:cubicBezTo>
                      <a:cubicBezTo>
                        <a:pt x="38582" y="928"/>
                        <a:pt x="38565" y="1005"/>
                        <a:pt x="38556" y="1082"/>
                      </a:cubicBezTo>
                      <a:cubicBezTo>
                        <a:pt x="38813" y="1597"/>
                        <a:pt x="39842" y="1768"/>
                        <a:pt x="40270" y="2539"/>
                      </a:cubicBezTo>
                      <a:close/>
                      <a:moveTo>
                        <a:pt x="5988" y="96814"/>
                      </a:moveTo>
                      <a:lnTo>
                        <a:pt x="5988" y="96814"/>
                      </a:lnTo>
                      <a:close/>
                      <a:moveTo>
                        <a:pt x="68295" y="9310"/>
                      </a:moveTo>
                      <a:lnTo>
                        <a:pt x="70524" y="10681"/>
                      </a:lnTo>
                      <a:cubicBezTo>
                        <a:pt x="71998" y="11787"/>
                        <a:pt x="73403" y="12987"/>
                        <a:pt x="74723" y="14281"/>
                      </a:cubicBezTo>
                      <a:cubicBezTo>
                        <a:pt x="76060" y="15524"/>
                        <a:pt x="77269" y="16903"/>
                        <a:pt x="78323" y="18395"/>
                      </a:cubicBezTo>
                      <a:lnTo>
                        <a:pt x="79780" y="20537"/>
                      </a:lnTo>
                      <a:cubicBezTo>
                        <a:pt x="80380" y="21480"/>
                        <a:pt x="81151" y="22337"/>
                        <a:pt x="81751" y="23365"/>
                      </a:cubicBezTo>
                      <a:cubicBezTo>
                        <a:pt x="82351" y="24394"/>
                        <a:pt x="82522" y="23365"/>
                        <a:pt x="82437" y="22680"/>
                      </a:cubicBezTo>
                      <a:cubicBezTo>
                        <a:pt x="82351" y="21994"/>
                        <a:pt x="81751" y="20280"/>
                        <a:pt x="81237" y="19166"/>
                      </a:cubicBezTo>
                      <a:cubicBezTo>
                        <a:pt x="80680" y="18095"/>
                        <a:pt x="80045" y="17066"/>
                        <a:pt x="79351" y="16081"/>
                      </a:cubicBezTo>
                      <a:cubicBezTo>
                        <a:pt x="78211" y="14444"/>
                        <a:pt x="76952" y="12893"/>
                        <a:pt x="75580" y="11453"/>
                      </a:cubicBezTo>
                      <a:cubicBezTo>
                        <a:pt x="74183" y="10090"/>
                        <a:pt x="72666" y="8856"/>
                        <a:pt x="71038" y="7768"/>
                      </a:cubicBezTo>
                      <a:lnTo>
                        <a:pt x="68638" y="6225"/>
                      </a:lnTo>
                      <a:cubicBezTo>
                        <a:pt x="67687" y="5513"/>
                        <a:pt x="66564" y="5068"/>
                        <a:pt x="65381" y="4939"/>
                      </a:cubicBezTo>
                      <a:cubicBezTo>
                        <a:pt x="64267" y="4939"/>
                        <a:pt x="64696" y="6568"/>
                        <a:pt x="64867" y="7082"/>
                      </a:cubicBezTo>
                      <a:cubicBezTo>
                        <a:pt x="65039" y="7596"/>
                        <a:pt x="67010" y="8282"/>
                        <a:pt x="67953" y="8881"/>
                      </a:cubicBezTo>
                      <a:close/>
                      <a:moveTo>
                        <a:pt x="6417" y="96728"/>
                      </a:moveTo>
                      <a:lnTo>
                        <a:pt x="6417" y="96728"/>
                      </a:lnTo>
                      <a:close/>
                      <a:moveTo>
                        <a:pt x="187767" y="26279"/>
                      </a:moveTo>
                      <a:cubicBezTo>
                        <a:pt x="192078" y="28988"/>
                        <a:pt x="196835" y="30899"/>
                        <a:pt x="201823" y="31936"/>
                      </a:cubicBezTo>
                      <a:cubicBezTo>
                        <a:pt x="204222" y="32536"/>
                        <a:pt x="206793" y="32793"/>
                        <a:pt x="209193" y="33393"/>
                      </a:cubicBezTo>
                      <a:cubicBezTo>
                        <a:pt x="213821" y="34507"/>
                        <a:pt x="219992" y="36992"/>
                        <a:pt x="220163" y="42992"/>
                      </a:cubicBezTo>
                      <a:lnTo>
                        <a:pt x="220935" y="42992"/>
                      </a:lnTo>
                      <a:cubicBezTo>
                        <a:pt x="221792" y="37541"/>
                        <a:pt x="218561" y="32270"/>
                        <a:pt x="213307" y="30565"/>
                      </a:cubicBezTo>
                      <a:cubicBezTo>
                        <a:pt x="208336" y="28336"/>
                        <a:pt x="202594" y="28079"/>
                        <a:pt x="197452" y="26365"/>
                      </a:cubicBezTo>
                      <a:cubicBezTo>
                        <a:pt x="187510" y="23108"/>
                        <a:pt x="177654" y="14281"/>
                        <a:pt x="180311" y="2968"/>
                      </a:cubicBezTo>
                      <a:cubicBezTo>
                        <a:pt x="180311" y="2111"/>
                        <a:pt x="178939" y="54"/>
                        <a:pt x="178425" y="1425"/>
                      </a:cubicBezTo>
                      <a:cubicBezTo>
                        <a:pt x="175340" y="10673"/>
                        <a:pt x="179077" y="20820"/>
                        <a:pt x="187424" y="25851"/>
                      </a:cubicBezTo>
                      <a:close/>
                      <a:moveTo>
                        <a:pt x="87836" y="27222"/>
                      </a:moveTo>
                      <a:cubicBezTo>
                        <a:pt x="89113" y="24831"/>
                        <a:pt x="90724" y="22637"/>
                        <a:pt x="92635" y="20709"/>
                      </a:cubicBezTo>
                      <a:cubicBezTo>
                        <a:pt x="94401" y="18798"/>
                        <a:pt x="96389" y="17101"/>
                        <a:pt x="98549" y="15652"/>
                      </a:cubicBezTo>
                      <a:cubicBezTo>
                        <a:pt x="100760" y="14264"/>
                        <a:pt x="103151" y="13201"/>
                        <a:pt x="105662" y="12481"/>
                      </a:cubicBezTo>
                      <a:cubicBezTo>
                        <a:pt x="106845" y="12198"/>
                        <a:pt x="108054" y="12001"/>
                        <a:pt x="109262" y="11881"/>
                      </a:cubicBezTo>
                      <a:cubicBezTo>
                        <a:pt x="110659" y="12010"/>
                        <a:pt x="112065" y="12010"/>
                        <a:pt x="113462" y="11881"/>
                      </a:cubicBezTo>
                      <a:cubicBezTo>
                        <a:pt x="114490" y="11881"/>
                        <a:pt x="113462" y="9653"/>
                        <a:pt x="113033" y="9310"/>
                      </a:cubicBezTo>
                      <a:cubicBezTo>
                        <a:pt x="111653" y="9010"/>
                        <a:pt x="110213" y="9010"/>
                        <a:pt x="108833" y="9310"/>
                      </a:cubicBezTo>
                      <a:cubicBezTo>
                        <a:pt x="107351" y="9404"/>
                        <a:pt x="105885" y="9661"/>
                        <a:pt x="104463" y="10081"/>
                      </a:cubicBezTo>
                      <a:cubicBezTo>
                        <a:pt x="101643" y="10904"/>
                        <a:pt x="99003" y="12241"/>
                        <a:pt x="96663" y="14024"/>
                      </a:cubicBezTo>
                      <a:cubicBezTo>
                        <a:pt x="94418" y="15738"/>
                        <a:pt x="92430" y="17761"/>
                        <a:pt x="90750" y="20023"/>
                      </a:cubicBezTo>
                      <a:cubicBezTo>
                        <a:pt x="88693" y="22003"/>
                        <a:pt x="87485" y="24711"/>
                        <a:pt x="87407" y="27565"/>
                      </a:cubicBezTo>
                      <a:cubicBezTo>
                        <a:pt x="87407" y="27565"/>
                        <a:pt x="87407" y="26965"/>
                        <a:pt x="87493" y="26794"/>
                      </a:cubicBezTo>
                      <a:close/>
                      <a:moveTo>
                        <a:pt x="102577" y="34421"/>
                      </a:moveTo>
                      <a:cubicBezTo>
                        <a:pt x="102123" y="39684"/>
                        <a:pt x="103228" y="44955"/>
                        <a:pt x="105748" y="49591"/>
                      </a:cubicBezTo>
                      <a:cubicBezTo>
                        <a:pt x="109005" y="55505"/>
                        <a:pt x="117918" y="61847"/>
                        <a:pt x="112947" y="69217"/>
                      </a:cubicBezTo>
                      <a:cubicBezTo>
                        <a:pt x="112947" y="69217"/>
                        <a:pt x="112947" y="70417"/>
                        <a:pt x="112947" y="70074"/>
                      </a:cubicBezTo>
                      <a:cubicBezTo>
                        <a:pt x="115930" y="67118"/>
                        <a:pt x="116598" y="62532"/>
                        <a:pt x="114576" y="58847"/>
                      </a:cubicBezTo>
                      <a:cubicBezTo>
                        <a:pt x="113196" y="56130"/>
                        <a:pt x="111559" y="53542"/>
                        <a:pt x="109691" y="51134"/>
                      </a:cubicBezTo>
                      <a:cubicBezTo>
                        <a:pt x="108054" y="48503"/>
                        <a:pt x="106897" y="45597"/>
                        <a:pt x="106262" y="42563"/>
                      </a:cubicBezTo>
                      <a:cubicBezTo>
                        <a:pt x="104283" y="31079"/>
                        <a:pt x="110668" y="19800"/>
                        <a:pt x="121518" y="15566"/>
                      </a:cubicBezTo>
                      <a:cubicBezTo>
                        <a:pt x="123489" y="14881"/>
                        <a:pt x="121518" y="11710"/>
                        <a:pt x="119546" y="12310"/>
                      </a:cubicBezTo>
                      <a:cubicBezTo>
                        <a:pt x="110145" y="15695"/>
                        <a:pt x="103451" y="24077"/>
                        <a:pt x="102234" y="33993"/>
                      </a:cubicBezTo>
                      <a:close/>
                      <a:moveTo>
                        <a:pt x="185710" y="98700"/>
                      </a:moveTo>
                      <a:cubicBezTo>
                        <a:pt x="172683" y="98700"/>
                        <a:pt x="159999" y="98700"/>
                        <a:pt x="146715" y="98185"/>
                      </a:cubicBezTo>
                      <a:cubicBezTo>
                        <a:pt x="142010" y="97963"/>
                        <a:pt x="137330" y="97303"/>
                        <a:pt x="132745" y="96214"/>
                      </a:cubicBezTo>
                      <a:cubicBezTo>
                        <a:pt x="132274" y="94912"/>
                        <a:pt x="131931" y="93557"/>
                        <a:pt x="131717" y="92186"/>
                      </a:cubicBezTo>
                      <a:cubicBezTo>
                        <a:pt x="131657" y="90566"/>
                        <a:pt x="131862" y="88946"/>
                        <a:pt x="132316" y="87387"/>
                      </a:cubicBezTo>
                      <a:cubicBezTo>
                        <a:pt x="133345" y="84130"/>
                        <a:pt x="135170" y="81182"/>
                        <a:pt x="137630" y="78816"/>
                      </a:cubicBezTo>
                      <a:cubicBezTo>
                        <a:pt x="141658" y="74617"/>
                        <a:pt x="148000" y="70932"/>
                        <a:pt x="149457" y="64846"/>
                      </a:cubicBezTo>
                      <a:cubicBezTo>
                        <a:pt x="150220" y="58744"/>
                        <a:pt x="147983" y="52642"/>
                        <a:pt x="143458" y="48477"/>
                      </a:cubicBezTo>
                      <a:cubicBezTo>
                        <a:pt x="138059" y="42392"/>
                        <a:pt x="131631" y="37678"/>
                        <a:pt x="130859" y="28851"/>
                      </a:cubicBezTo>
                      <a:cubicBezTo>
                        <a:pt x="130859" y="28251"/>
                        <a:pt x="130088" y="27651"/>
                        <a:pt x="129831" y="28851"/>
                      </a:cubicBezTo>
                      <a:cubicBezTo>
                        <a:pt x="128871" y="34936"/>
                        <a:pt x="131108" y="41081"/>
                        <a:pt x="135745" y="45134"/>
                      </a:cubicBezTo>
                      <a:cubicBezTo>
                        <a:pt x="140801" y="50791"/>
                        <a:pt x="149543" y="58933"/>
                        <a:pt x="143201" y="66903"/>
                      </a:cubicBezTo>
                      <a:cubicBezTo>
                        <a:pt x="138916" y="72131"/>
                        <a:pt x="132745" y="75474"/>
                        <a:pt x="129231" y="81130"/>
                      </a:cubicBezTo>
                      <a:cubicBezTo>
                        <a:pt x="126703" y="85073"/>
                        <a:pt x="125906" y="89872"/>
                        <a:pt x="127003" y="94414"/>
                      </a:cubicBezTo>
                      <a:cubicBezTo>
                        <a:pt x="122795" y="92734"/>
                        <a:pt x="119015" y="90129"/>
                        <a:pt x="115947" y="86787"/>
                      </a:cubicBezTo>
                      <a:cubicBezTo>
                        <a:pt x="112347" y="82844"/>
                        <a:pt x="109433" y="78216"/>
                        <a:pt x="105834" y="74360"/>
                      </a:cubicBezTo>
                      <a:cubicBezTo>
                        <a:pt x="102406" y="70546"/>
                        <a:pt x="98523" y="67178"/>
                        <a:pt x="94264" y="64332"/>
                      </a:cubicBezTo>
                      <a:cubicBezTo>
                        <a:pt x="86422" y="59241"/>
                        <a:pt x="77217" y="56644"/>
                        <a:pt x="67867" y="56876"/>
                      </a:cubicBezTo>
                      <a:cubicBezTo>
                        <a:pt x="66436" y="56790"/>
                        <a:pt x="65004" y="56790"/>
                        <a:pt x="63582" y="56876"/>
                      </a:cubicBezTo>
                      <a:cubicBezTo>
                        <a:pt x="63539" y="56507"/>
                        <a:pt x="63539" y="56130"/>
                        <a:pt x="63582" y="55762"/>
                      </a:cubicBezTo>
                      <a:cubicBezTo>
                        <a:pt x="63753" y="54545"/>
                        <a:pt x="64010" y="53345"/>
                        <a:pt x="64353" y="52162"/>
                      </a:cubicBezTo>
                      <a:cubicBezTo>
                        <a:pt x="64987" y="49831"/>
                        <a:pt x="65964" y="47603"/>
                        <a:pt x="67267" y="45563"/>
                      </a:cubicBezTo>
                      <a:cubicBezTo>
                        <a:pt x="69589" y="41843"/>
                        <a:pt x="73283" y="39195"/>
                        <a:pt x="77551" y="38192"/>
                      </a:cubicBezTo>
                      <a:cubicBezTo>
                        <a:pt x="79694" y="37764"/>
                        <a:pt x="78237" y="34507"/>
                        <a:pt x="76437" y="34764"/>
                      </a:cubicBezTo>
                      <a:cubicBezTo>
                        <a:pt x="71021" y="35681"/>
                        <a:pt x="66221" y="38784"/>
                        <a:pt x="63153" y="43335"/>
                      </a:cubicBezTo>
                      <a:cubicBezTo>
                        <a:pt x="61456" y="45709"/>
                        <a:pt x="60239" y="48383"/>
                        <a:pt x="59553" y="51219"/>
                      </a:cubicBezTo>
                      <a:cubicBezTo>
                        <a:pt x="59194" y="52539"/>
                        <a:pt x="58962" y="53885"/>
                        <a:pt x="58868" y="55248"/>
                      </a:cubicBezTo>
                      <a:cubicBezTo>
                        <a:pt x="58825" y="55933"/>
                        <a:pt x="58825" y="56619"/>
                        <a:pt x="58868" y="57305"/>
                      </a:cubicBezTo>
                      <a:cubicBezTo>
                        <a:pt x="58868" y="57305"/>
                        <a:pt x="58868" y="57305"/>
                        <a:pt x="58868" y="57819"/>
                      </a:cubicBezTo>
                      <a:cubicBezTo>
                        <a:pt x="52671" y="59181"/>
                        <a:pt x="46826" y="61838"/>
                        <a:pt x="41727" y="65618"/>
                      </a:cubicBezTo>
                      <a:cubicBezTo>
                        <a:pt x="38616" y="58059"/>
                        <a:pt x="31922" y="52556"/>
                        <a:pt x="23901" y="50962"/>
                      </a:cubicBezTo>
                      <a:cubicBezTo>
                        <a:pt x="29163" y="44363"/>
                        <a:pt x="31597" y="35955"/>
                        <a:pt x="30671" y="27565"/>
                      </a:cubicBezTo>
                      <a:cubicBezTo>
                        <a:pt x="29823" y="19783"/>
                        <a:pt x="25075" y="12970"/>
                        <a:pt x="18073" y="9481"/>
                      </a:cubicBezTo>
                      <a:cubicBezTo>
                        <a:pt x="18073" y="9481"/>
                        <a:pt x="18073" y="9481"/>
                        <a:pt x="18073" y="9996"/>
                      </a:cubicBezTo>
                      <a:cubicBezTo>
                        <a:pt x="24758" y="14649"/>
                        <a:pt x="28426" y="22543"/>
                        <a:pt x="27672" y="30650"/>
                      </a:cubicBezTo>
                      <a:cubicBezTo>
                        <a:pt x="26686" y="38312"/>
                        <a:pt x="23335" y="45477"/>
                        <a:pt x="18073" y="51134"/>
                      </a:cubicBezTo>
                      <a:cubicBezTo>
                        <a:pt x="16701" y="52676"/>
                        <a:pt x="19444" y="54390"/>
                        <a:pt x="20729" y="54390"/>
                      </a:cubicBezTo>
                      <a:cubicBezTo>
                        <a:pt x="29540" y="54433"/>
                        <a:pt x="37133" y="60604"/>
                        <a:pt x="38984" y="69217"/>
                      </a:cubicBezTo>
                      <a:cubicBezTo>
                        <a:pt x="38984" y="70503"/>
                        <a:pt x="41384" y="71788"/>
                        <a:pt x="42584" y="70760"/>
                      </a:cubicBezTo>
                      <a:cubicBezTo>
                        <a:pt x="58037" y="57716"/>
                        <a:pt x="80508" y="57253"/>
                        <a:pt x="96492" y="69646"/>
                      </a:cubicBezTo>
                      <a:cubicBezTo>
                        <a:pt x="105063" y="76159"/>
                        <a:pt x="109605" y="85758"/>
                        <a:pt x="117575" y="92529"/>
                      </a:cubicBezTo>
                      <a:cubicBezTo>
                        <a:pt x="125477" y="98682"/>
                        <a:pt x="135162" y="102111"/>
                        <a:pt x="145172" y="102299"/>
                      </a:cubicBezTo>
                      <a:cubicBezTo>
                        <a:pt x="159108" y="103259"/>
                        <a:pt x="173095" y="103053"/>
                        <a:pt x="186996" y="101699"/>
                      </a:cubicBezTo>
                      <a:cubicBezTo>
                        <a:pt x="188453" y="101614"/>
                        <a:pt x="187339" y="98700"/>
                        <a:pt x="185710" y="98700"/>
                      </a:cubicBezTo>
                      <a:close/>
                      <a:moveTo>
                        <a:pt x="5731" y="96386"/>
                      </a:moveTo>
                      <a:lnTo>
                        <a:pt x="6931" y="95872"/>
                      </a:lnTo>
                      <a:cubicBezTo>
                        <a:pt x="7540" y="95563"/>
                        <a:pt x="8114" y="95186"/>
                        <a:pt x="8645" y="94757"/>
                      </a:cubicBezTo>
                      <a:cubicBezTo>
                        <a:pt x="9365" y="94166"/>
                        <a:pt x="10136" y="93652"/>
                        <a:pt x="10959" y="93214"/>
                      </a:cubicBezTo>
                      <a:cubicBezTo>
                        <a:pt x="12579" y="92289"/>
                        <a:pt x="14302" y="91569"/>
                        <a:pt x="16101" y="91072"/>
                      </a:cubicBezTo>
                      <a:cubicBezTo>
                        <a:pt x="17790" y="90635"/>
                        <a:pt x="19512" y="90318"/>
                        <a:pt x="21244" y="90129"/>
                      </a:cubicBezTo>
                      <a:cubicBezTo>
                        <a:pt x="23523" y="90001"/>
                        <a:pt x="25820" y="90001"/>
                        <a:pt x="28100" y="90129"/>
                      </a:cubicBezTo>
                      <a:cubicBezTo>
                        <a:pt x="29386" y="90129"/>
                        <a:pt x="28786" y="88072"/>
                        <a:pt x="28100" y="87644"/>
                      </a:cubicBezTo>
                      <a:cubicBezTo>
                        <a:pt x="23798" y="85801"/>
                        <a:pt x="19007" y="85441"/>
                        <a:pt x="14473" y="86615"/>
                      </a:cubicBezTo>
                      <a:cubicBezTo>
                        <a:pt x="12262" y="87078"/>
                        <a:pt x="10119" y="87858"/>
                        <a:pt x="8131" y="88929"/>
                      </a:cubicBezTo>
                      <a:cubicBezTo>
                        <a:pt x="6331" y="89872"/>
                        <a:pt x="2903" y="91586"/>
                        <a:pt x="2817" y="93900"/>
                      </a:cubicBezTo>
                      <a:cubicBezTo>
                        <a:pt x="2680" y="95169"/>
                        <a:pt x="3589" y="96317"/>
                        <a:pt x="4857" y="96454"/>
                      </a:cubicBezTo>
                      <a:cubicBezTo>
                        <a:pt x="5243" y="96497"/>
                        <a:pt x="5628" y="96446"/>
                        <a:pt x="5988" y="96300"/>
                      </a:cubicBezTo>
                      <a:close/>
                      <a:moveTo>
                        <a:pt x="227962" y="57476"/>
                      </a:moveTo>
                      <a:cubicBezTo>
                        <a:pt x="224774" y="60278"/>
                        <a:pt x="220515" y="61564"/>
                        <a:pt x="216307" y="60990"/>
                      </a:cubicBezTo>
                      <a:cubicBezTo>
                        <a:pt x="214378" y="60861"/>
                        <a:pt x="212458" y="60604"/>
                        <a:pt x="210564" y="60218"/>
                      </a:cubicBezTo>
                      <a:cubicBezTo>
                        <a:pt x="208679" y="59867"/>
                        <a:pt x="206905" y="59036"/>
                        <a:pt x="205422" y="57819"/>
                      </a:cubicBezTo>
                      <a:cubicBezTo>
                        <a:pt x="204908" y="57390"/>
                        <a:pt x="204651" y="58419"/>
                        <a:pt x="204908" y="58761"/>
                      </a:cubicBezTo>
                      <a:cubicBezTo>
                        <a:pt x="206048" y="60253"/>
                        <a:pt x="207513" y="61452"/>
                        <a:pt x="209193" y="62275"/>
                      </a:cubicBezTo>
                      <a:cubicBezTo>
                        <a:pt x="211576" y="63252"/>
                        <a:pt x="214087" y="63886"/>
                        <a:pt x="216650" y="64161"/>
                      </a:cubicBezTo>
                      <a:cubicBezTo>
                        <a:pt x="221766" y="65232"/>
                        <a:pt x="227080" y="63801"/>
                        <a:pt x="230962" y="60304"/>
                      </a:cubicBezTo>
                      <a:cubicBezTo>
                        <a:pt x="232762" y="58761"/>
                        <a:pt x="229677" y="55847"/>
                        <a:pt x="228219" y="57390"/>
                      </a:cubicBezTo>
                      <a:close/>
                      <a:moveTo>
                        <a:pt x="199423" y="74617"/>
                      </a:moveTo>
                      <a:cubicBezTo>
                        <a:pt x="190647" y="71960"/>
                        <a:pt x="181502" y="70743"/>
                        <a:pt x="172340" y="71017"/>
                      </a:cubicBezTo>
                      <a:cubicBezTo>
                        <a:pt x="179128" y="60595"/>
                        <a:pt x="180979" y="47705"/>
                        <a:pt x="177397" y="35793"/>
                      </a:cubicBezTo>
                      <a:cubicBezTo>
                        <a:pt x="175331" y="29416"/>
                        <a:pt x="171603" y="23708"/>
                        <a:pt x="166598" y="19252"/>
                      </a:cubicBezTo>
                      <a:cubicBezTo>
                        <a:pt x="163744" y="16664"/>
                        <a:pt x="160710" y="14289"/>
                        <a:pt x="157514" y="12138"/>
                      </a:cubicBezTo>
                      <a:cubicBezTo>
                        <a:pt x="155397" y="10407"/>
                        <a:pt x="152851" y="9276"/>
                        <a:pt x="150143" y="8881"/>
                      </a:cubicBezTo>
                      <a:cubicBezTo>
                        <a:pt x="149629" y="8881"/>
                        <a:pt x="149629" y="9653"/>
                        <a:pt x="150143" y="9910"/>
                      </a:cubicBezTo>
                      <a:cubicBezTo>
                        <a:pt x="154685" y="13510"/>
                        <a:pt x="159742" y="16509"/>
                        <a:pt x="164113" y="20452"/>
                      </a:cubicBezTo>
                      <a:cubicBezTo>
                        <a:pt x="169101" y="24797"/>
                        <a:pt x="172675" y="30522"/>
                        <a:pt x="174397" y="36907"/>
                      </a:cubicBezTo>
                      <a:cubicBezTo>
                        <a:pt x="177243" y="48846"/>
                        <a:pt x="174560" y="61435"/>
                        <a:pt x="167112" y="71189"/>
                      </a:cubicBezTo>
                      <a:cubicBezTo>
                        <a:pt x="166170" y="72560"/>
                        <a:pt x="167798" y="74445"/>
                        <a:pt x="169255" y="74445"/>
                      </a:cubicBezTo>
                      <a:cubicBezTo>
                        <a:pt x="178143" y="74068"/>
                        <a:pt x="187039" y="74822"/>
                        <a:pt x="195738" y="76674"/>
                      </a:cubicBezTo>
                      <a:cubicBezTo>
                        <a:pt x="205037" y="78191"/>
                        <a:pt x="212818" y="84567"/>
                        <a:pt x="216135" y="93386"/>
                      </a:cubicBezTo>
                      <a:cubicBezTo>
                        <a:pt x="216135" y="93986"/>
                        <a:pt x="216907" y="93386"/>
                        <a:pt x="216907" y="93386"/>
                      </a:cubicBezTo>
                      <a:cubicBezTo>
                        <a:pt x="215861" y="83890"/>
                        <a:pt x="208790" y="76159"/>
                        <a:pt x="199423" y="74274"/>
                      </a:cubicBezTo>
                      <a:close/>
                      <a:moveTo>
                        <a:pt x="7788" y="134610"/>
                      </a:moveTo>
                      <a:cubicBezTo>
                        <a:pt x="13162" y="138141"/>
                        <a:pt x="19444" y="140009"/>
                        <a:pt x="25872" y="140009"/>
                      </a:cubicBezTo>
                      <a:cubicBezTo>
                        <a:pt x="33157" y="140009"/>
                        <a:pt x="40527" y="140009"/>
                        <a:pt x="47726" y="141123"/>
                      </a:cubicBezTo>
                      <a:cubicBezTo>
                        <a:pt x="54925" y="142237"/>
                        <a:pt x="61610" y="144809"/>
                        <a:pt x="63667" y="151236"/>
                      </a:cubicBezTo>
                      <a:cubicBezTo>
                        <a:pt x="63667" y="152265"/>
                        <a:pt x="64867" y="151236"/>
                        <a:pt x="64696" y="150808"/>
                      </a:cubicBezTo>
                      <a:cubicBezTo>
                        <a:pt x="63427" y="145777"/>
                        <a:pt x="60059" y="141526"/>
                        <a:pt x="55440" y="139152"/>
                      </a:cubicBezTo>
                      <a:cubicBezTo>
                        <a:pt x="53708" y="138244"/>
                        <a:pt x="51866" y="137584"/>
                        <a:pt x="49955" y="137181"/>
                      </a:cubicBezTo>
                      <a:cubicBezTo>
                        <a:pt x="50375" y="136821"/>
                        <a:pt x="50837" y="136504"/>
                        <a:pt x="51326" y="136238"/>
                      </a:cubicBezTo>
                      <a:cubicBezTo>
                        <a:pt x="52817" y="135484"/>
                        <a:pt x="54403" y="134935"/>
                        <a:pt x="56040" y="134610"/>
                      </a:cubicBezTo>
                      <a:cubicBezTo>
                        <a:pt x="57505" y="134267"/>
                        <a:pt x="58996" y="134096"/>
                        <a:pt x="60496" y="134096"/>
                      </a:cubicBezTo>
                      <a:cubicBezTo>
                        <a:pt x="61233" y="134010"/>
                        <a:pt x="61988" y="134010"/>
                        <a:pt x="62725" y="134096"/>
                      </a:cubicBezTo>
                      <a:cubicBezTo>
                        <a:pt x="64044" y="134396"/>
                        <a:pt x="65399" y="134567"/>
                        <a:pt x="66753" y="134610"/>
                      </a:cubicBezTo>
                      <a:cubicBezTo>
                        <a:pt x="66753" y="134610"/>
                        <a:pt x="66753" y="134010"/>
                        <a:pt x="66753" y="133838"/>
                      </a:cubicBezTo>
                      <a:cubicBezTo>
                        <a:pt x="65253" y="132356"/>
                        <a:pt x="63342" y="131370"/>
                        <a:pt x="61268" y="131010"/>
                      </a:cubicBezTo>
                      <a:cubicBezTo>
                        <a:pt x="56802" y="130016"/>
                        <a:pt x="52131" y="130625"/>
                        <a:pt x="48069" y="132724"/>
                      </a:cubicBezTo>
                      <a:cubicBezTo>
                        <a:pt x="46329" y="133504"/>
                        <a:pt x="44787" y="134644"/>
                        <a:pt x="43527" y="136067"/>
                      </a:cubicBezTo>
                      <a:lnTo>
                        <a:pt x="35642" y="135552"/>
                      </a:lnTo>
                      <a:cubicBezTo>
                        <a:pt x="28417" y="135981"/>
                        <a:pt x="21184" y="135055"/>
                        <a:pt x="14302" y="132810"/>
                      </a:cubicBezTo>
                      <a:cubicBezTo>
                        <a:pt x="11859" y="131619"/>
                        <a:pt x="9648" y="129990"/>
                        <a:pt x="7788" y="128011"/>
                      </a:cubicBezTo>
                      <a:cubicBezTo>
                        <a:pt x="5731" y="125868"/>
                        <a:pt x="4531" y="123297"/>
                        <a:pt x="1960" y="121754"/>
                      </a:cubicBezTo>
                      <a:cubicBezTo>
                        <a:pt x="1446" y="121754"/>
                        <a:pt x="503" y="121754"/>
                        <a:pt x="246" y="121754"/>
                      </a:cubicBezTo>
                      <a:cubicBezTo>
                        <a:pt x="-1297" y="126296"/>
                        <a:pt x="4788" y="131953"/>
                        <a:pt x="8045" y="134353"/>
                      </a:cubicBezTo>
                      <a:close/>
                      <a:moveTo>
                        <a:pt x="102063" y="156636"/>
                      </a:moveTo>
                      <a:cubicBezTo>
                        <a:pt x="99612" y="156850"/>
                        <a:pt x="97143" y="156850"/>
                        <a:pt x="94692" y="156636"/>
                      </a:cubicBezTo>
                      <a:cubicBezTo>
                        <a:pt x="92978" y="156404"/>
                        <a:pt x="91307" y="155941"/>
                        <a:pt x="89721" y="155265"/>
                      </a:cubicBezTo>
                      <a:lnTo>
                        <a:pt x="90236" y="154665"/>
                      </a:lnTo>
                      <a:cubicBezTo>
                        <a:pt x="93252" y="149822"/>
                        <a:pt x="93578" y="143772"/>
                        <a:pt x="91093" y="138638"/>
                      </a:cubicBezTo>
                      <a:cubicBezTo>
                        <a:pt x="86893" y="129502"/>
                        <a:pt x="78751" y="122783"/>
                        <a:pt x="68981" y="120383"/>
                      </a:cubicBezTo>
                      <a:cubicBezTo>
                        <a:pt x="69941" y="117683"/>
                        <a:pt x="71783" y="115386"/>
                        <a:pt x="74209" y="113869"/>
                      </a:cubicBezTo>
                      <a:cubicBezTo>
                        <a:pt x="75769" y="112892"/>
                        <a:pt x="77526" y="112275"/>
                        <a:pt x="79351" y="112069"/>
                      </a:cubicBezTo>
                      <a:cubicBezTo>
                        <a:pt x="81117" y="111898"/>
                        <a:pt x="82899" y="111898"/>
                        <a:pt x="84665" y="112069"/>
                      </a:cubicBezTo>
                      <a:cubicBezTo>
                        <a:pt x="84665" y="112069"/>
                        <a:pt x="84665" y="111641"/>
                        <a:pt x="84665" y="111555"/>
                      </a:cubicBezTo>
                      <a:cubicBezTo>
                        <a:pt x="80774" y="109061"/>
                        <a:pt x="75786" y="109061"/>
                        <a:pt x="71895" y="111555"/>
                      </a:cubicBezTo>
                      <a:cubicBezTo>
                        <a:pt x="68681" y="113398"/>
                        <a:pt x="66376" y="116509"/>
                        <a:pt x="65553" y="120126"/>
                      </a:cubicBezTo>
                      <a:cubicBezTo>
                        <a:pt x="64019" y="119869"/>
                        <a:pt x="62476" y="119697"/>
                        <a:pt x="60925" y="119612"/>
                      </a:cubicBezTo>
                      <a:cubicBezTo>
                        <a:pt x="47212" y="118754"/>
                        <a:pt x="30328" y="124668"/>
                        <a:pt x="19615" y="112755"/>
                      </a:cubicBezTo>
                      <a:cubicBezTo>
                        <a:pt x="19615" y="112327"/>
                        <a:pt x="18930" y="113355"/>
                        <a:pt x="19101" y="113612"/>
                      </a:cubicBezTo>
                      <a:cubicBezTo>
                        <a:pt x="25717" y="121291"/>
                        <a:pt x="35805" y="125079"/>
                        <a:pt x="45841" y="123640"/>
                      </a:cubicBezTo>
                      <a:cubicBezTo>
                        <a:pt x="52723" y="123057"/>
                        <a:pt x="59648" y="123194"/>
                        <a:pt x="66496" y="124068"/>
                      </a:cubicBezTo>
                      <a:cubicBezTo>
                        <a:pt x="72161" y="125277"/>
                        <a:pt x="77354" y="128071"/>
                        <a:pt x="81494" y="132124"/>
                      </a:cubicBezTo>
                      <a:cubicBezTo>
                        <a:pt x="85873" y="136058"/>
                        <a:pt x="88239" y="141757"/>
                        <a:pt x="87922" y="147637"/>
                      </a:cubicBezTo>
                      <a:cubicBezTo>
                        <a:pt x="87150" y="153550"/>
                        <a:pt x="82008" y="156721"/>
                        <a:pt x="77209" y="159378"/>
                      </a:cubicBezTo>
                      <a:cubicBezTo>
                        <a:pt x="72409" y="162035"/>
                        <a:pt x="66067" y="166063"/>
                        <a:pt x="60068" y="168891"/>
                      </a:cubicBezTo>
                      <a:cubicBezTo>
                        <a:pt x="54703" y="171325"/>
                        <a:pt x="48763" y="172191"/>
                        <a:pt x="42927" y="171377"/>
                      </a:cubicBezTo>
                      <a:cubicBezTo>
                        <a:pt x="36756" y="170760"/>
                        <a:pt x="30688" y="169406"/>
                        <a:pt x="24843" y="167349"/>
                      </a:cubicBezTo>
                      <a:cubicBezTo>
                        <a:pt x="18741" y="164932"/>
                        <a:pt x="12982" y="161727"/>
                        <a:pt x="7702" y="157836"/>
                      </a:cubicBezTo>
                      <a:cubicBezTo>
                        <a:pt x="7274" y="157836"/>
                        <a:pt x="6588" y="157236"/>
                        <a:pt x="6246" y="157836"/>
                      </a:cubicBezTo>
                      <a:cubicBezTo>
                        <a:pt x="6194" y="158007"/>
                        <a:pt x="6194" y="158178"/>
                        <a:pt x="6246" y="158350"/>
                      </a:cubicBezTo>
                      <a:cubicBezTo>
                        <a:pt x="6125" y="159747"/>
                        <a:pt x="6554" y="161127"/>
                        <a:pt x="7445" y="162207"/>
                      </a:cubicBezTo>
                      <a:cubicBezTo>
                        <a:pt x="8268" y="163321"/>
                        <a:pt x="9288" y="164281"/>
                        <a:pt x="10445" y="165035"/>
                      </a:cubicBezTo>
                      <a:cubicBezTo>
                        <a:pt x="18013" y="169988"/>
                        <a:pt x="26540" y="173288"/>
                        <a:pt x="35471" y="174719"/>
                      </a:cubicBezTo>
                      <a:cubicBezTo>
                        <a:pt x="42498" y="176562"/>
                        <a:pt x="49843" y="176819"/>
                        <a:pt x="56982" y="175491"/>
                      </a:cubicBezTo>
                      <a:cubicBezTo>
                        <a:pt x="63745" y="173168"/>
                        <a:pt x="70147" y="169903"/>
                        <a:pt x="76009" y="165806"/>
                      </a:cubicBezTo>
                      <a:cubicBezTo>
                        <a:pt x="79985" y="163766"/>
                        <a:pt x="83748" y="161324"/>
                        <a:pt x="87236" y="158521"/>
                      </a:cubicBezTo>
                      <a:lnTo>
                        <a:pt x="87750" y="158521"/>
                      </a:lnTo>
                      <a:cubicBezTo>
                        <a:pt x="90167" y="159755"/>
                        <a:pt x="92841" y="160407"/>
                        <a:pt x="95549" y="160407"/>
                      </a:cubicBezTo>
                      <a:cubicBezTo>
                        <a:pt x="97906" y="160638"/>
                        <a:pt x="100272" y="160124"/>
                        <a:pt x="102320" y="158950"/>
                      </a:cubicBezTo>
                      <a:cubicBezTo>
                        <a:pt x="103263" y="158093"/>
                        <a:pt x="102920" y="156379"/>
                        <a:pt x="102063" y="156379"/>
                      </a:cubicBezTo>
                      <a:close/>
                      <a:moveTo>
                        <a:pt x="153485" y="119783"/>
                      </a:moveTo>
                      <a:cubicBezTo>
                        <a:pt x="150632" y="119509"/>
                        <a:pt x="147769" y="119509"/>
                        <a:pt x="144915" y="119783"/>
                      </a:cubicBezTo>
                      <a:cubicBezTo>
                        <a:pt x="141693" y="115900"/>
                        <a:pt x="137613" y="112824"/>
                        <a:pt x="133002" y="110784"/>
                      </a:cubicBezTo>
                      <a:cubicBezTo>
                        <a:pt x="125117" y="107364"/>
                        <a:pt x="116230" y="107090"/>
                        <a:pt x="108148" y="110013"/>
                      </a:cubicBezTo>
                      <a:cubicBezTo>
                        <a:pt x="108114" y="106053"/>
                        <a:pt x="107085" y="102162"/>
                        <a:pt x="105148" y="98700"/>
                      </a:cubicBezTo>
                      <a:cubicBezTo>
                        <a:pt x="102628" y="94834"/>
                        <a:pt x="98977" y="91843"/>
                        <a:pt x="94692" y="90129"/>
                      </a:cubicBezTo>
                      <a:cubicBezTo>
                        <a:pt x="89559" y="87824"/>
                        <a:pt x="83945" y="86787"/>
                        <a:pt x="78323" y="87130"/>
                      </a:cubicBezTo>
                      <a:cubicBezTo>
                        <a:pt x="72238" y="87558"/>
                        <a:pt x="66753" y="90386"/>
                        <a:pt x="61182" y="90815"/>
                      </a:cubicBezTo>
                      <a:cubicBezTo>
                        <a:pt x="61182" y="90815"/>
                        <a:pt x="60753" y="91672"/>
                        <a:pt x="61182" y="91758"/>
                      </a:cubicBezTo>
                      <a:cubicBezTo>
                        <a:pt x="65484" y="92289"/>
                        <a:pt x="69847" y="91997"/>
                        <a:pt x="74038" y="90901"/>
                      </a:cubicBezTo>
                      <a:cubicBezTo>
                        <a:pt x="79068" y="90018"/>
                        <a:pt x="84228" y="90163"/>
                        <a:pt x="89207" y="91329"/>
                      </a:cubicBezTo>
                      <a:cubicBezTo>
                        <a:pt x="93835" y="92263"/>
                        <a:pt x="98069" y="94560"/>
                        <a:pt x="101377" y="97928"/>
                      </a:cubicBezTo>
                      <a:cubicBezTo>
                        <a:pt x="104145" y="101871"/>
                        <a:pt x="105422" y="106670"/>
                        <a:pt x="104977" y="111469"/>
                      </a:cubicBezTo>
                      <a:cubicBezTo>
                        <a:pt x="104977" y="112841"/>
                        <a:pt x="106519" y="114469"/>
                        <a:pt x="107976" y="113784"/>
                      </a:cubicBezTo>
                      <a:cubicBezTo>
                        <a:pt x="115561" y="110115"/>
                        <a:pt x="124346" y="109833"/>
                        <a:pt x="132145" y="113012"/>
                      </a:cubicBezTo>
                      <a:cubicBezTo>
                        <a:pt x="135685" y="114546"/>
                        <a:pt x="138916" y="116723"/>
                        <a:pt x="141658" y="119440"/>
                      </a:cubicBezTo>
                      <a:cubicBezTo>
                        <a:pt x="144246" y="122337"/>
                        <a:pt x="146655" y="125405"/>
                        <a:pt x="148857" y="128610"/>
                      </a:cubicBezTo>
                      <a:cubicBezTo>
                        <a:pt x="148857" y="128610"/>
                        <a:pt x="149457" y="128610"/>
                        <a:pt x="149457" y="128011"/>
                      </a:cubicBezTo>
                      <a:cubicBezTo>
                        <a:pt x="149174" y="125988"/>
                        <a:pt x="148506" y="124034"/>
                        <a:pt x="147486" y="122268"/>
                      </a:cubicBezTo>
                      <a:cubicBezTo>
                        <a:pt x="149680" y="122140"/>
                        <a:pt x="151891" y="122140"/>
                        <a:pt x="154085" y="122268"/>
                      </a:cubicBezTo>
                      <a:lnTo>
                        <a:pt x="157685" y="122783"/>
                      </a:lnTo>
                      <a:lnTo>
                        <a:pt x="159313" y="122783"/>
                      </a:lnTo>
                      <a:cubicBezTo>
                        <a:pt x="160170" y="122783"/>
                        <a:pt x="160942" y="123468"/>
                        <a:pt x="161799" y="123640"/>
                      </a:cubicBezTo>
                      <a:cubicBezTo>
                        <a:pt x="162656" y="123811"/>
                        <a:pt x="162313" y="122783"/>
                        <a:pt x="161799" y="122525"/>
                      </a:cubicBezTo>
                      <a:cubicBezTo>
                        <a:pt x="159433" y="120520"/>
                        <a:pt x="156416" y="119457"/>
                        <a:pt x="153314" y="119526"/>
                      </a:cubicBezTo>
                      <a:close/>
                    </a:path>
                  </a:pathLst>
                </a:custGeom>
                <a:solidFill>
                  <a:srgbClr val="455A64"/>
                </a:solidFill>
                <a:ln w="8553" cap="flat">
                  <a:noFill/>
                  <a:prstDash val="solid"/>
                  <a:miter/>
                </a:ln>
              </p:spPr>
              <p:txBody>
                <a:bodyPr rtlCol="0" anchor="ctr"/>
                <a:lstStyle/>
                <a:p>
                  <a:endParaRPr lang="en-US" dirty="0"/>
                </a:p>
              </p:txBody>
            </p:sp>
            <p:sp>
              <p:nvSpPr>
                <p:cNvPr id="181" name="Freeform: Shape 248">
                  <a:extLst>
                    <a:ext uri="{FF2B5EF4-FFF2-40B4-BE49-F238E27FC236}">
                      <a16:creationId xmlns:a16="http://schemas.microsoft.com/office/drawing/2014/main" id="{FB87D46F-EEF1-F97D-DE68-07339B15F100}"/>
                    </a:ext>
                  </a:extLst>
                </p:cNvPr>
                <p:cNvSpPr/>
                <p:nvPr/>
              </p:nvSpPr>
              <p:spPr>
                <a:xfrm>
                  <a:off x="5962529" y="4908231"/>
                  <a:ext cx="255954" cy="190549"/>
                </a:xfrm>
                <a:custGeom>
                  <a:avLst/>
                  <a:gdLst>
                    <a:gd name="connsiteX0" fmla="*/ 61050 w 255954"/>
                    <a:gd name="connsiteY0" fmla="*/ 190549 h 190549"/>
                    <a:gd name="connsiteX1" fmla="*/ 59507 w 255954"/>
                    <a:gd name="connsiteY1" fmla="*/ 190549 h 190549"/>
                    <a:gd name="connsiteX2" fmla="*/ 16655 w 255954"/>
                    <a:gd name="connsiteY2" fmla="*/ 175465 h 190549"/>
                    <a:gd name="connsiteX3" fmla="*/ 10485 w 255954"/>
                    <a:gd name="connsiteY3" fmla="*/ 141184 h 190549"/>
                    <a:gd name="connsiteX4" fmla="*/ 10485 w 255954"/>
                    <a:gd name="connsiteY4" fmla="*/ 141184 h 190549"/>
                    <a:gd name="connsiteX5" fmla="*/ 5085 w 255954"/>
                    <a:gd name="connsiteY5" fmla="*/ 127728 h 190549"/>
                    <a:gd name="connsiteX6" fmla="*/ 13656 w 255954"/>
                    <a:gd name="connsiteY6" fmla="*/ 107245 h 190549"/>
                    <a:gd name="connsiteX7" fmla="*/ 6456 w 255954"/>
                    <a:gd name="connsiteY7" fmla="*/ 53422 h 190549"/>
                    <a:gd name="connsiteX8" fmla="*/ 5599 w 255954"/>
                    <a:gd name="connsiteY8" fmla="*/ 11599 h 190549"/>
                    <a:gd name="connsiteX9" fmla="*/ 7656 w 255954"/>
                    <a:gd name="connsiteY9" fmla="*/ 10313 h 190549"/>
                    <a:gd name="connsiteX10" fmla="*/ 26340 w 255954"/>
                    <a:gd name="connsiteY10" fmla="*/ 1743 h 190549"/>
                    <a:gd name="connsiteX11" fmla="*/ 28311 w 255954"/>
                    <a:gd name="connsiteY11" fmla="*/ 29 h 190549"/>
                    <a:gd name="connsiteX12" fmla="*/ 30797 w 255954"/>
                    <a:gd name="connsiteY12" fmla="*/ 971 h 190549"/>
                    <a:gd name="connsiteX13" fmla="*/ 66878 w 255954"/>
                    <a:gd name="connsiteY13" fmla="*/ 8513 h 190549"/>
                    <a:gd name="connsiteX14" fmla="*/ 69535 w 255954"/>
                    <a:gd name="connsiteY14" fmla="*/ 9028 h 190549"/>
                    <a:gd name="connsiteX15" fmla="*/ 114530 w 255954"/>
                    <a:gd name="connsiteY15" fmla="*/ 18027 h 190549"/>
                    <a:gd name="connsiteX16" fmla="*/ 116586 w 255954"/>
                    <a:gd name="connsiteY16" fmla="*/ 18027 h 190549"/>
                    <a:gd name="connsiteX17" fmla="*/ 153782 w 255954"/>
                    <a:gd name="connsiteY17" fmla="*/ 19055 h 190549"/>
                    <a:gd name="connsiteX18" fmla="*/ 155582 w 255954"/>
                    <a:gd name="connsiteY18" fmla="*/ 19055 h 190549"/>
                    <a:gd name="connsiteX19" fmla="*/ 195692 w 255954"/>
                    <a:gd name="connsiteY19" fmla="*/ 6285 h 190549"/>
                    <a:gd name="connsiteX20" fmla="*/ 199154 w 255954"/>
                    <a:gd name="connsiteY20" fmla="*/ 5668 h 190549"/>
                    <a:gd name="connsiteX21" fmla="*/ 199291 w 255954"/>
                    <a:gd name="connsiteY21" fmla="*/ 5771 h 190549"/>
                    <a:gd name="connsiteX22" fmla="*/ 234430 w 255954"/>
                    <a:gd name="connsiteY22" fmla="*/ 11684 h 190549"/>
                    <a:gd name="connsiteX23" fmla="*/ 237832 w 255954"/>
                    <a:gd name="connsiteY23" fmla="*/ 13544 h 190549"/>
                    <a:gd name="connsiteX24" fmla="*/ 237944 w 255954"/>
                    <a:gd name="connsiteY24" fmla="*/ 14256 h 190549"/>
                    <a:gd name="connsiteX25" fmla="*/ 254228 w 255954"/>
                    <a:gd name="connsiteY25" fmla="*/ 47937 h 190549"/>
                    <a:gd name="connsiteX26" fmla="*/ 255085 w 255954"/>
                    <a:gd name="connsiteY26" fmla="*/ 48709 h 190549"/>
                    <a:gd name="connsiteX27" fmla="*/ 255316 w 255954"/>
                    <a:gd name="connsiteY27" fmla="*/ 52334 h 190549"/>
                    <a:gd name="connsiteX28" fmla="*/ 255085 w 255954"/>
                    <a:gd name="connsiteY28" fmla="*/ 52565 h 190549"/>
                    <a:gd name="connsiteX29" fmla="*/ 245914 w 255954"/>
                    <a:gd name="connsiteY29" fmla="*/ 99103 h 190549"/>
                    <a:gd name="connsiteX30" fmla="*/ 244457 w 255954"/>
                    <a:gd name="connsiteY30" fmla="*/ 102188 h 190549"/>
                    <a:gd name="connsiteX31" fmla="*/ 227831 w 255954"/>
                    <a:gd name="connsiteY31" fmla="*/ 132185 h 190549"/>
                    <a:gd name="connsiteX32" fmla="*/ 225431 w 255954"/>
                    <a:gd name="connsiteY32" fmla="*/ 134756 h 190549"/>
                    <a:gd name="connsiteX33" fmla="*/ 203748 w 255954"/>
                    <a:gd name="connsiteY33" fmla="*/ 153868 h 190549"/>
                    <a:gd name="connsiteX34" fmla="*/ 200945 w 255954"/>
                    <a:gd name="connsiteY34" fmla="*/ 156182 h 190549"/>
                    <a:gd name="connsiteX35" fmla="*/ 200491 w 255954"/>
                    <a:gd name="connsiteY35" fmla="*/ 156096 h 190549"/>
                    <a:gd name="connsiteX36" fmla="*/ 164924 w 255954"/>
                    <a:gd name="connsiteY36" fmla="*/ 165781 h 190549"/>
                    <a:gd name="connsiteX37" fmla="*/ 161924 w 255954"/>
                    <a:gd name="connsiteY37" fmla="*/ 166466 h 190549"/>
                    <a:gd name="connsiteX38" fmla="*/ 117529 w 255954"/>
                    <a:gd name="connsiteY38" fmla="*/ 171266 h 190549"/>
                    <a:gd name="connsiteX39" fmla="*/ 97903 w 255954"/>
                    <a:gd name="connsiteY39" fmla="*/ 172980 h 190549"/>
                    <a:gd name="connsiteX40" fmla="*/ 84704 w 255954"/>
                    <a:gd name="connsiteY40" fmla="*/ 180179 h 190549"/>
                    <a:gd name="connsiteX41" fmla="*/ 80162 w 255954"/>
                    <a:gd name="connsiteY41" fmla="*/ 182922 h 190549"/>
                    <a:gd name="connsiteX42" fmla="*/ 61050 w 255954"/>
                    <a:gd name="connsiteY42" fmla="*/ 190549 h 190549"/>
                    <a:gd name="connsiteX43" fmla="*/ 9628 w 255954"/>
                    <a:gd name="connsiteY43" fmla="*/ 15112 h 190549"/>
                    <a:gd name="connsiteX44" fmla="*/ 11684 w 255954"/>
                    <a:gd name="connsiteY44" fmla="*/ 51194 h 190549"/>
                    <a:gd name="connsiteX45" fmla="*/ 11684 w 255954"/>
                    <a:gd name="connsiteY45" fmla="*/ 53851 h 190549"/>
                    <a:gd name="connsiteX46" fmla="*/ 18969 w 255954"/>
                    <a:gd name="connsiteY46" fmla="*/ 105274 h 190549"/>
                    <a:gd name="connsiteX47" fmla="*/ 18969 w 255954"/>
                    <a:gd name="connsiteY47" fmla="*/ 108873 h 190549"/>
                    <a:gd name="connsiteX48" fmla="*/ 10399 w 255954"/>
                    <a:gd name="connsiteY48" fmla="*/ 127300 h 190549"/>
                    <a:gd name="connsiteX49" fmla="*/ 15198 w 255954"/>
                    <a:gd name="connsiteY49" fmla="*/ 138184 h 190549"/>
                    <a:gd name="connsiteX50" fmla="*/ 16055 w 255954"/>
                    <a:gd name="connsiteY50" fmla="*/ 140669 h 190549"/>
                    <a:gd name="connsiteX51" fmla="*/ 16055 w 255954"/>
                    <a:gd name="connsiteY51" fmla="*/ 142298 h 190549"/>
                    <a:gd name="connsiteX52" fmla="*/ 20598 w 255954"/>
                    <a:gd name="connsiteY52" fmla="*/ 171437 h 190549"/>
                    <a:gd name="connsiteX53" fmla="*/ 60536 w 255954"/>
                    <a:gd name="connsiteY53" fmla="*/ 185321 h 190549"/>
                    <a:gd name="connsiteX54" fmla="*/ 77677 w 255954"/>
                    <a:gd name="connsiteY54" fmla="*/ 178379 h 190549"/>
                    <a:gd name="connsiteX55" fmla="*/ 82476 w 255954"/>
                    <a:gd name="connsiteY55" fmla="*/ 175465 h 190549"/>
                    <a:gd name="connsiteX56" fmla="*/ 97046 w 255954"/>
                    <a:gd name="connsiteY56" fmla="*/ 167495 h 190549"/>
                    <a:gd name="connsiteX57" fmla="*/ 100046 w 255954"/>
                    <a:gd name="connsiteY57" fmla="*/ 167495 h 190549"/>
                    <a:gd name="connsiteX58" fmla="*/ 115130 w 255954"/>
                    <a:gd name="connsiteY58" fmla="*/ 166295 h 190549"/>
                    <a:gd name="connsiteX59" fmla="*/ 162524 w 255954"/>
                    <a:gd name="connsiteY59" fmla="*/ 160553 h 190549"/>
                    <a:gd name="connsiteX60" fmla="*/ 199377 w 255954"/>
                    <a:gd name="connsiteY60" fmla="*/ 149925 h 190549"/>
                    <a:gd name="connsiteX61" fmla="*/ 222946 w 255954"/>
                    <a:gd name="connsiteY61" fmla="*/ 129271 h 190549"/>
                    <a:gd name="connsiteX62" fmla="*/ 240601 w 255954"/>
                    <a:gd name="connsiteY62" fmla="*/ 97903 h 190549"/>
                    <a:gd name="connsiteX63" fmla="*/ 249771 w 255954"/>
                    <a:gd name="connsiteY63" fmla="*/ 50337 h 190549"/>
                    <a:gd name="connsiteX64" fmla="*/ 232630 w 255954"/>
                    <a:gd name="connsiteY64" fmla="*/ 17084 h 190549"/>
                    <a:gd name="connsiteX65" fmla="*/ 198348 w 255954"/>
                    <a:gd name="connsiteY65" fmla="*/ 10827 h 190549"/>
                    <a:gd name="connsiteX66" fmla="*/ 155496 w 255954"/>
                    <a:gd name="connsiteY66" fmla="*/ 23769 h 190549"/>
                    <a:gd name="connsiteX67" fmla="*/ 115387 w 255954"/>
                    <a:gd name="connsiteY67" fmla="*/ 22655 h 190549"/>
                    <a:gd name="connsiteX68" fmla="*/ 67735 w 255954"/>
                    <a:gd name="connsiteY68" fmla="*/ 13227 h 190549"/>
                    <a:gd name="connsiteX69" fmla="*/ 29597 w 255954"/>
                    <a:gd name="connsiteY69" fmla="*/ 6199 h 190549"/>
                    <a:gd name="connsiteX70" fmla="*/ 9285 w 255954"/>
                    <a:gd name="connsiteY70" fmla="*/ 15112 h 19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5954" h="190549">
                      <a:moveTo>
                        <a:pt x="61050" y="190549"/>
                      </a:moveTo>
                      <a:lnTo>
                        <a:pt x="59507" y="190549"/>
                      </a:lnTo>
                      <a:cubicBezTo>
                        <a:pt x="44209" y="189067"/>
                        <a:pt x="29511" y="183890"/>
                        <a:pt x="16655" y="175465"/>
                      </a:cubicBezTo>
                      <a:cubicBezTo>
                        <a:pt x="5085" y="165781"/>
                        <a:pt x="8085" y="153868"/>
                        <a:pt x="10485" y="141184"/>
                      </a:cubicBezTo>
                      <a:lnTo>
                        <a:pt x="10485" y="141184"/>
                      </a:lnTo>
                      <a:cubicBezTo>
                        <a:pt x="7074" y="137524"/>
                        <a:pt x="5154" y="132725"/>
                        <a:pt x="5085" y="127728"/>
                      </a:cubicBezTo>
                      <a:cubicBezTo>
                        <a:pt x="5239" y="120058"/>
                        <a:pt x="8308" y="112738"/>
                        <a:pt x="13656" y="107245"/>
                      </a:cubicBezTo>
                      <a:cubicBezTo>
                        <a:pt x="1091" y="92186"/>
                        <a:pt x="-1711" y="71249"/>
                        <a:pt x="6456" y="53422"/>
                      </a:cubicBezTo>
                      <a:cubicBezTo>
                        <a:pt x="-1831" y="40798"/>
                        <a:pt x="-2165" y="24549"/>
                        <a:pt x="5599" y="11599"/>
                      </a:cubicBezTo>
                      <a:cubicBezTo>
                        <a:pt x="6028" y="10853"/>
                        <a:pt x="6799" y="10373"/>
                        <a:pt x="7656" y="10313"/>
                      </a:cubicBezTo>
                      <a:cubicBezTo>
                        <a:pt x="23340" y="9542"/>
                        <a:pt x="26254" y="1743"/>
                        <a:pt x="26340" y="1743"/>
                      </a:cubicBezTo>
                      <a:cubicBezTo>
                        <a:pt x="26674" y="886"/>
                        <a:pt x="27411" y="243"/>
                        <a:pt x="28311" y="29"/>
                      </a:cubicBezTo>
                      <a:cubicBezTo>
                        <a:pt x="29245" y="-108"/>
                        <a:pt x="30188" y="252"/>
                        <a:pt x="30797" y="971"/>
                      </a:cubicBezTo>
                      <a:cubicBezTo>
                        <a:pt x="40310" y="12713"/>
                        <a:pt x="50766" y="14941"/>
                        <a:pt x="66878" y="8513"/>
                      </a:cubicBezTo>
                      <a:cubicBezTo>
                        <a:pt x="67786" y="8170"/>
                        <a:pt x="68815" y="8368"/>
                        <a:pt x="69535" y="9028"/>
                      </a:cubicBezTo>
                      <a:cubicBezTo>
                        <a:pt x="81619" y="20306"/>
                        <a:pt x="99034" y="23794"/>
                        <a:pt x="114530" y="18027"/>
                      </a:cubicBezTo>
                      <a:cubicBezTo>
                        <a:pt x="115190" y="17770"/>
                        <a:pt x="115927" y="17770"/>
                        <a:pt x="116586" y="18027"/>
                      </a:cubicBezTo>
                      <a:cubicBezTo>
                        <a:pt x="127797" y="25363"/>
                        <a:pt x="142186" y="25766"/>
                        <a:pt x="153782" y="19055"/>
                      </a:cubicBezTo>
                      <a:cubicBezTo>
                        <a:pt x="154365" y="18841"/>
                        <a:pt x="154999" y="18841"/>
                        <a:pt x="155582" y="19055"/>
                      </a:cubicBezTo>
                      <a:cubicBezTo>
                        <a:pt x="170306" y="23555"/>
                        <a:pt x="186281" y="18464"/>
                        <a:pt x="195692" y="6285"/>
                      </a:cubicBezTo>
                      <a:cubicBezTo>
                        <a:pt x="196480" y="5162"/>
                        <a:pt x="198023" y="4879"/>
                        <a:pt x="199154" y="5668"/>
                      </a:cubicBezTo>
                      <a:cubicBezTo>
                        <a:pt x="199197" y="5702"/>
                        <a:pt x="199248" y="5736"/>
                        <a:pt x="199291" y="5771"/>
                      </a:cubicBezTo>
                      <a:cubicBezTo>
                        <a:pt x="208804" y="14521"/>
                        <a:pt x="222577" y="16844"/>
                        <a:pt x="234430" y="11684"/>
                      </a:cubicBezTo>
                      <a:cubicBezTo>
                        <a:pt x="235887" y="11256"/>
                        <a:pt x="237404" y="12087"/>
                        <a:pt x="237832" y="13544"/>
                      </a:cubicBezTo>
                      <a:cubicBezTo>
                        <a:pt x="237901" y="13776"/>
                        <a:pt x="237935" y="14016"/>
                        <a:pt x="237944" y="14256"/>
                      </a:cubicBezTo>
                      <a:cubicBezTo>
                        <a:pt x="236572" y="27660"/>
                        <a:pt x="242872" y="40687"/>
                        <a:pt x="254228" y="47937"/>
                      </a:cubicBezTo>
                      <a:lnTo>
                        <a:pt x="255085" y="48709"/>
                      </a:lnTo>
                      <a:cubicBezTo>
                        <a:pt x="256147" y="49652"/>
                        <a:pt x="256250" y="51271"/>
                        <a:pt x="255316" y="52334"/>
                      </a:cubicBezTo>
                      <a:cubicBezTo>
                        <a:pt x="255239" y="52420"/>
                        <a:pt x="255162" y="52497"/>
                        <a:pt x="255085" y="52565"/>
                      </a:cubicBezTo>
                      <a:cubicBezTo>
                        <a:pt x="241801" y="65078"/>
                        <a:pt x="241801" y="85476"/>
                        <a:pt x="245914" y="99103"/>
                      </a:cubicBezTo>
                      <a:cubicBezTo>
                        <a:pt x="246240" y="100345"/>
                        <a:pt x="245623" y="101648"/>
                        <a:pt x="244457" y="102188"/>
                      </a:cubicBezTo>
                      <a:cubicBezTo>
                        <a:pt x="232630" y="107587"/>
                        <a:pt x="227831" y="116244"/>
                        <a:pt x="227831" y="132185"/>
                      </a:cubicBezTo>
                      <a:cubicBezTo>
                        <a:pt x="227831" y="133539"/>
                        <a:pt x="226785" y="134661"/>
                        <a:pt x="225431" y="134756"/>
                      </a:cubicBezTo>
                      <a:cubicBezTo>
                        <a:pt x="214435" y="134790"/>
                        <a:pt x="205162" y="142966"/>
                        <a:pt x="203748" y="153868"/>
                      </a:cubicBezTo>
                      <a:cubicBezTo>
                        <a:pt x="203611" y="155282"/>
                        <a:pt x="202359" y="156319"/>
                        <a:pt x="200945" y="156182"/>
                      </a:cubicBezTo>
                      <a:cubicBezTo>
                        <a:pt x="200791" y="156165"/>
                        <a:pt x="200637" y="156139"/>
                        <a:pt x="200491" y="156096"/>
                      </a:cubicBezTo>
                      <a:cubicBezTo>
                        <a:pt x="187755" y="152325"/>
                        <a:pt x="173991" y="156079"/>
                        <a:pt x="164924" y="165781"/>
                      </a:cubicBezTo>
                      <a:cubicBezTo>
                        <a:pt x="164204" y="166672"/>
                        <a:pt x="162961" y="166955"/>
                        <a:pt x="161924" y="166466"/>
                      </a:cubicBezTo>
                      <a:cubicBezTo>
                        <a:pt x="147269" y="160450"/>
                        <a:pt x="130565" y="162250"/>
                        <a:pt x="117529" y="171266"/>
                      </a:cubicBezTo>
                      <a:cubicBezTo>
                        <a:pt x="111856" y="175560"/>
                        <a:pt x="104228" y="176228"/>
                        <a:pt x="97903" y="172980"/>
                      </a:cubicBezTo>
                      <a:lnTo>
                        <a:pt x="84704" y="180179"/>
                      </a:lnTo>
                      <a:lnTo>
                        <a:pt x="80162" y="182922"/>
                      </a:lnTo>
                      <a:cubicBezTo>
                        <a:pt x="74626" y="187190"/>
                        <a:pt x="68001" y="189829"/>
                        <a:pt x="61050" y="190549"/>
                      </a:cubicBezTo>
                      <a:close/>
                      <a:moveTo>
                        <a:pt x="9628" y="15112"/>
                      </a:moveTo>
                      <a:cubicBezTo>
                        <a:pt x="3405" y="26554"/>
                        <a:pt x="4203" y="40532"/>
                        <a:pt x="11684" y="51194"/>
                      </a:cubicBezTo>
                      <a:cubicBezTo>
                        <a:pt x="12199" y="52008"/>
                        <a:pt x="12199" y="53037"/>
                        <a:pt x="11684" y="53851"/>
                      </a:cubicBezTo>
                      <a:cubicBezTo>
                        <a:pt x="3337" y="70863"/>
                        <a:pt x="6225" y="91252"/>
                        <a:pt x="18969" y="105274"/>
                      </a:cubicBezTo>
                      <a:cubicBezTo>
                        <a:pt x="19903" y="106293"/>
                        <a:pt x="19903" y="107853"/>
                        <a:pt x="18969" y="108873"/>
                      </a:cubicBezTo>
                      <a:cubicBezTo>
                        <a:pt x="13707" y="113578"/>
                        <a:pt x="10605" y="120238"/>
                        <a:pt x="10399" y="127300"/>
                      </a:cubicBezTo>
                      <a:cubicBezTo>
                        <a:pt x="10433" y="131431"/>
                        <a:pt x="12164" y="135373"/>
                        <a:pt x="15198" y="138184"/>
                      </a:cubicBezTo>
                      <a:cubicBezTo>
                        <a:pt x="15901" y="138801"/>
                        <a:pt x="16227" y="139744"/>
                        <a:pt x="16055" y="140669"/>
                      </a:cubicBezTo>
                      <a:lnTo>
                        <a:pt x="16055" y="142298"/>
                      </a:lnTo>
                      <a:cubicBezTo>
                        <a:pt x="13484" y="154296"/>
                        <a:pt x="11427" y="163724"/>
                        <a:pt x="20598" y="171437"/>
                      </a:cubicBezTo>
                      <a:cubicBezTo>
                        <a:pt x="32613" y="179176"/>
                        <a:pt x="46309" y="183941"/>
                        <a:pt x="60536" y="185321"/>
                      </a:cubicBezTo>
                      <a:cubicBezTo>
                        <a:pt x="66818" y="184799"/>
                        <a:pt x="72800" y="182373"/>
                        <a:pt x="77677" y="178379"/>
                      </a:cubicBezTo>
                      <a:lnTo>
                        <a:pt x="82476" y="175465"/>
                      </a:lnTo>
                      <a:lnTo>
                        <a:pt x="97046" y="167495"/>
                      </a:lnTo>
                      <a:cubicBezTo>
                        <a:pt x="97954" y="166904"/>
                        <a:pt x="99137" y="166904"/>
                        <a:pt x="100046" y="167495"/>
                      </a:cubicBezTo>
                      <a:cubicBezTo>
                        <a:pt x="100046" y="167495"/>
                        <a:pt x="105445" y="172123"/>
                        <a:pt x="115130" y="166295"/>
                      </a:cubicBezTo>
                      <a:cubicBezTo>
                        <a:pt x="129074" y="156833"/>
                        <a:pt x="146729" y="154691"/>
                        <a:pt x="162524" y="160553"/>
                      </a:cubicBezTo>
                      <a:cubicBezTo>
                        <a:pt x="172149" y="150885"/>
                        <a:pt x="186084" y="146866"/>
                        <a:pt x="199377" y="149925"/>
                      </a:cubicBezTo>
                      <a:cubicBezTo>
                        <a:pt x="201957" y="138673"/>
                        <a:pt x="211453" y="130351"/>
                        <a:pt x="222946" y="129271"/>
                      </a:cubicBezTo>
                      <a:cubicBezTo>
                        <a:pt x="222037" y="116226"/>
                        <a:pt x="228979" y="103894"/>
                        <a:pt x="240601" y="97903"/>
                      </a:cubicBezTo>
                      <a:cubicBezTo>
                        <a:pt x="235672" y="81499"/>
                        <a:pt x="239092" y="63724"/>
                        <a:pt x="249771" y="50337"/>
                      </a:cubicBezTo>
                      <a:cubicBezTo>
                        <a:pt x="238921" y="42761"/>
                        <a:pt x="232510" y="30317"/>
                        <a:pt x="232630" y="17084"/>
                      </a:cubicBezTo>
                      <a:cubicBezTo>
                        <a:pt x="220889" y="21052"/>
                        <a:pt x="207930" y="18687"/>
                        <a:pt x="198348" y="10827"/>
                      </a:cubicBezTo>
                      <a:cubicBezTo>
                        <a:pt x="187747" y="23032"/>
                        <a:pt x="171077" y="28063"/>
                        <a:pt x="155496" y="23769"/>
                      </a:cubicBezTo>
                      <a:cubicBezTo>
                        <a:pt x="142863" y="30488"/>
                        <a:pt x="127625" y="30059"/>
                        <a:pt x="115387" y="22655"/>
                      </a:cubicBezTo>
                      <a:cubicBezTo>
                        <a:pt x="98957" y="28208"/>
                        <a:pt x="80814" y="24617"/>
                        <a:pt x="67735" y="13227"/>
                      </a:cubicBezTo>
                      <a:cubicBezTo>
                        <a:pt x="54879" y="19681"/>
                        <a:pt x="39307" y="16810"/>
                        <a:pt x="29597" y="6199"/>
                      </a:cubicBezTo>
                      <a:cubicBezTo>
                        <a:pt x="24454" y="12002"/>
                        <a:pt x="17032" y="15258"/>
                        <a:pt x="9285" y="15112"/>
                      </a:cubicBezTo>
                      <a:close/>
                    </a:path>
                  </a:pathLst>
                </a:custGeom>
                <a:solidFill>
                  <a:srgbClr val="455A64"/>
                </a:solidFill>
                <a:ln w="8553" cap="flat">
                  <a:noFill/>
                  <a:prstDash val="solid"/>
                  <a:miter/>
                </a:ln>
              </p:spPr>
              <p:txBody>
                <a:bodyPr rtlCol="0" anchor="ctr"/>
                <a:lstStyle/>
                <a:p>
                  <a:endParaRPr lang="en-US" dirty="0"/>
                </a:p>
              </p:txBody>
            </p:sp>
            <p:sp>
              <p:nvSpPr>
                <p:cNvPr id="182" name="Freeform: Shape 249">
                  <a:extLst>
                    <a:ext uri="{FF2B5EF4-FFF2-40B4-BE49-F238E27FC236}">
                      <a16:creationId xmlns:a16="http://schemas.microsoft.com/office/drawing/2014/main" id="{865624D8-680C-D12B-9757-F3D16BB7E7D7}"/>
                    </a:ext>
                  </a:extLst>
                </p:cNvPr>
                <p:cNvSpPr/>
                <p:nvPr/>
              </p:nvSpPr>
              <p:spPr>
                <a:xfrm>
                  <a:off x="5903421" y="4862820"/>
                  <a:ext cx="352326" cy="322777"/>
                </a:xfrm>
                <a:custGeom>
                  <a:avLst/>
                  <a:gdLst>
                    <a:gd name="connsiteX0" fmla="*/ 166867 w 352326"/>
                    <a:gd name="connsiteY0" fmla="*/ 322778 h 322777"/>
                    <a:gd name="connsiteX1" fmla="*/ 157611 w 352326"/>
                    <a:gd name="connsiteY1" fmla="*/ 314208 h 322777"/>
                    <a:gd name="connsiteX2" fmla="*/ 153154 w 352326"/>
                    <a:gd name="connsiteY2" fmla="*/ 307437 h 322777"/>
                    <a:gd name="connsiteX3" fmla="*/ 142270 w 352326"/>
                    <a:gd name="connsiteY3" fmla="*/ 281726 h 322777"/>
                    <a:gd name="connsiteX4" fmla="*/ 147069 w 352326"/>
                    <a:gd name="connsiteY4" fmla="*/ 271527 h 322777"/>
                    <a:gd name="connsiteX5" fmla="*/ 159239 w 352326"/>
                    <a:gd name="connsiteY5" fmla="*/ 231417 h 322777"/>
                    <a:gd name="connsiteX6" fmla="*/ 182808 w 352326"/>
                    <a:gd name="connsiteY6" fmla="*/ 206220 h 322777"/>
                    <a:gd name="connsiteX7" fmla="*/ 221632 w 352326"/>
                    <a:gd name="connsiteY7" fmla="*/ 205792 h 322777"/>
                    <a:gd name="connsiteX8" fmla="*/ 258485 w 352326"/>
                    <a:gd name="connsiteY8" fmla="*/ 194993 h 322777"/>
                    <a:gd name="connsiteX9" fmla="*/ 281968 w 352326"/>
                    <a:gd name="connsiteY9" fmla="*/ 174510 h 322777"/>
                    <a:gd name="connsiteX10" fmla="*/ 299537 w 352326"/>
                    <a:gd name="connsiteY10" fmla="*/ 143399 h 322777"/>
                    <a:gd name="connsiteX11" fmla="*/ 308793 w 352326"/>
                    <a:gd name="connsiteY11" fmla="*/ 95747 h 322777"/>
                    <a:gd name="connsiteX12" fmla="*/ 291652 w 352326"/>
                    <a:gd name="connsiteY12" fmla="*/ 62408 h 322777"/>
                    <a:gd name="connsiteX13" fmla="*/ 257371 w 352326"/>
                    <a:gd name="connsiteY13" fmla="*/ 55809 h 322777"/>
                    <a:gd name="connsiteX14" fmla="*/ 214519 w 352326"/>
                    <a:gd name="connsiteY14" fmla="*/ 68836 h 322777"/>
                    <a:gd name="connsiteX15" fmla="*/ 174066 w 352326"/>
                    <a:gd name="connsiteY15" fmla="*/ 67894 h 322777"/>
                    <a:gd name="connsiteX16" fmla="*/ 126158 w 352326"/>
                    <a:gd name="connsiteY16" fmla="*/ 58552 h 322777"/>
                    <a:gd name="connsiteX17" fmla="*/ 88276 w 352326"/>
                    <a:gd name="connsiteY17" fmla="*/ 51781 h 322777"/>
                    <a:gd name="connsiteX18" fmla="*/ 68479 w 352326"/>
                    <a:gd name="connsiteY18" fmla="*/ 60351 h 322777"/>
                    <a:gd name="connsiteX19" fmla="*/ 70707 w 352326"/>
                    <a:gd name="connsiteY19" fmla="*/ 96433 h 322777"/>
                    <a:gd name="connsiteX20" fmla="*/ 70707 w 352326"/>
                    <a:gd name="connsiteY20" fmla="*/ 99261 h 322777"/>
                    <a:gd name="connsiteX21" fmla="*/ 78077 w 352326"/>
                    <a:gd name="connsiteY21" fmla="*/ 150684 h 322777"/>
                    <a:gd name="connsiteX22" fmla="*/ 78077 w 352326"/>
                    <a:gd name="connsiteY22" fmla="*/ 154283 h 322777"/>
                    <a:gd name="connsiteX23" fmla="*/ 68993 w 352326"/>
                    <a:gd name="connsiteY23" fmla="*/ 173995 h 322777"/>
                    <a:gd name="connsiteX24" fmla="*/ 74049 w 352326"/>
                    <a:gd name="connsiteY24" fmla="*/ 183423 h 322777"/>
                    <a:gd name="connsiteX25" fmla="*/ 74992 w 352326"/>
                    <a:gd name="connsiteY25" fmla="*/ 186165 h 322777"/>
                    <a:gd name="connsiteX26" fmla="*/ 74992 w 352326"/>
                    <a:gd name="connsiteY26" fmla="*/ 187451 h 322777"/>
                    <a:gd name="connsiteX27" fmla="*/ 79791 w 352326"/>
                    <a:gd name="connsiteY27" fmla="*/ 217105 h 322777"/>
                    <a:gd name="connsiteX28" fmla="*/ 79791 w 352326"/>
                    <a:gd name="connsiteY28" fmla="*/ 220104 h 322777"/>
                    <a:gd name="connsiteX29" fmla="*/ 78249 w 352326"/>
                    <a:gd name="connsiteY29" fmla="*/ 225332 h 322777"/>
                    <a:gd name="connsiteX30" fmla="*/ 67879 w 352326"/>
                    <a:gd name="connsiteY30" fmla="*/ 239473 h 322777"/>
                    <a:gd name="connsiteX31" fmla="*/ 67879 w 352326"/>
                    <a:gd name="connsiteY31" fmla="*/ 239473 h 322777"/>
                    <a:gd name="connsiteX32" fmla="*/ 44824 w 352326"/>
                    <a:gd name="connsiteY32" fmla="*/ 230903 h 322777"/>
                    <a:gd name="connsiteX33" fmla="*/ 35311 w 352326"/>
                    <a:gd name="connsiteY33" fmla="*/ 225418 h 322777"/>
                    <a:gd name="connsiteX34" fmla="*/ 18684 w 352326"/>
                    <a:gd name="connsiteY34" fmla="*/ 191136 h 322777"/>
                    <a:gd name="connsiteX35" fmla="*/ 4372 w 352326"/>
                    <a:gd name="connsiteY35" fmla="*/ 173138 h 322777"/>
                    <a:gd name="connsiteX36" fmla="*/ 8828 w 352326"/>
                    <a:gd name="connsiteY36" fmla="*/ 144084 h 322777"/>
                    <a:gd name="connsiteX37" fmla="*/ 258 w 352326"/>
                    <a:gd name="connsiteY37" fmla="*/ 116916 h 322777"/>
                    <a:gd name="connsiteX38" fmla="*/ 10800 w 352326"/>
                    <a:gd name="connsiteY38" fmla="*/ 97033 h 322777"/>
                    <a:gd name="connsiteX39" fmla="*/ 6172 w 352326"/>
                    <a:gd name="connsiteY39" fmla="*/ 65580 h 322777"/>
                    <a:gd name="connsiteX40" fmla="*/ 19113 w 352326"/>
                    <a:gd name="connsiteY40" fmla="*/ 51867 h 322777"/>
                    <a:gd name="connsiteX41" fmla="*/ 36854 w 352326"/>
                    <a:gd name="connsiteY41" fmla="*/ 18614 h 322777"/>
                    <a:gd name="connsiteX42" fmla="*/ 85619 w 352326"/>
                    <a:gd name="connsiteY42" fmla="*/ 4301 h 322777"/>
                    <a:gd name="connsiteX43" fmla="*/ 113559 w 352326"/>
                    <a:gd name="connsiteY43" fmla="*/ 1387 h 322777"/>
                    <a:gd name="connsiteX44" fmla="*/ 134385 w 352326"/>
                    <a:gd name="connsiteY44" fmla="*/ 11329 h 322777"/>
                    <a:gd name="connsiteX45" fmla="*/ 176209 w 352326"/>
                    <a:gd name="connsiteY45" fmla="*/ 17756 h 322777"/>
                    <a:gd name="connsiteX46" fmla="*/ 213147 w 352326"/>
                    <a:gd name="connsiteY46" fmla="*/ 16214 h 322777"/>
                    <a:gd name="connsiteX47" fmla="*/ 249057 w 352326"/>
                    <a:gd name="connsiteY47" fmla="*/ 10729 h 322777"/>
                    <a:gd name="connsiteX48" fmla="*/ 280425 w 352326"/>
                    <a:gd name="connsiteY48" fmla="*/ 1387 h 322777"/>
                    <a:gd name="connsiteX49" fmla="*/ 291395 w 352326"/>
                    <a:gd name="connsiteY49" fmla="*/ 6615 h 322777"/>
                    <a:gd name="connsiteX50" fmla="*/ 341361 w 352326"/>
                    <a:gd name="connsiteY50" fmla="*/ 24527 h 322777"/>
                    <a:gd name="connsiteX51" fmla="*/ 344275 w 352326"/>
                    <a:gd name="connsiteY51" fmla="*/ 52809 h 322777"/>
                    <a:gd name="connsiteX52" fmla="*/ 347617 w 352326"/>
                    <a:gd name="connsiteY52" fmla="*/ 89577 h 322777"/>
                    <a:gd name="connsiteX53" fmla="*/ 345561 w 352326"/>
                    <a:gd name="connsiteY53" fmla="*/ 120602 h 322777"/>
                    <a:gd name="connsiteX54" fmla="*/ 346760 w 352326"/>
                    <a:gd name="connsiteY54" fmla="*/ 142028 h 322777"/>
                    <a:gd name="connsiteX55" fmla="*/ 337761 w 352326"/>
                    <a:gd name="connsiteY55" fmla="*/ 152055 h 322777"/>
                    <a:gd name="connsiteX56" fmla="*/ 336390 w 352326"/>
                    <a:gd name="connsiteY56" fmla="*/ 173995 h 322777"/>
                    <a:gd name="connsiteX57" fmla="*/ 322506 w 352326"/>
                    <a:gd name="connsiteY57" fmla="*/ 191993 h 322777"/>
                    <a:gd name="connsiteX58" fmla="*/ 288224 w 352326"/>
                    <a:gd name="connsiteY58" fmla="*/ 223961 h 322777"/>
                    <a:gd name="connsiteX59" fmla="*/ 272797 w 352326"/>
                    <a:gd name="connsiteY59" fmla="*/ 237674 h 322777"/>
                    <a:gd name="connsiteX60" fmla="*/ 235259 w 352326"/>
                    <a:gd name="connsiteY60" fmla="*/ 238959 h 322777"/>
                    <a:gd name="connsiteX61" fmla="*/ 209548 w 352326"/>
                    <a:gd name="connsiteY61" fmla="*/ 256100 h 322777"/>
                    <a:gd name="connsiteX62" fmla="*/ 205863 w 352326"/>
                    <a:gd name="connsiteY62" fmla="*/ 257043 h 322777"/>
                    <a:gd name="connsiteX63" fmla="*/ 202691 w 352326"/>
                    <a:gd name="connsiteY63" fmla="*/ 258328 h 322777"/>
                    <a:gd name="connsiteX64" fmla="*/ 199606 w 352326"/>
                    <a:gd name="connsiteY64" fmla="*/ 263556 h 322777"/>
                    <a:gd name="connsiteX65" fmla="*/ 194464 w 352326"/>
                    <a:gd name="connsiteY65" fmla="*/ 284040 h 322777"/>
                    <a:gd name="connsiteX66" fmla="*/ 185036 w 352326"/>
                    <a:gd name="connsiteY66" fmla="*/ 310951 h 322777"/>
                    <a:gd name="connsiteX67" fmla="*/ 175523 w 352326"/>
                    <a:gd name="connsiteY67" fmla="*/ 318407 h 322777"/>
                    <a:gd name="connsiteX68" fmla="*/ 166867 w 352326"/>
                    <a:gd name="connsiteY68" fmla="*/ 322778 h 322777"/>
                    <a:gd name="connsiteX69" fmla="*/ 201920 w 352326"/>
                    <a:gd name="connsiteY69" fmla="*/ 207934 h 322777"/>
                    <a:gd name="connsiteX70" fmla="*/ 184779 w 352326"/>
                    <a:gd name="connsiteY70" fmla="*/ 211534 h 322777"/>
                    <a:gd name="connsiteX71" fmla="*/ 163439 w 352326"/>
                    <a:gd name="connsiteY71" fmla="*/ 235017 h 322777"/>
                    <a:gd name="connsiteX72" fmla="*/ 161811 w 352326"/>
                    <a:gd name="connsiteY72" fmla="*/ 236559 h 322777"/>
                    <a:gd name="connsiteX73" fmla="*/ 152297 w 352326"/>
                    <a:gd name="connsiteY73" fmla="*/ 272298 h 322777"/>
                    <a:gd name="connsiteX74" fmla="*/ 151355 w 352326"/>
                    <a:gd name="connsiteY74" fmla="*/ 275041 h 322777"/>
                    <a:gd name="connsiteX75" fmla="*/ 147241 w 352326"/>
                    <a:gd name="connsiteY75" fmla="*/ 282754 h 322777"/>
                    <a:gd name="connsiteX76" fmla="*/ 156583 w 352326"/>
                    <a:gd name="connsiteY76" fmla="*/ 304180 h 322777"/>
                    <a:gd name="connsiteX77" fmla="*/ 161982 w 352326"/>
                    <a:gd name="connsiteY77" fmla="*/ 312065 h 322777"/>
                    <a:gd name="connsiteX78" fmla="*/ 166696 w 352326"/>
                    <a:gd name="connsiteY78" fmla="*/ 317550 h 322777"/>
                    <a:gd name="connsiteX79" fmla="*/ 171838 w 352326"/>
                    <a:gd name="connsiteY79" fmla="*/ 314722 h 322777"/>
                    <a:gd name="connsiteX80" fmla="*/ 182037 w 352326"/>
                    <a:gd name="connsiteY80" fmla="*/ 306837 h 322777"/>
                    <a:gd name="connsiteX81" fmla="*/ 188550 w 352326"/>
                    <a:gd name="connsiteY81" fmla="*/ 284640 h 322777"/>
                    <a:gd name="connsiteX82" fmla="*/ 188550 w 352326"/>
                    <a:gd name="connsiteY82" fmla="*/ 282326 h 322777"/>
                    <a:gd name="connsiteX83" fmla="*/ 190179 w 352326"/>
                    <a:gd name="connsiteY83" fmla="*/ 280783 h 322777"/>
                    <a:gd name="connsiteX84" fmla="*/ 194807 w 352326"/>
                    <a:gd name="connsiteY84" fmla="*/ 265185 h 322777"/>
                    <a:gd name="connsiteX85" fmla="*/ 200977 w 352326"/>
                    <a:gd name="connsiteY85" fmla="*/ 253700 h 322777"/>
                    <a:gd name="connsiteX86" fmla="*/ 203720 w 352326"/>
                    <a:gd name="connsiteY86" fmla="*/ 252586 h 322777"/>
                    <a:gd name="connsiteX87" fmla="*/ 208691 w 352326"/>
                    <a:gd name="connsiteY87" fmla="*/ 251215 h 322777"/>
                    <a:gd name="connsiteX88" fmla="*/ 232259 w 352326"/>
                    <a:gd name="connsiteY88" fmla="*/ 234074 h 322777"/>
                    <a:gd name="connsiteX89" fmla="*/ 235688 w 352326"/>
                    <a:gd name="connsiteY89" fmla="*/ 233046 h 322777"/>
                    <a:gd name="connsiteX90" fmla="*/ 271084 w 352326"/>
                    <a:gd name="connsiteY90" fmla="*/ 233046 h 322777"/>
                    <a:gd name="connsiteX91" fmla="*/ 284110 w 352326"/>
                    <a:gd name="connsiteY91" fmla="*/ 220790 h 322777"/>
                    <a:gd name="connsiteX92" fmla="*/ 286596 w 352326"/>
                    <a:gd name="connsiteY92" fmla="*/ 218904 h 322777"/>
                    <a:gd name="connsiteX93" fmla="*/ 317347 w 352326"/>
                    <a:gd name="connsiteY93" fmla="*/ 190930 h 322777"/>
                    <a:gd name="connsiteX94" fmla="*/ 317364 w 352326"/>
                    <a:gd name="connsiteY94" fmla="*/ 190536 h 322777"/>
                    <a:gd name="connsiteX95" fmla="*/ 318821 w 352326"/>
                    <a:gd name="connsiteY95" fmla="*/ 188222 h 322777"/>
                    <a:gd name="connsiteX96" fmla="*/ 331419 w 352326"/>
                    <a:gd name="connsiteY96" fmla="*/ 172453 h 322777"/>
                    <a:gd name="connsiteX97" fmla="*/ 332105 w 352326"/>
                    <a:gd name="connsiteY97" fmla="*/ 151712 h 322777"/>
                    <a:gd name="connsiteX98" fmla="*/ 333331 w 352326"/>
                    <a:gd name="connsiteY98" fmla="*/ 148284 h 322777"/>
                    <a:gd name="connsiteX99" fmla="*/ 333819 w 352326"/>
                    <a:gd name="connsiteY99" fmla="*/ 148113 h 322777"/>
                    <a:gd name="connsiteX100" fmla="*/ 342390 w 352326"/>
                    <a:gd name="connsiteY100" fmla="*/ 140228 h 322777"/>
                    <a:gd name="connsiteX101" fmla="*/ 340504 w 352326"/>
                    <a:gd name="connsiteY101" fmla="*/ 121544 h 322777"/>
                    <a:gd name="connsiteX102" fmla="*/ 341104 w 352326"/>
                    <a:gd name="connsiteY102" fmla="*/ 118031 h 322777"/>
                    <a:gd name="connsiteX103" fmla="*/ 342818 w 352326"/>
                    <a:gd name="connsiteY103" fmla="*/ 90862 h 322777"/>
                    <a:gd name="connsiteX104" fmla="*/ 342818 w 352326"/>
                    <a:gd name="connsiteY104" fmla="*/ 88205 h 322777"/>
                    <a:gd name="connsiteX105" fmla="*/ 339904 w 352326"/>
                    <a:gd name="connsiteY105" fmla="*/ 55466 h 322777"/>
                    <a:gd name="connsiteX106" fmla="*/ 339218 w 352326"/>
                    <a:gd name="connsiteY106" fmla="*/ 52981 h 322777"/>
                    <a:gd name="connsiteX107" fmla="*/ 337161 w 352326"/>
                    <a:gd name="connsiteY107" fmla="*/ 27270 h 322777"/>
                    <a:gd name="connsiteX108" fmla="*/ 290624 w 352326"/>
                    <a:gd name="connsiteY108" fmla="*/ 12100 h 322777"/>
                    <a:gd name="connsiteX109" fmla="*/ 288139 w 352326"/>
                    <a:gd name="connsiteY109" fmla="*/ 10729 h 322777"/>
                    <a:gd name="connsiteX110" fmla="*/ 279568 w 352326"/>
                    <a:gd name="connsiteY110" fmla="*/ 6786 h 322777"/>
                    <a:gd name="connsiteX111" fmla="*/ 251457 w 352326"/>
                    <a:gd name="connsiteY111" fmla="*/ 15871 h 322777"/>
                    <a:gd name="connsiteX112" fmla="*/ 248372 w 352326"/>
                    <a:gd name="connsiteY112" fmla="*/ 15871 h 322777"/>
                    <a:gd name="connsiteX113" fmla="*/ 215461 w 352326"/>
                    <a:gd name="connsiteY113" fmla="*/ 20927 h 322777"/>
                    <a:gd name="connsiteX114" fmla="*/ 212290 w 352326"/>
                    <a:gd name="connsiteY114" fmla="*/ 21356 h 322777"/>
                    <a:gd name="connsiteX115" fmla="*/ 178009 w 352326"/>
                    <a:gd name="connsiteY115" fmla="*/ 22985 h 322777"/>
                    <a:gd name="connsiteX116" fmla="*/ 174255 w 352326"/>
                    <a:gd name="connsiteY116" fmla="*/ 23002 h 322777"/>
                    <a:gd name="connsiteX117" fmla="*/ 174238 w 352326"/>
                    <a:gd name="connsiteY117" fmla="*/ 22985 h 322777"/>
                    <a:gd name="connsiteX118" fmla="*/ 133871 w 352326"/>
                    <a:gd name="connsiteY118" fmla="*/ 16814 h 322777"/>
                    <a:gd name="connsiteX119" fmla="*/ 130871 w 352326"/>
                    <a:gd name="connsiteY119" fmla="*/ 15271 h 322777"/>
                    <a:gd name="connsiteX120" fmla="*/ 112616 w 352326"/>
                    <a:gd name="connsiteY120" fmla="*/ 6701 h 322777"/>
                    <a:gd name="connsiteX121" fmla="*/ 88019 w 352326"/>
                    <a:gd name="connsiteY121" fmla="*/ 9358 h 322777"/>
                    <a:gd name="connsiteX122" fmla="*/ 85191 w 352326"/>
                    <a:gd name="connsiteY122" fmla="*/ 9872 h 322777"/>
                    <a:gd name="connsiteX123" fmla="*/ 39596 w 352326"/>
                    <a:gd name="connsiteY123" fmla="*/ 23242 h 322777"/>
                    <a:gd name="connsiteX124" fmla="*/ 24341 w 352326"/>
                    <a:gd name="connsiteY124" fmla="*/ 54009 h 322777"/>
                    <a:gd name="connsiteX125" fmla="*/ 22284 w 352326"/>
                    <a:gd name="connsiteY125" fmla="*/ 56580 h 322777"/>
                    <a:gd name="connsiteX126" fmla="*/ 11057 w 352326"/>
                    <a:gd name="connsiteY126" fmla="*/ 67722 h 322777"/>
                    <a:gd name="connsiteX127" fmla="*/ 16542 w 352326"/>
                    <a:gd name="connsiteY127" fmla="*/ 96519 h 322777"/>
                    <a:gd name="connsiteX128" fmla="*/ 16542 w 352326"/>
                    <a:gd name="connsiteY128" fmla="*/ 98490 h 322777"/>
                    <a:gd name="connsiteX129" fmla="*/ 15342 w 352326"/>
                    <a:gd name="connsiteY129" fmla="*/ 100204 h 322777"/>
                    <a:gd name="connsiteX130" fmla="*/ 5143 w 352326"/>
                    <a:gd name="connsiteY130" fmla="*/ 117773 h 322777"/>
                    <a:gd name="connsiteX131" fmla="*/ 13714 w 352326"/>
                    <a:gd name="connsiteY131" fmla="*/ 142199 h 322777"/>
                    <a:gd name="connsiteX132" fmla="*/ 13714 w 352326"/>
                    <a:gd name="connsiteY132" fmla="*/ 145456 h 322777"/>
                    <a:gd name="connsiteX133" fmla="*/ 8828 w 352326"/>
                    <a:gd name="connsiteY133" fmla="*/ 172110 h 322777"/>
                    <a:gd name="connsiteX134" fmla="*/ 22198 w 352326"/>
                    <a:gd name="connsiteY134" fmla="*/ 187708 h 322777"/>
                    <a:gd name="connsiteX135" fmla="*/ 23569 w 352326"/>
                    <a:gd name="connsiteY135" fmla="*/ 190451 h 322777"/>
                    <a:gd name="connsiteX136" fmla="*/ 37282 w 352326"/>
                    <a:gd name="connsiteY136" fmla="*/ 221218 h 322777"/>
                    <a:gd name="connsiteX137" fmla="*/ 46967 w 352326"/>
                    <a:gd name="connsiteY137" fmla="*/ 226875 h 322777"/>
                    <a:gd name="connsiteX138" fmla="*/ 65736 w 352326"/>
                    <a:gd name="connsiteY138" fmla="*/ 235017 h 322777"/>
                    <a:gd name="connsiteX139" fmla="*/ 65736 w 352326"/>
                    <a:gd name="connsiteY139" fmla="*/ 235017 h 322777"/>
                    <a:gd name="connsiteX140" fmla="*/ 72678 w 352326"/>
                    <a:gd name="connsiteY140" fmla="*/ 224732 h 322777"/>
                    <a:gd name="connsiteX141" fmla="*/ 74049 w 352326"/>
                    <a:gd name="connsiteY141" fmla="*/ 219590 h 322777"/>
                    <a:gd name="connsiteX142" fmla="*/ 69164 w 352326"/>
                    <a:gd name="connsiteY142" fmla="*/ 186851 h 322777"/>
                    <a:gd name="connsiteX143" fmla="*/ 63422 w 352326"/>
                    <a:gd name="connsiteY143" fmla="*/ 174767 h 322777"/>
                    <a:gd name="connsiteX144" fmla="*/ 71992 w 352326"/>
                    <a:gd name="connsiteY144" fmla="*/ 152826 h 322777"/>
                    <a:gd name="connsiteX145" fmla="*/ 64708 w 352326"/>
                    <a:gd name="connsiteY145" fmla="*/ 98833 h 322777"/>
                    <a:gd name="connsiteX146" fmla="*/ 64022 w 352326"/>
                    <a:gd name="connsiteY146" fmla="*/ 57009 h 322777"/>
                    <a:gd name="connsiteX147" fmla="*/ 66079 w 352326"/>
                    <a:gd name="connsiteY147" fmla="*/ 55895 h 322777"/>
                    <a:gd name="connsiteX148" fmla="*/ 85534 w 352326"/>
                    <a:gd name="connsiteY148" fmla="*/ 47325 h 322777"/>
                    <a:gd name="connsiteX149" fmla="*/ 87591 w 352326"/>
                    <a:gd name="connsiteY149" fmla="*/ 46382 h 322777"/>
                    <a:gd name="connsiteX150" fmla="*/ 87591 w 352326"/>
                    <a:gd name="connsiteY150" fmla="*/ 46382 h 322777"/>
                    <a:gd name="connsiteX151" fmla="*/ 89648 w 352326"/>
                    <a:gd name="connsiteY151" fmla="*/ 47410 h 322777"/>
                    <a:gd name="connsiteX152" fmla="*/ 125129 w 352326"/>
                    <a:gd name="connsiteY152" fmla="*/ 54181 h 322777"/>
                    <a:gd name="connsiteX153" fmla="*/ 128214 w 352326"/>
                    <a:gd name="connsiteY153" fmla="*/ 55038 h 322777"/>
                    <a:gd name="connsiteX154" fmla="*/ 172695 w 352326"/>
                    <a:gd name="connsiteY154" fmla="*/ 63608 h 322777"/>
                    <a:gd name="connsiteX155" fmla="*/ 175266 w 352326"/>
                    <a:gd name="connsiteY155" fmla="*/ 64037 h 322777"/>
                    <a:gd name="connsiteX156" fmla="*/ 211947 w 352326"/>
                    <a:gd name="connsiteY156" fmla="*/ 64980 h 322777"/>
                    <a:gd name="connsiteX157" fmla="*/ 213747 w 352326"/>
                    <a:gd name="connsiteY157" fmla="*/ 64980 h 322777"/>
                    <a:gd name="connsiteX158" fmla="*/ 254286 w 352326"/>
                    <a:gd name="connsiteY158" fmla="*/ 52038 h 322777"/>
                    <a:gd name="connsiteX159" fmla="*/ 257628 w 352326"/>
                    <a:gd name="connsiteY159" fmla="*/ 52038 h 322777"/>
                    <a:gd name="connsiteX160" fmla="*/ 292767 w 352326"/>
                    <a:gd name="connsiteY160" fmla="*/ 57952 h 322777"/>
                    <a:gd name="connsiteX161" fmla="*/ 295252 w 352326"/>
                    <a:gd name="connsiteY161" fmla="*/ 57952 h 322777"/>
                    <a:gd name="connsiteX162" fmla="*/ 296281 w 352326"/>
                    <a:gd name="connsiteY162" fmla="*/ 60266 h 322777"/>
                    <a:gd name="connsiteX163" fmla="*/ 313421 w 352326"/>
                    <a:gd name="connsiteY163" fmla="*/ 94547 h 322777"/>
                    <a:gd name="connsiteX164" fmla="*/ 314450 w 352326"/>
                    <a:gd name="connsiteY164" fmla="*/ 96347 h 322777"/>
                    <a:gd name="connsiteX165" fmla="*/ 313764 w 352326"/>
                    <a:gd name="connsiteY165" fmla="*/ 98404 h 322777"/>
                    <a:gd name="connsiteX166" fmla="*/ 304422 w 352326"/>
                    <a:gd name="connsiteY166" fmla="*/ 144770 h 322777"/>
                    <a:gd name="connsiteX167" fmla="*/ 303394 w 352326"/>
                    <a:gd name="connsiteY167" fmla="*/ 147941 h 322777"/>
                    <a:gd name="connsiteX168" fmla="*/ 286253 w 352326"/>
                    <a:gd name="connsiteY168" fmla="*/ 178109 h 322777"/>
                    <a:gd name="connsiteX169" fmla="*/ 283853 w 352326"/>
                    <a:gd name="connsiteY169" fmla="*/ 180680 h 322777"/>
                    <a:gd name="connsiteX170" fmla="*/ 262170 w 352326"/>
                    <a:gd name="connsiteY170" fmla="*/ 199878 h 322777"/>
                    <a:gd name="connsiteX171" fmla="*/ 260885 w 352326"/>
                    <a:gd name="connsiteY171" fmla="*/ 201764 h 322777"/>
                    <a:gd name="connsiteX172" fmla="*/ 258656 w 352326"/>
                    <a:gd name="connsiteY172" fmla="*/ 201764 h 322777"/>
                    <a:gd name="connsiteX173" fmla="*/ 223175 w 352326"/>
                    <a:gd name="connsiteY173" fmla="*/ 211705 h 322777"/>
                    <a:gd name="connsiteX174" fmla="*/ 220432 w 352326"/>
                    <a:gd name="connsiteY174" fmla="*/ 212305 h 322777"/>
                    <a:gd name="connsiteX175" fmla="*/ 201834 w 352326"/>
                    <a:gd name="connsiteY175" fmla="*/ 207934 h 32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52326" h="322777">
                      <a:moveTo>
                        <a:pt x="166867" y="322778"/>
                      </a:moveTo>
                      <a:cubicBezTo>
                        <a:pt x="162153" y="322778"/>
                        <a:pt x="159839" y="318579"/>
                        <a:pt x="157611" y="314208"/>
                      </a:cubicBezTo>
                      <a:cubicBezTo>
                        <a:pt x="156428" y="311765"/>
                        <a:pt x="154928" y="309485"/>
                        <a:pt x="153154" y="307437"/>
                      </a:cubicBezTo>
                      <a:cubicBezTo>
                        <a:pt x="146452" y="300521"/>
                        <a:pt x="142578" y="291350"/>
                        <a:pt x="142270" y="281726"/>
                      </a:cubicBezTo>
                      <a:cubicBezTo>
                        <a:pt x="142476" y="277826"/>
                        <a:pt x="144198" y="274167"/>
                        <a:pt x="147069" y="271527"/>
                      </a:cubicBezTo>
                      <a:cubicBezTo>
                        <a:pt x="140299" y="248473"/>
                        <a:pt x="143898" y="236731"/>
                        <a:pt x="159239" y="231417"/>
                      </a:cubicBezTo>
                      <a:cubicBezTo>
                        <a:pt x="163499" y="220258"/>
                        <a:pt x="171958" y="211217"/>
                        <a:pt x="182808" y="206220"/>
                      </a:cubicBezTo>
                      <a:cubicBezTo>
                        <a:pt x="195192" y="201010"/>
                        <a:pt x="209128" y="200855"/>
                        <a:pt x="221632" y="205792"/>
                      </a:cubicBezTo>
                      <a:cubicBezTo>
                        <a:pt x="231522" y="196578"/>
                        <a:pt x="245184" y="192576"/>
                        <a:pt x="258485" y="194993"/>
                      </a:cubicBezTo>
                      <a:cubicBezTo>
                        <a:pt x="261382" y="184006"/>
                        <a:pt x="270689" y="175890"/>
                        <a:pt x="281968" y="174510"/>
                      </a:cubicBezTo>
                      <a:cubicBezTo>
                        <a:pt x="280897" y="161517"/>
                        <a:pt x="287856" y="149184"/>
                        <a:pt x="299537" y="143399"/>
                      </a:cubicBezTo>
                      <a:cubicBezTo>
                        <a:pt x="294044" y="126995"/>
                        <a:pt x="297557" y="108903"/>
                        <a:pt x="308793" y="95747"/>
                      </a:cubicBezTo>
                      <a:cubicBezTo>
                        <a:pt x="297420" y="88600"/>
                        <a:pt x="290847" y="75821"/>
                        <a:pt x="291652" y="62408"/>
                      </a:cubicBezTo>
                      <a:cubicBezTo>
                        <a:pt x="279825" y="65785"/>
                        <a:pt x="267098" y="63334"/>
                        <a:pt x="257371" y="55809"/>
                      </a:cubicBezTo>
                      <a:cubicBezTo>
                        <a:pt x="244172" y="68836"/>
                        <a:pt x="236288" y="72950"/>
                        <a:pt x="214519" y="68836"/>
                      </a:cubicBezTo>
                      <a:cubicBezTo>
                        <a:pt x="201963" y="76267"/>
                        <a:pt x="186262" y="75907"/>
                        <a:pt x="174066" y="67894"/>
                      </a:cubicBezTo>
                      <a:cubicBezTo>
                        <a:pt x="157611" y="74013"/>
                        <a:pt x="139107" y="70405"/>
                        <a:pt x="126158" y="58552"/>
                      </a:cubicBezTo>
                      <a:cubicBezTo>
                        <a:pt x="113430" y="64997"/>
                        <a:pt x="97978" y="62237"/>
                        <a:pt x="88276" y="51781"/>
                      </a:cubicBezTo>
                      <a:cubicBezTo>
                        <a:pt x="82834" y="56786"/>
                        <a:pt x="75858" y="59803"/>
                        <a:pt x="68479" y="60351"/>
                      </a:cubicBezTo>
                      <a:cubicBezTo>
                        <a:pt x="61794" y="71707"/>
                        <a:pt x="62676" y="85986"/>
                        <a:pt x="70707" y="96433"/>
                      </a:cubicBezTo>
                      <a:cubicBezTo>
                        <a:pt x="71272" y="97290"/>
                        <a:pt x="71272" y="98404"/>
                        <a:pt x="70707" y="99261"/>
                      </a:cubicBezTo>
                      <a:cubicBezTo>
                        <a:pt x="61828" y="116196"/>
                        <a:pt x="64802" y="136920"/>
                        <a:pt x="78077" y="150684"/>
                      </a:cubicBezTo>
                      <a:cubicBezTo>
                        <a:pt x="79012" y="151704"/>
                        <a:pt x="79012" y="153264"/>
                        <a:pt x="78077" y="154283"/>
                      </a:cubicBezTo>
                      <a:cubicBezTo>
                        <a:pt x="72387" y="159271"/>
                        <a:pt x="69087" y="166436"/>
                        <a:pt x="68993" y="173995"/>
                      </a:cubicBezTo>
                      <a:cubicBezTo>
                        <a:pt x="69207" y="177732"/>
                        <a:pt x="71058" y="181177"/>
                        <a:pt x="74049" y="183423"/>
                      </a:cubicBezTo>
                      <a:cubicBezTo>
                        <a:pt x="74898" y="184057"/>
                        <a:pt x="75275" y="185146"/>
                        <a:pt x="74992" y="186165"/>
                      </a:cubicBezTo>
                      <a:lnTo>
                        <a:pt x="74992" y="187451"/>
                      </a:lnTo>
                      <a:cubicBezTo>
                        <a:pt x="71907" y="198764"/>
                        <a:pt x="70107" y="205620"/>
                        <a:pt x="79791" y="217105"/>
                      </a:cubicBezTo>
                      <a:cubicBezTo>
                        <a:pt x="80434" y="218004"/>
                        <a:pt x="80434" y="219204"/>
                        <a:pt x="79791" y="220104"/>
                      </a:cubicBezTo>
                      <a:cubicBezTo>
                        <a:pt x="79029" y="221767"/>
                        <a:pt x="78506" y="223524"/>
                        <a:pt x="78249" y="225332"/>
                      </a:cubicBezTo>
                      <a:cubicBezTo>
                        <a:pt x="77932" y="231692"/>
                        <a:pt x="73852" y="237254"/>
                        <a:pt x="67879" y="239473"/>
                      </a:cubicBezTo>
                      <a:lnTo>
                        <a:pt x="67879" y="239473"/>
                      </a:lnTo>
                      <a:cubicBezTo>
                        <a:pt x="62222" y="241445"/>
                        <a:pt x="54166" y="236559"/>
                        <a:pt x="44824" y="230903"/>
                      </a:cubicBezTo>
                      <a:cubicBezTo>
                        <a:pt x="41739" y="229103"/>
                        <a:pt x="38482" y="227132"/>
                        <a:pt x="35311" y="225418"/>
                      </a:cubicBezTo>
                      <a:cubicBezTo>
                        <a:pt x="22532" y="219187"/>
                        <a:pt x="15668" y="205029"/>
                        <a:pt x="18684" y="191136"/>
                      </a:cubicBezTo>
                      <a:cubicBezTo>
                        <a:pt x="11622" y="187382"/>
                        <a:pt x="6437" y="180869"/>
                        <a:pt x="4372" y="173138"/>
                      </a:cubicBezTo>
                      <a:cubicBezTo>
                        <a:pt x="2092" y="163240"/>
                        <a:pt x="3686" y="152843"/>
                        <a:pt x="8828" y="144084"/>
                      </a:cubicBezTo>
                      <a:cubicBezTo>
                        <a:pt x="2169" y="136697"/>
                        <a:pt x="-959" y="126790"/>
                        <a:pt x="258" y="116916"/>
                      </a:cubicBezTo>
                      <a:cubicBezTo>
                        <a:pt x="1081" y="109177"/>
                        <a:pt x="4860" y="102055"/>
                        <a:pt x="10800" y="97033"/>
                      </a:cubicBezTo>
                      <a:cubicBezTo>
                        <a:pt x="4192" y="87940"/>
                        <a:pt x="2469" y="76190"/>
                        <a:pt x="6172" y="65580"/>
                      </a:cubicBezTo>
                      <a:cubicBezTo>
                        <a:pt x="8417" y="59426"/>
                        <a:pt x="13096" y="54464"/>
                        <a:pt x="19113" y="51867"/>
                      </a:cubicBezTo>
                      <a:cubicBezTo>
                        <a:pt x="19113" y="34726"/>
                        <a:pt x="19713" y="28984"/>
                        <a:pt x="36854" y="18614"/>
                      </a:cubicBezTo>
                      <a:cubicBezTo>
                        <a:pt x="58965" y="5158"/>
                        <a:pt x="74992" y="530"/>
                        <a:pt x="85619" y="4301"/>
                      </a:cubicBezTo>
                      <a:cubicBezTo>
                        <a:pt x="94233" y="-147"/>
                        <a:pt x="104209" y="-1193"/>
                        <a:pt x="113559" y="1387"/>
                      </a:cubicBezTo>
                      <a:cubicBezTo>
                        <a:pt x="121392" y="2373"/>
                        <a:pt x="128694" y="5861"/>
                        <a:pt x="134385" y="11329"/>
                      </a:cubicBezTo>
                      <a:cubicBezTo>
                        <a:pt x="148621" y="7652"/>
                        <a:pt x="163739" y="9975"/>
                        <a:pt x="176209" y="17756"/>
                      </a:cubicBezTo>
                      <a:cubicBezTo>
                        <a:pt x="189664" y="6443"/>
                        <a:pt x="207577" y="13557"/>
                        <a:pt x="213147" y="16214"/>
                      </a:cubicBezTo>
                      <a:cubicBezTo>
                        <a:pt x="223432" y="8449"/>
                        <a:pt x="236930" y="6392"/>
                        <a:pt x="249057" y="10729"/>
                      </a:cubicBezTo>
                      <a:cubicBezTo>
                        <a:pt x="257662" y="3204"/>
                        <a:pt x="269112" y="-207"/>
                        <a:pt x="280425" y="1387"/>
                      </a:cubicBezTo>
                      <a:cubicBezTo>
                        <a:pt x="284573" y="1816"/>
                        <a:pt x="288447" y="3658"/>
                        <a:pt x="291395" y="6615"/>
                      </a:cubicBezTo>
                      <a:cubicBezTo>
                        <a:pt x="318392" y="4558"/>
                        <a:pt x="333476" y="9957"/>
                        <a:pt x="341361" y="24527"/>
                      </a:cubicBezTo>
                      <a:cubicBezTo>
                        <a:pt x="345389" y="33389"/>
                        <a:pt x="346409" y="43313"/>
                        <a:pt x="344275" y="52809"/>
                      </a:cubicBezTo>
                      <a:cubicBezTo>
                        <a:pt x="352254" y="63445"/>
                        <a:pt x="353548" y="77672"/>
                        <a:pt x="347617" y="89577"/>
                      </a:cubicBezTo>
                      <a:cubicBezTo>
                        <a:pt x="354559" y="102347"/>
                        <a:pt x="353788" y="113231"/>
                        <a:pt x="345561" y="120602"/>
                      </a:cubicBezTo>
                      <a:cubicBezTo>
                        <a:pt x="348946" y="127261"/>
                        <a:pt x="349383" y="135034"/>
                        <a:pt x="346760" y="142028"/>
                      </a:cubicBezTo>
                      <a:cubicBezTo>
                        <a:pt x="345252" y="146459"/>
                        <a:pt x="342004" y="150084"/>
                        <a:pt x="337761" y="152055"/>
                      </a:cubicBezTo>
                      <a:cubicBezTo>
                        <a:pt x="339321" y="159357"/>
                        <a:pt x="338850" y="166942"/>
                        <a:pt x="336390" y="173995"/>
                      </a:cubicBezTo>
                      <a:cubicBezTo>
                        <a:pt x="334119" y="181486"/>
                        <a:pt x="329174" y="187888"/>
                        <a:pt x="322506" y="191993"/>
                      </a:cubicBezTo>
                      <a:cubicBezTo>
                        <a:pt x="321289" y="210017"/>
                        <a:pt x="306291" y="224004"/>
                        <a:pt x="288224" y="223961"/>
                      </a:cubicBezTo>
                      <a:cubicBezTo>
                        <a:pt x="285053" y="230363"/>
                        <a:pt x="279525" y="235283"/>
                        <a:pt x="272797" y="237674"/>
                      </a:cubicBezTo>
                      <a:cubicBezTo>
                        <a:pt x="260893" y="242825"/>
                        <a:pt x="247489" y="243279"/>
                        <a:pt x="235259" y="238959"/>
                      </a:cubicBezTo>
                      <a:cubicBezTo>
                        <a:pt x="229894" y="248430"/>
                        <a:pt x="220355" y="254789"/>
                        <a:pt x="209548" y="256100"/>
                      </a:cubicBezTo>
                      <a:cubicBezTo>
                        <a:pt x="208297" y="256306"/>
                        <a:pt x="207062" y="256623"/>
                        <a:pt x="205863" y="257043"/>
                      </a:cubicBezTo>
                      <a:cubicBezTo>
                        <a:pt x="204834" y="257549"/>
                        <a:pt x="203780" y="257977"/>
                        <a:pt x="202691" y="258328"/>
                      </a:cubicBezTo>
                      <a:cubicBezTo>
                        <a:pt x="199178" y="259614"/>
                        <a:pt x="198492" y="259871"/>
                        <a:pt x="199606" y="263556"/>
                      </a:cubicBezTo>
                      <a:cubicBezTo>
                        <a:pt x="201937" y="270807"/>
                        <a:pt x="199940" y="278752"/>
                        <a:pt x="194464" y="284040"/>
                      </a:cubicBezTo>
                      <a:cubicBezTo>
                        <a:pt x="200120" y="294667"/>
                        <a:pt x="197121" y="302980"/>
                        <a:pt x="185036" y="310951"/>
                      </a:cubicBezTo>
                      <a:cubicBezTo>
                        <a:pt x="181660" y="313162"/>
                        <a:pt x="178471" y="315656"/>
                        <a:pt x="175523" y="318407"/>
                      </a:cubicBezTo>
                      <a:cubicBezTo>
                        <a:pt x="173398" y="321038"/>
                        <a:pt x="170244" y="322624"/>
                        <a:pt x="166867" y="322778"/>
                      </a:cubicBezTo>
                      <a:close/>
                      <a:moveTo>
                        <a:pt x="201920" y="207934"/>
                      </a:moveTo>
                      <a:cubicBezTo>
                        <a:pt x="196015" y="207866"/>
                        <a:pt x="190162" y="209100"/>
                        <a:pt x="184779" y="211534"/>
                      </a:cubicBezTo>
                      <a:cubicBezTo>
                        <a:pt x="174820" y="216205"/>
                        <a:pt x="167133" y="224655"/>
                        <a:pt x="163439" y="235017"/>
                      </a:cubicBezTo>
                      <a:cubicBezTo>
                        <a:pt x="163173" y="235763"/>
                        <a:pt x="162565" y="236337"/>
                        <a:pt x="161811" y="236559"/>
                      </a:cubicBezTo>
                      <a:cubicBezTo>
                        <a:pt x="150326" y="240159"/>
                        <a:pt x="144670" y="247358"/>
                        <a:pt x="152297" y="272298"/>
                      </a:cubicBezTo>
                      <a:cubicBezTo>
                        <a:pt x="152632" y="273318"/>
                        <a:pt x="152246" y="274441"/>
                        <a:pt x="151355" y="275041"/>
                      </a:cubicBezTo>
                      <a:cubicBezTo>
                        <a:pt x="148912" y="276884"/>
                        <a:pt x="147412" y="279703"/>
                        <a:pt x="147241" y="282754"/>
                      </a:cubicBezTo>
                      <a:cubicBezTo>
                        <a:pt x="147746" y="290768"/>
                        <a:pt x="151055" y="298352"/>
                        <a:pt x="156583" y="304180"/>
                      </a:cubicBezTo>
                      <a:cubicBezTo>
                        <a:pt x="158759" y="306528"/>
                        <a:pt x="160585" y="309185"/>
                        <a:pt x="161982" y="312065"/>
                      </a:cubicBezTo>
                      <a:cubicBezTo>
                        <a:pt x="163867" y="315493"/>
                        <a:pt x="165153" y="317550"/>
                        <a:pt x="166696" y="317550"/>
                      </a:cubicBezTo>
                      <a:cubicBezTo>
                        <a:pt x="168238" y="317550"/>
                        <a:pt x="169181" y="317121"/>
                        <a:pt x="171838" y="314722"/>
                      </a:cubicBezTo>
                      <a:cubicBezTo>
                        <a:pt x="175018" y="311816"/>
                        <a:pt x="178429" y="309177"/>
                        <a:pt x="182037" y="306837"/>
                      </a:cubicBezTo>
                      <a:cubicBezTo>
                        <a:pt x="192750" y="299724"/>
                        <a:pt x="194464" y="293981"/>
                        <a:pt x="188550" y="284640"/>
                      </a:cubicBezTo>
                      <a:cubicBezTo>
                        <a:pt x="188207" y="283903"/>
                        <a:pt x="188207" y="283063"/>
                        <a:pt x="188550" y="282326"/>
                      </a:cubicBezTo>
                      <a:cubicBezTo>
                        <a:pt x="188842" y="281597"/>
                        <a:pt x="189433" y="281031"/>
                        <a:pt x="190179" y="280783"/>
                      </a:cubicBezTo>
                      <a:cubicBezTo>
                        <a:pt x="193864" y="279669"/>
                        <a:pt x="196778" y="271698"/>
                        <a:pt x="194807" y="265185"/>
                      </a:cubicBezTo>
                      <a:cubicBezTo>
                        <a:pt x="192236" y="256614"/>
                        <a:pt x="197549" y="254986"/>
                        <a:pt x="200977" y="253700"/>
                      </a:cubicBezTo>
                      <a:lnTo>
                        <a:pt x="203720" y="252586"/>
                      </a:lnTo>
                      <a:cubicBezTo>
                        <a:pt x="205297" y="251883"/>
                        <a:pt x="206977" y="251421"/>
                        <a:pt x="208691" y="251215"/>
                      </a:cubicBezTo>
                      <a:cubicBezTo>
                        <a:pt x="218975" y="249938"/>
                        <a:pt x="227880" y="243467"/>
                        <a:pt x="232259" y="234074"/>
                      </a:cubicBezTo>
                      <a:cubicBezTo>
                        <a:pt x="232962" y="232900"/>
                        <a:pt x="234453" y="232454"/>
                        <a:pt x="235688" y="233046"/>
                      </a:cubicBezTo>
                      <a:cubicBezTo>
                        <a:pt x="246983" y="237931"/>
                        <a:pt x="259788" y="237931"/>
                        <a:pt x="271084" y="233046"/>
                      </a:cubicBezTo>
                      <a:cubicBezTo>
                        <a:pt x="277014" y="231075"/>
                        <a:pt x="281779" y="226592"/>
                        <a:pt x="284110" y="220790"/>
                      </a:cubicBezTo>
                      <a:cubicBezTo>
                        <a:pt x="284445" y="219693"/>
                        <a:pt x="285448" y="218930"/>
                        <a:pt x="286596" y="218904"/>
                      </a:cubicBezTo>
                      <a:cubicBezTo>
                        <a:pt x="302811" y="219667"/>
                        <a:pt x="316584" y="207146"/>
                        <a:pt x="317347" y="190930"/>
                      </a:cubicBezTo>
                      <a:cubicBezTo>
                        <a:pt x="317355" y="190802"/>
                        <a:pt x="317355" y="190665"/>
                        <a:pt x="317364" y="190536"/>
                      </a:cubicBezTo>
                      <a:cubicBezTo>
                        <a:pt x="317321" y="189534"/>
                        <a:pt x="317904" y="188617"/>
                        <a:pt x="318821" y="188222"/>
                      </a:cubicBezTo>
                      <a:cubicBezTo>
                        <a:pt x="324966" y="184863"/>
                        <a:pt x="329500" y="179180"/>
                        <a:pt x="331419" y="172453"/>
                      </a:cubicBezTo>
                      <a:cubicBezTo>
                        <a:pt x="333990" y="165819"/>
                        <a:pt x="334231" y="158509"/>
                        <a:pt x="332105" y="151712"/>
                      </a:cubicBezTo>
                      <a:cubicBezTo>
                        <a:pt x="331497" y="150427"/>
                        <a:pt x="332045" y="148893"/>
                        <a:pt x="333331" y="148284"/>
                      </a:cubicBezTo>
                      <a:cubicBezTo>
                        <a:pt x="333485" y="148216"/>
                        <a:pt x="333648" y="148155"/>
                        <a:pt x="333819" y="148113"/>
                      </a:cubicBezTo>
                      <a:cubicBezTo>
                        <a:pt x="337839" y="147127"/>
                        <a:pt x="341069" y="144153"/>
                        <a:pt x="342390" y="140228"/>
                      </a:cubicBezTo>
                      <a:cubicBezTo>
                        <a:pt x="344678" y="134040"/>
                        <a:pt x="343983" y="127149"/>
                        <a:pt x="340504" y="121544"/>
                      </a:cubicBezTo>
                      <a:cubicBezTo>
                        <a:pt x="339724" y="120404"/>
                        <a:pt x="339990" y="118853"/>
                        <a:pt x="341104" y="118031"/>
                      </a:cubicBezTo>
                      <a:cubicBezTo>
                        <a:pt x="349160" y="112031"/>
                        <a:pt x="349674" y="102947"/>
                        <a:pt x="342818" y="90862"/>
                      </a:cubicBezTo>
                      <a:cubicBezTo>
                        <a:pt x="342347" y="90039"/>
                        <a:pt x="342347" y="89028"/>
                        <a:pt x="342818" y="88205"/>
                      </a:cubicBezTo>
                      <a:cubicBezTo>
                        <a:pt x="348680" y="77732"/>
                        <a:pt x="347523" y="64740"/>
                        <a:pt x="339904" y="55466"/>
                      </a:cubicBezTo>
                      <a:cubicBezTo>
                        <a:pt x="339304" y="54789"/>
                        <a:pt x="339047" y="53872"/>
                        <a:pt x="339218" y="52981"/>
                      </a:cubicBezTo>
                      <a:cubicBezTo>
                        <a:pt x="341361" y="44419"/>
                        <a:pt x="340641" y="35386"/>
                        <a:pt x="337161" y="27270"/>
                      </a:cubicBezTo>
                      <a:cubicBezTo>
                        <a:pt x="332276" y="18271"/>
                        <a:pt x="322849" y="9443"/>
                        <a:pt x="290624" y="12100"/>
                      </a:cubicBezTo>
                      <a:cubicBezTo>
                        <a:pt x="289587" y="12211"/>
                        <a:pt x="288602" y="11663"/>
                        <a:pt x="288139" y="10729"/>
                      </a:cubicBezTo>
                      <a:cubicBezTo>
                        <a:pt x="285970" y="8260"/>
                        <a:pt x="282859" y="6821"/>
                        <a:pt x="279568" y="6786"/>
                      </a:cubicBezTo>
                      <a:cubicBezTo>
                        <a:pt x="269301" y="5312"/>
                        <a:pt x="258922" y="8663"/>
                        <a:pt x="251457" y="15871"/>
                      </a:cubicBezTo>
                      <a:cubicBezTo>
                        <a:pt x="250557" y="16582"/>
                        <a:pt x="249272" y="16582"/>
                        <a:pt x="248372" y="15871"/>
                      </a:cubicBezTo>
                      <a:cubicBezTo>
                        <a:pt x="237316" y="11320"/>
                        <a:pt x="224640" y="13266"/>
                        <a:pt x="215461" y="20927"/>
                      </a:cubicBezTo>
                      <a:cubicBezTo>
                        <a:pt x="214630" y="21793"/>
                        <a:pt x="213319" y="21965"/>
                        <a:pt x="212290" y="21356"/>
                      </a:cubicBezTo>
                      <a:cubicBezTo>
                        <a:pt x="211433" y="20842"/>
                        <a:pt x="191378" y="9529"/>
                        <a:pt x="178009" y="22985"/>
                      </a:cubicBezTo>
                      <a:cubicBezTo>
                        <a:pt x="176972" y="24030"/>
                        <a:pt x="175292" y="24030"/>
                        <a:pt x="174255" y="23002"/>
                      </a:cubicBezTo>
                      <a:cubicBezTo>
                        <a:pt x="174246" y="22993"/>
                        <a:pt x="174246" y="22993"/>
                        <a:pt x="174238" y="22985"/>
                      </a:cubicBezTo>
                      <a:cubicBezTo>
                        <a:pt x="168753" y="16557"/>
                        <a:pt x="151183" y="12529"/>
                        <a:pt x="133871" y="16814"/>
                      </a:cubicBezTo>
                      <a:cubicBezTo>
                        <a:pt x="132620" y="17156"/>
                        <a:pt x="131317" y="16488"/>
                        <a:pt x="130871" y="15271"/>
                      </a:cubicBezTo>
                      <a:cubicBezTo>
                        <a:pt x="126072" y="10232"/>
                        <a:pt x="119558" y="7172"/>
                        <a:pt x="112616" y="6701"/>
                      </a:cubicBezTo>
                      <a:cubicBezTo>
                        <a:pt x="104397" y="4155"/>
                        <a:pt x="95501" y="5124"/>
                        <a:pt x="88019" y="9358"/>
                      </a:cubicBezTo>
                      <a:cubicBezTo>
                        <a:pt x="87308" y="10163"/>
                        <a:pt x="86142" y="10377"/>
                        <a:pt x="85191" y="9872"/>
                      </a:cubicBezTo>
                      <a:cubicBezTo>
                        <a:pt x="76192" y="5844"/>
                        <a:pt x="60937" y="10300"/>
                        <a:pt x="39596" y="23242"/>
                      </a:cubicBezTo>
                      <a:cubicBezTo>
                        <a:pt x="24341" y="32498"/>
                        <a:pt x="24341" y="36183"/>
                        <a:pt x="24341" y="54009"/>
                      </a:cubicBezTo>
                      <a:cubicBezTo>
                        <a:pt x="24332" y="55235"/>
                        <a:pt x="23484" y="56306"/>
                        <a:pt x="22284" y="56580"/>
                      </a:cubicBezTo>
                      <a:cubicBezTo>
                        <a:pt x="16987" y="58303"/>
                        <a:pt x="12822" y="62434"/>
                        <a:pt x="11057" y="67722"/>
                      </a:cubicBezTo>
                      <a:cubicBezTo>
                        <a:pt x="7834" y="77629"/>
                        <a:pt x="9908" y="88488"/>
                        <a:pt x="16542" y="96519"/>
                      </a:cubicBezTo>
                      <a:cubicBezTo>
                        <a:pt x="16790" y="97153"/>
                        <a:pt x="16790" y="97856"/>
                        <a:pt x="16542" y="98490"/>
                      </a:cubicBezTo>
                      <a:cubicBezTo>
                        <a:pt x="16422" y="99218"/>
                        <a:pt x="15985" y="99844"/>
                        <a:pt x="15342" y="100204"/>
                      </a:cubicBezTo>
                      <a:cubicBezTo>
                        <a:pt x="9514" y="104266"/>
                        <a:pt x="5786" y="110703"/>
                        <a:pt x="5143" y="117773"/>
                      </a:cubicBezTo>
                      <a:cubicBezTo>
                        <a:pt x="4055" y="126807"/>
                        <a:pt x="7217" y="135831"/>
                        <a:pt x="13714" y="142199"/>
                      </a:cubicBezTo>
                      <a:cubicBezTo>
                        <a:pt x="14485" y="143151"/>
                        <a:pt x="14485" y="144505"/>
                        <a:pt x="13714" y="145456"/>
                      </a:cubicBezTo>
                      <a:cubicBezTo>
                        <a:pt x="8588" y="153332"/>
                        <a:pt x="6831" y="162931"/>
                        <a:pt x="8828" y="172110"/>
                      </a:cubicBezTo>
                      <a:cubicBezTo>
                        <a:pt x="10731" y="179043"/>
                        <a:pt x="15633" y="184768"/>
                        <a:pt x="22198" y="187708"/>
                      </a:cubicBezTo>
                      <a:cubicBezTo>
                        <a:pt x="23235" y="188197"/>
                        <a:pt x="23801" y="189328"/>
                        <a:pt x="23569" y="190451"/>
                      </a:cubicBezTo>
                      <a:cubicBezTo>
                        <a:pt x="20038" y="202681"/>
                        <a:pt x="25832" y="215665"/>
                        <a:pt x="37282" y="221218"/>
                      </a:cubicBezTo>
                      <a:cubicBezTo>
                        <a:pt x="40539" y="222933"/>
                        <a:pt x="43796" y="224989"/>
                        <a:pt x="46967" y="226875"/>
                      </a:cubicBezTo>
                      <a:cubicBezTo>
                        <a:pt x="54166" y="231246"/>
                        <a:pt x="62394" y="236217"/>
                        <a:pt x="65736" y="235017"/>
                      </a:cubicBezTo>
                      <a:lnTo>
                        <a:pt x="65736" y="235017"/>
                      </a:lnTo>
                      <a:cubicBezTo>
                        <a:pt x="70964" y="233217"/>
                        <a:pt x="71735" y="229360"/>
                        <a:pt x="72678" y="224732"/>
                      </a:cubicBezTo>
                      <a:cubicBezTo>
                        <a:pt x="72961" y="222975"/>
                        <a:pt x="73424" y="221253"/>
                        <a:pt x="74049" y="219590"/>
                      </a:cubicBezTo>
                      <a:cubicBezTo>
                        <a:pt x="66190" y="210557"/>
                        <a:pt x="64288" y="197787"/>
                        <a:pt x="69164" y="186851"/>
                      </a:cubicBezTo>
                      <a:cubicBezTo>
                        <a:pt x="65770" y="183714"/>
                        <a:pt x="63713" y="179386"/>
                        <a:pt x="63422" y="174767"/>
                      </a:cubicBezTo>
                      <a:cubicBezTo>
                        <a:pt x="63259" y="166608"/>
                        <a:pt x="66336" y="158714"/>
                        <a:pt x="71992" y="152826"/>
                      </a:cubicBezTo>
                      <a:cubicBezTo>
                        <a:pt x="58957" y="137922"/>
                        <a:pt x="56086" y="116659"/>
                        <a:pt x="64708" y="98833"/>
                      </a:cubicBezTo>
                      <a:cubicBezTo>
                        <a:pt x="56197" y="86269"/>
                        <a:pt x="55923" y="69848"/>
                        <a:pt x="64022" y="57009"/>
                      </a:cubicBezTo>
                      <a:cubicBezTo>
                        <a:pt x="64476" y="56315"/>
                        <a:pt x="65248" y="55904"/>
                        <a:pt x="66079" y="55895"/>
                      </a:cubicBezTo>
                      <a:cubicBezTo>
                        <a:pt x="73449" y="55758"/>
                        <a:pt x="80460" y="52672"/>
                        <a:pt x="85534" y="47325"/>
                      </a:cubicBezTo>
                      <a:cubicBezTo>
                        <a:pt x="86048" y="46725"/>
                        <a:pt x="86802" y="46382"/>
                        <a:pt x="87591" y="46382"/>
                      </a:cubicBezTo>
                      <a:lnTo>
                        <a:pt x="87591" y="46382"/>
                      </a:lnTo>
                      <a:cubicBezTo>
                        <a:pt x="88388" y="46416"/>
                        <a:pt x="89142" y="46793"/>
                        <a:pt x="89648" y="47410"/>
                      </a:cubicBezTo>
                      <a:cubicBezTo>
                        <a:pt x="97704" y="58295"/>
                        <a:pt x="110302" y="60694"/>
                        <a:pt x="125129" y="54181"/>
                      </a:cubicBezTo>
                      <a:cubicBezTo>
                        <a:pt x="126235" y="53709"/>
                        <a:pt x="127512" y="54069"/>
                        <a:pt x="128214" y="55038"/>
                      </a:cubicBezTo>
                      <a:cubicBezTo>
                        <a:pt x="136099" y="65922"/>
                        <a:pt x="156497" y="69950"/>
                        <a:pt x="172695" y="63608"/>
                      </a:cubicBezTo>
                      <a:cubicBezTo>
                        <a:pt x="173569" y="63274"/>
                        <a:pt x="174546" y="63437"/>
                        <a:pt x="175266" y="64037"/>
                      </a:cubicBezTo>
                      <a:cubicBezTo>
                        <a:pt x="186176" y="71750"/>
                        <a:pt x="200660" y="72119"/>
                        <a:pt x="211947" y="64980"/>
                      </a:cubicBezTo>
                      <a:cubicBezTo>
                        <a:pt x="212530" y="64774"/>
                        <a:pt x="213164" y="64774"/>
                        <a:pt x="213747" y="64980"/>
                      </a:cubicBezTo>
                      <a:cubicBezTo>
                        <a:pt x="234659" y="69436"/>
                        <a:pt x="240744" y="65494"/>
                        <a:pt x="254286" y="52038"/>
                      </a:cubicBezTo>
                      <a:cubicBezTo>
                        <a:pt x="255237" y="51181"/>
                        <a:pt x="256677" y="51181"/>
                        <a:pt x="257628" y="52038"/>
                      </a:cubicBezTo>
                      <a:cubicBezTo>
                        <a:pt x="267312" y="60420"/>
                        <a:pt x="280871" y="62700"/>
                        <a:pt x="292767" y="57952"/>
                      </a:cubicBezTo>
                      <a:cubicBezTo>
                        <a:pt x="293538" y="57523"/>
                        <a:pt x="294481" y="57523"/>
                        <a:pt x="295252" y="57952"/>
                      </a:cubicBezTo>
                      <a:cubicBezTo>
                        <a:pt x="295963" y="58500"/>
                        <a:pt x="296349" y="59366"/>
                        <a:pt x="296281" y="60266"/>
                      </a:cubicBezTo>
                      <a:cubicBezTo>
                        <a:pt x="294481" y="77407"/>
                        <a:pt x="300566" y="85120"/>
                        <a:pt x="313421" y="94547"/>
                      </a:cubicBezTo>
                      <a:cubicBezTo>
                        <a:pt x="314004" y="94976"/>
                        <a:pt x="314373" y="95627"/>
                        <a:pt x="314450" y="96347"/>
                      </a:cubicBezTo>
                      <a:cubicBezTo>
                        <a:pt x="314527" y="97101"/>
                        <a:pt x="314279" y="97847"/>
                        <a:pt x="313764" y="98404"/>
                      </a:cubicBezTo>
                      <a:cubicBezTo>
                        <a:pt x="301954" y="110754"/>
                        <a:pt x="298312" y="128812"/>
                        <a:pt x="304422" y="144770"/>
                      </a:cubicBezTo>
                      <a:cubicBezTo>
                        <a:pt x="304868" y="145936"/>
                        <a:pt x="304440" y="147256"/>
                        <a:pt x="303394" y="147941"/>
                      </a:cubicBezTo>
                      <a:cubicBezTo>
                        <a:pt x="290624" y="156512"/>
                        <a:pt x="286253" y="160454"/>
                        <a:pt x="286253" y="178109"/>
                      </a:cubicBezTo>
                      <a:cubicBezTo>
                        <a:pt x="286253" y="179463"/>
                        <a:pt x="285208" y="180586"/>
                        <a:pt x="283853" y="180680"/>
                      </a:cubicBezTo>
                      <a:cubicBezTo>
                        <a:pt x="272978" y="181109"/>
                        <a:pt x="263910" y="189139"/>
                        <a:pt x="262170" y="199878"/>
                      </a:cubicBezTo>
                      <a:cubicBezTo>
                        <a:pt x="262050" y="200667"/>
                        <a:pt x="261579" y="201361"/>
                        <a:pt x="260885" y="201764"/>
                      </a:cubicBezTo>
                      <a:cubicBezTo>
                        <a:pt x="260173" y="202072"/>
                        <a:pt x="259368" y="202072"/>
                        <a:pt x="258656" y="201764"/>
                      </a:cubicBezTo>
                      <a:cubicBezTo>
                        <a:pt x="245903" y="198413"/>
                        <a:pt x="232328" y="202209"/>
                        <a:pt x="223175" y="211705"/>
                      </a:cubicBezTo>
                      <a:cubicBezTo>
                        <a:pt x="222446" y="212408"/>
                        <a:pt x="221383" y="212640"/>
                        <a:pt x="220432" y="212305"/>
                      </a:cubicBezTo>
                      <a:cubicBezTo>
                        <a:pt x="214544" y="209743"/>
                        <a:pt x="208245" y="208260"/>
                        <a:pt x="201834" y="207934"/>
                      </a:cubicBezTo>
                      <a:close/>
                    </a:path>
                  </a:pathLst>
                </a:custGeom>
                <a:solidFill>
                  <a:srgbClr val="455A64"/>
                </a:solidFill>
                <a:ln w="8553" cap="flat">
                  <a:noFill/>
                  <a:prstDash val="solid"/>
                  <a:miter/>
                </a:ln>
              </p:spPr>
              <p:txBody>
                <a:bodyPr rtlCol="0" anchor="ctr"/>
                <a:lstStyle/>
                <a:p>
                  <a:endParaRPr lang="en-US" dirty="0"/>
                </a:p>
              </p:txBody>
            </p:sp>
            <p:sp>
              <p:nvSpPr>
                <p:cNvPr id="183" name="Freeform: Shape 250">
                  <a:extLst>
                    <a:ext uri="{FF2B5EF4-FFF2-40B4-BE49-F238E27FC236}">
                      <a16:creationId xmlns:a16="http://schemas.microsoft.com/office/drawing/2014/main" id="{E537773C-2E2B-C6BA-8155-FDD22E30E4B9}"/>
                    </a:ext>
                  </a:extLst>
                </p:cNvPr>
                <p:cNvSpPr/>
                <p:nvPr/>
              </p:nvSpPr>
              <p:spPr>
                <a:xfrm>
                  <a:off x="5916303" y="5045386"/>
                  <a:ext cx="20754" cy="10772"/>
                </a:xfrm>
                <a:custGeom>
                  <a:avLst/>
                  <a:gdLst>
                    <a:gd name="connsiteX0" fmla="*/ 20029 w 20754"/>
                    <a:gd name="connsiteY0" fmla="*/ 8571 h 10772"/>
                    <a:gd name="connsiteX1" fmla="*/ 15058 w 20754"/>
                    <a:gd name="connsiteY1" fmla="*/ 7113 h 10772"/>
                    <a:gd name="connsiteX2" fmla="*/ 10430 w 20754"/>
                    <a:gd name="connsiteY2" fmla="*/ 5228 h 10772"/>
                    <a:gd name="connsiteX3" fmla="*/ 6916 w 20754"/>
                    <a:gd name="connsiteY3" fmla="*/ 3171 h 10772"/>
                    <a:gd name="connsiteX4" fmla="*/ 3402 w 20754"/>
                    <a:gd name="connsiteY4" fmla="*/ 514 h 10772"/>
                    <a:gd name="connsiteX5" fmla="*/ 488 w 20754"/>
                    <a:gd name="connsiteY5" fmla="*/ 514 h 10772"/>
                    <a:gd name="connsiteX6" fmla="*/ 488 w 20754"/>
                    <a:gd name="connsiteY6" fmla="*/ 3171 h 10772"/>
                    <a:gd name="connsiteX7" fmla="*/ 4602 w 20754"/>
                    <a:gd name="connsiteY7" fmla="*/ 6171 h 10772"/>
                    <a:gd name="connsiteX8" fmla="*/ 9230 w 20754"/>
                    <a:gd name="connsiteY8" fmla="*/ 8485 h 10772"/>
                    <a:gd name="connsiteX9" fmla="*/ 14715 w 20754"/>
                    <a:gd name="connsiteY9" fmla="*/ 10284 h 10772"/>
                    <a:gd name="connsiteX10" fmla="*/ 19858 w 20754"/>
                    <a:gd name="connsiteY10" fmla="*/ 10713 h 10772"/>
                    <a:gd name="connsiteX11" fmla="*/ 20029 w 20754"/>
                    <a:gd name="connsiteY11" fmla="*/ 8571 h 1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54" h="10772">
                      <a:moveTo>
                        <a:pt x="20029" y="8571"/>
                      </a:moveTo>
                      <a:cubicBezTo>
                        <a:pt x="18401" y="7971"/>
                        <a:pt x="16687" y="7628"/>
                        <a:pt x="15058" y="7113"/>
                      </a:cubicBezTo>
                      <a:cubicBezTo>
                        <a:pt x="13456" y="6634"/>
                        <a:pt x="11913" y="5999"/>
                        <a:pt x="10430" y="5228"/>
                      </a:cubicBezTo>
                      <a:cubicBezTo>
                        <a:pt x="9213" y="4628"/>
                        <a:pt x="8039" y="3942"/>
                        <a:pt x="6916" y="3171"/>
                      </a:cubicBezTo>
                      <a:cubicBezTo>
                        <a:pt x="5631" y="2314"/>
                        <a:pt x="4688" y="1371"/>
                        <a:pt x="3402" y="514"/>
                      </a:cubicBezTo>
                      <a:cubicBezTo>
                        <a:pt x="2554" y="-171"/>
                        <a:pt x="1337" y="-171"/>
                        <a:pt x="488" y="514"/>
                      </a:cubicBezTo>
                      <a:cubicBezTo>
                        <a:pt x="-163" y="1277"/>
                        <a:pt x="-163" y="2408"/>
                        <a:pt x="488" y="3171"/>
                      </a:cubicBezTo>
                      <a:cubicBezTo>
                        <a:pt x="1688" y="4388"/>
                        <a:pt x="3077" y="5400"/>
                        <a:pt x="4602" y="6171"/>
                      </a:cubicBezTo>
                      <a:cubicBezTo>
                        <a:pt x="6076" y="7079"/>
                        <a:pt x="7619" y="7851"/>
                        <a:pt x="9230" y="8485"/>
                      </a:cubicBezTo>
                      <a:cubicBezTo>
                        <a:pt x="11013" y="9213"/>
                        <a:pt x="12847" y="9813"/>
                        <a:pt x="14715" y="10284"/>
                      </a:cubicBezTo>
                      <a:cubicBezTo>
                        <a:pt x="16395" y="10722"/>
                        <a:pt x="18135" y="10867"/>
                        <a:pt x="19858" y="10713"/>
                      </a:cubicBezTo>
                      <a:cubicBezTo>
                        <a:pt x="21315" y="10713"/>
                        <a:pt x="20715" y="8828"/>
                        <a:pt x="20029" y="8571"/>
                      </a:cubicBezTo>
                      <a:close/>
                    </a:path>
                  </a:pathLst>
                </a:custGeom>
                <a:solidFill>
                  <a:srgbClr val="455A64"/>
                </a:solidFill>
                <a:ln w="8553" cap="flat">
                  <a:noFill/>
                  <a:prstDash val="solid"/>
                  <a:miter/>
                </a:ln>
              </p:spPr>
              <p:txBody>
                <a:bodyPr rtlCol="0" anchor="ctr"/>
                <a:lstStyle/>
                <a:p>
                  <a:endParaRPr lang="en-US" dirty="0"/>
                </a:p>
              </p:txBody>
            </p:sp>
            <p:sp>
              <p:nvSpPr>
                <p:cNvPr id="184" name="Freeform: Shape 251">
                  <a:extLst>
                    <a:ext uri="{FF2B5EF4-FFF2-40B4-BE49-F238E27FC236}">
                      <a16:creationId xmlns:a16="http://schemas.microsoft.com/office/drawing/2014/main" id="{280858D7-AA88-52F7-33CC-7ED4C8C56052}"/>
                    </a:ext>
                  </a:extLst>
                </p:cNvPr>
                <p:cNvSpPr/>
                <p:nvPr/>
              </p:nvSpPr>
              <p:spPr>
                <a:xfrm>
                  <a:off x="5909074" y="4999706"/>
                  <a:ext cx="18604" cy="12601"/>
                </a:xfrm>
                <a:custGeom>
                  <a:avLst/>
                  <a:gdLst>
                    <a:gd name="connsiteX0" fmla="*/ 18088 w 18604"/>
                    <a:gd name="connsiteY0" fmla="*/ 10885 h 12601"/>
                    <a:gd name="connsiteX1" fmla="*/ 8918 w 18604"/>
                    <a:gd name="connsiteY1" fmla="*/ 6599 h 12601"/>
                    <a:gd name="connsiteX2" fmla="*/ 5489 w 18604"/>
                    <a:gd name="connsiteY2" fmla="*/ 3857 h 12601"/>
                    <a:gd name="connsiteX3" fmla="*/ 1718 w 18604"/>
                    <a:gd name="connsiteY3" fmla="*/ 0 h 12601"/>
                    <a:gd name="connsiteX4" fmla="*/ 4 w 18604"/>
                    <a:gd name="connsiteY4" fmla="*/ 771 h 12601"/>
                    <a:gd name="connsiteX5" fmla="*/ 947 w 18604"/>
                    <a:gd name="connsiteY5" fmla="*/ 3257 h 12601"/>
                    <a:gd name="connsiteX6" fmla="*/ 1890 w 18604"/>
                    <a:gd name="connsiteY6" fmla="*/ 4371 h 12601"/>
                    <a:gd name="connsiteX7" fmla="*/ 3604 w 18604"/>
                    <a:gd name="connsiteY7" fmla="*/ 6085 h 12601"/>
                    <a:gd name="connsiteX8" fmla="*/ 8061 w 18604"/>
                    <a:gd name="connsiteY8" fmla="*/ 9513 h 12601"/>
                    <a:gd name="connsiteX9" fmla="*/ 18088 w 18604"/>
                    <a:gd name="connsiteY9" fmla="*/ 12599 h 12601"/>
                    <a:gd name="connsiteX10" fmla="*/ 18088 w 18604"/>
                    <a:gd name="connsiteY10" fmla="*/ 10885 h 1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4" h="12601">
                      <a:moveTo>
                        <a:pt x="18088" y="10885"/>
                      </a:moveTo>
                      <a:cubicBezTo>
                        <a:pt x="14797" y="10028"/>
                        <a:pt x="11686" y="8570"/>
                        <a:pt x="8918" y="6599"/>
                      </a:cubicBezTo>
                      <a:cubicBezTo>
                        <a:pt x="7701" y="5785"/>
                        <a:pt x="6552" y="4868"/>
                        <a:pt x="5489" y="3857"/>
                      </a:cubicBezTo>
                      <a:cubicBezTo>
                        <a:pt x="4367" y="2451"/>
                        <a:pt x="3098" y="1157"/>
                        <a:pt x="1718" y="0"/>
                      </a:cubicBezTo>
                      <a:cubicBezTo>
                        <a:pt x="1119" y="0"/>
                        <a:pt x="-81" y="0"/>
                        <a:pt x="4" y="771"/>
                      </a:cubicBezTo>
                      <a:cubicBezTo>
                        <a:pt x="4" y="1689"/>
                        <a:pt x="339" y="2571"/>
                        <a:pt x="947" y="3257"/>
                      </a:cubicBezTo>
                      <a:cubicBezTo>
                        <a:pt x="1213" y="3668"/>
                        <a:pt x="1530" y="4037"/>
                        <a:pt x="1890" y="4371"/>
                      </a:cubicBezTo>
                      <a:cubicBezTo>
                        <a:pt x="2421" y="4988"/>
                        <a:pt x="2987" y="5554"/>
                        <a:pt x="3604" y="6085"/>
                      </a:cubicBezTo>
                      <a:cubicBezTo>
                        <a:pt x="4958" y="7396"/>
                        <a:pt x="6449" y="8545"/>
                        <a:pt x="8061" y="9513"/>
                      </a:cubicBezTo>
                      <a:cubicBezTo>
                        <a:pt x="11077" y="11399"/>
                        <a:pt x="14531" y="12461"/>
                        <a:pt x="18088" y="12599"/>
                      </a:cubicBezTo>
                      <a:cubicBezTo>
                        <a:pt x="18859" y="12684"/>
                        <a:pt x="18688" y="10970"/>
                        <a:pt x="18088" y="10885"/>
                      </a:cubicBezTo>
                      <a:close/>
                    </a:path>
                  </a:pathLst>
                </a:custGeom>
                <a:solidFill>
                  <a:srgbClr val="455A64"/>
                </a:solidFill>
                <a:ln w="8553" cap="flat">
                  <a:noFill/>
                  <a:prstDash val="solid"/>
                  <a:miter/>
                </a:ln>
              </p:spPr>
              <p:txBody>
                <a:bodyPr rtlCol="0" anchor="ctr"/>
                <a:lstStyle/>
                <a:p>
                  <a:endParaRPr lang="en-US" dirty="0"/>
                </a:p>
              </p:txBody>
            </p:sp>
            <p:sp>
              <p:nvSpPr>
                <p:cNvPr id="185" name="Freeform: Shape 252">
                  <a:extLst>
                    <a:ext uri="{FF2B5EF4-FFF2-40B4-BE49-F238E27FC236}">
                      <a16:creationId xmlns:a16="http://schemas.microsoft.com/office/drawing/2014/main" id="{5D9D429C-D1F4-77D7-C7BF-A228EB2C3AA2}"/>
                    </a:ext>
                  </a:extLst>
                </p:cNvPr>
                <p:cNvSpPr/>
                <p:nvPr/>
              </p:nvSpPr>
              <p:spPr>
                <a:xfrm>
                  <a:off x="5913604" y="4955274"/>
                  <a:ext cx="17724" cy="11510"/>
                </a:xfrm>
                <a:custGeom>
                  <a:avLst/>
                  <a:gdLst>
                    <a:gd name="connsiteX0" fmla="*/ 17672 w 17724"/>
                    <a:gd name="connsiteY0" fmla="*/ 10236 h 11510"/>
                    <a:gd name="connsiteX1" fmla="*/ 15786 w 17724"/>
                    <a:gd name="connsiteY1" fmla="*/ 8950 h 11510"/>
                    <a:gd name="connsiteX2" fmla="*/ 13644 w 17724"/>
                    <a:gd name="connsiteY2" fmla="*/ 7922 h 11510"/>
                    <a:gd name="connsiteX3" fmla="*/ 9444 w 17724"/>
                    <a:gd name="connsiteY3" fmla="*/ 5694 h 11510"/>
                    <a:gd name="connsiteX4" fmla="*/ 6445 w 17724"/>
                    <a:gd name="connsiteY4" fmla="*/ 3722 h 11510"/>
                    <a:gd name="connsiteX5" fmla="*/ 1988 w 17724"/>
                    <a:gd name="connsiteY5" fmla="*/ 208 h 11510"/>
                    <a:gd name="connsiteX6" fmla="*/ 205 w 17724"/>
                    <a:gd name="connsiteY6" fmla="*/ 586 h 11510"/>
                    <a:gd name="connsiteX7" fmla="*/ 17 w 17724"/>
                    <a:gd name="connsiteY7" fmla="*/ 1494 h 11510"/>
                    <a:gd name="connsiteX8" fmla="*/ 959 w 17724"/>
                    <a:gd name="connsiteY8" fmla="*/ 3465 h 11510"/>
                    <a:gd name="connsiteX9" fmla="*/ 959 w 17724"/>
                    <a:gd name="connsiteY9" fmla="*/ 3979 h 11510"/>
                    <a:gd name="connsiteX10" fmla="*/ 1988 w 17724"/>
                    <a:gd name="connsiteY10" fmla="*/ 4922 h 11510"/>
                    <a:gd name="connsiteX11" fmla="*/ 3702 w 17724"/>
                    <a:gd name="connsiteY11" fmla="*/ 6294 h 11510"/>
                    <a:gd name="connsiteX12" fmla="*/ 8159 w 17724"/>
                    <a:gd name="connsiteY12" fmla="*/ 9122 h 11510"/>
                    <a:gd name="connsiteX13" fmla="*/ 13215 w 17724"/>
                    <a:gd name="connsiteY13" fmla="*/ 11093 h 11510"/>
                    <a:gd name="connsiteX14" fmla="*/ 17158 w 17724"/>
                    <a:gd name="connsiteY14" fmla="*/ 11093 h 11510"/>
                    <a:gd name="connsiteX15" fmla="*/ 17672 w 17724"/>
                    <a:gd name="connsiteY15" fmla="*/ 10236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24" h="11510">
                      <a:moveTo>
                        <a:pt x="17672" y="10236"/>
                      </a:moveTo>
                      <a:cubicBezTo>
                        <a:pt x="17140" y="9687"/>
                        <a:pt x="16498" y="9250"/>
                        <a:pt x="15786" y="8950"/>
                      </a:cubicBezTo>
                      <a:lnTo>
                        <a:pt x="13644" y="7922"/>
                      </a:lnTo>
                      <a:cubicBezTo>
                        <a:pt x="12187" y="7296"/>
                        <a:pt x="10781" y="6551"/>
                        <a:pt x="9444" y="5694"/>
                      </a:cubicBezTo>
                      <a:cubicBezTo>
                        <a:pt x="8390" y="5119"/>
                        <a:pt x="7387" y="4459"/>
                        <a:pt x="6445" y="3722"/>
                      </a:cubicBezTo>
                      <a:cubicBezTo>
                        <a:pt x="5082" y="2403"/>
                        <a:pt x="3590" y="1220"/>
                        <a:pt x="1988" y="208"/>
                      </a:cubicBezTo>
                      <a:cubicBezTo>
                        <a:pt x="1396" y="-177"/>
                        <a:pt x="599" y="-14"/>
                        <a:pt x="205" y="586"/>
                      </a:cubicBezTo>
                      <a:cubicBezTo>
                        <a:pt x="34" y="851"/>
                        <a:pt x="-35" y="1177"/>
                        <a:pt x="17" y="1494"/>
                      </a:cubicBezTo>
                      <a:cubicBezTo>
                        <a:pt x="188" y="2214"/>
                        <a:pt x="514" y="2882"/>
                        <a:pt x="959" y="3465"/>
                      </a:cubicBezTo>
                      <a:lnTo>
                        <a:pt x="959" y="3979"/>
                      </a:lnTo>
                      <a:lnTo>
                        <a:pt x="1988" y="4922"/>
                      </a:lnTo>
                      <a:lnTo>
                        <a:pt x="3702" y="6294"/>
                      </a:lnTo>
                      <a:cubicBezTo>
                        <a:pt x="5125" y="7339"/>
                        <a:pt x="6607" y="8282"/>
                        <a:pt x="8159" y="9122"/>
                      </a:cubicBezTo>
                      <a:cubicBezTo>
                        <a:pt x="9787" y="9919"/>
                        <a:pt x="11475" y="10579"/>
                        <a:pt x="13215" y="11093"/>
                      </a:cubicBezTo>
                      <a:cubicBezTo>
                        <a:pt x="14475" y="11650"/>
                        <a:pt x="15898" y="11650"/>
                        <a:pt x="17158" y="11093"/>
                      </a:cubicBezTo>
                      <a:cubicBezTo>
                        <a:pt x="17158" y="11093"/>
                        <a:pt x="17929" y="10407"/>
                        <a:pt x="17672" y="10236"/>
                      </a:cubicBezTo>
                      <a:close/>
                    </a:path>
                  </a:pathLst>
                </a:custGeom>
                <a:solidFill>
                  <a:srgbClr val="455A64"/>
                </a:solidFill>
                <a:ln w="8553" cap="flat">
                  <a:noFill/>
                  <a:prstDash val="solid"/>
                  <a:miter/>
                </a:ln>
              </p:spPr>
              <p:txBody>
                <a:bodyPr rtlCol="0" anchor="ctr"/>
                <a:lstStyle/>
                <a:p>
                  <a:endParaRPr lang="en-US" dirty="0"/>
                </a:p>
              </p:txBody>
            </p:sp>
            <p:sp>
              <p:nvSpPr>
                <p:cNvPr id="186" name="Freeform: Shape 253">
                  <a:extLst>
                    <a:ext uri="{FF2B5EF4-FFF2-40B4-BE49-F238E27FC236}">
                      <a16:creationId xmlns:a16="http://schemas.microsoft.com/office/drawing/2014/main" id="{99AF57B8-F3F7-249D-F9EF-DCBF9B261666}"/>
                    </a:ext>
                  </a:extLst>
                </p:cNvPr>
                <p:cNvSpPr/>
                <p:nvPr/>
              </p:nvSpPr>
              <p:spPr>
                <a:xfrm>
                  <a:off x="5923636" y="4907839"/>
                  <a:ext cx="9525" cy="23154"/>
                </a:xfrm>
                <a:custGeom>
                  <a:avLst/>
                  <a:gdLst>
                    <a:gd name="connsiteX0" fmla="*/ 9526 w 9525"/>
                    <a:gd name="connsiteY0" fmla="*/ 22275 h 23154"/>
                    <a:gd name="connsiteX1" fmla="*/ 8240 w 9525"/>
                    <a:gd name="connsiteY1" fmla="*/ 20904 h 23154"/>
                    <a:gd name="connsiteX2" fmla="*/ 6526 w 9525"/>
                    <a:gd name="connsiteY2" fmla="*/ 18933 h 23154"/>
                    <a:gd name="connsiteX3" fmla="*/ 4555 w 9525"/>
                    <a:gd name="connsiteY3" fmla="*/ 14390 h 23154"/>
                    <a:gd name="connsiteX4" fmla="*/ 3955 w 9525"/>
                    <a:gd name="connsiteY4" fmla="*/ 3849 h 23154"/>
                    <a:gd name="connsiteX5" fmla="*/ 3440 w 9525"/>
                    <a:gd name="connsiteY5" fmla="*/ 1363 h 23154"/>
                    <a:gd name="connsiteX6" fmla="*/ 1298 w 9525"/>
                    <a:gd name="connsiteY6" fmla="*/ 78 h 23154"/>
                    <a:gd name="connsiteX7" fmla="*/ 12 w 9525"/>
                    <a:gd name="connsiteY7" fmla="*/ 5306 h 23154"/>
                    <a:gd name="connsiteX8" fmla="*/ 1898 w 9525"/>
                    <a:gd name="connsiteY8" fmla="*/ 15676 h 23154"/>
                    <a:gd name="connsiteX9" fmla="*/ 5069 w 9525"/>
                    <a:gd name="connsiteY9" fmla="*/ 20647 h 23154"/>
                    <a:gd name="connsiteX10" fmla="*/ 7640 w 9525"/>
                    <a:gd name="connsiteY10" fmla="*/ 22704 h 23154"/>
                    <a:gd name="connsiteX11" fmla="*/ 8497 w 9525"/>
                    <a:gd name="connsiteY11" fmla="*/ 23132 h 23154"/>
                    <a:gd name="connsiteX12" fmla="*/ 9354 w 9525"/>
                    <a:gd name="connsiteY12" fmla="*/ 23132 h 23154"/>
                    <a:gd name="connsiteX13" fmla="*/ 9526 w 9525"/>
                    <a:gd name="connsiteY13" fmla="*/ 22275 h 2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5" h="23154">
                      <a:moveTo>
                        <a:pt x="9526" y="22275"/>
                      </a:moveTo>
                      <a:lnTo>
                        <a:pt x="8240" y="20904"/>
                      </a:lnTo>
                      <a:cubicBezTo>
                        <a:pt x="7623" y="20287"/>
                        <a:pt x="7049" y="19627"/>
                        <a:pt x="6526" y="18933"/>
                      </a:cubicBezTo>
                      <a:cubicBezTo>
                        <a:pt x="5660" y="17519"/>
                        <a:pt x="5000" y="15984"/>
                        <a:pt x="4555" y="14390"/>
                      </a:cubicBezTo>
                      <a:cubicBezTo>
                        <a:pt x="3843" y="10928"/>
                        <a:pt x="3638" y="7371"/>
                        <a:pt x="3955" y="3849"/>
                      </a:cubicBezTo>
                      <a:cubicBezTo>
                        <a:pt x="4040" y="2983"/>
                        <a:pt x="3861" y="2118"/>
                        <a:pt x="3440" y="1363"/>
                      </a:cubicBezTo>
                      <a:cubicBezTo>
                        <a:pt x="3440" y="592"/>
                        <a:pt x="2241" y="-265"/>
                        <a:pt x="1298" y="78"/>
                      </a:cubicBezTo>
                      <a:cubicBezTo>
                        <a:pt x="355" y="421"/>
                        <a:pt x="12" y="3935"/>
                        <a:pt x="12" y="5306"/>
                      </a:cubicBezTo>
                      <a:cubicBezTo>
                        <a:pt x="-99" y="8854"/>
                        <a:pt x="544" y="12394"/>
                        <a:pt x="1898" y="15676"/>
                      </a:cubicBezTo>
                      <a:cubicBezTo>
                        <a:pt x="2686" y="17493"/>
                        <a:pt x="3758" y="19164"/>
                        <a:pt x="5069" y="20647"/>
                      </a:cubicBezTo>
                      <a:cubicBezTo>
                        <a:pt x="5849" y="21427"/>
                        <a:pt x="6714" y="22112"/>
                        <a:pt x="7640" y="22704"/>
                      </a:cubicBezTo>
                      <a:lnTo>
                        <a:pt x="8497" y="23132"/>
                      </a:lnTo>
                      <a:lnTo>
                        <a:pt x="9354" y="23132"/>
                      </a:lnTo>
                      <a:cubicBezTo>
                        <a:pt x="9526" y="23304"/>
                        <a:pt x="9526" y="22447"/>
                        <a:pt x="9526" y="22275"/>
                      </a:cubicBezTo>
                      <a:close/>
                    </a:path>
                  </a:pathLst>
                </a:custGeom>
                <a:solidFill>
                  <a:srgbClr val="455A64"/>
                </a:solidFill>
                <a:ln w="8553" cap="flat">
                  <a:noFill/>
                  <a:prstDash val="solid"/>
                  <a:miter/>
                </a:ln>
              </p:spPr>
              <p:txBody>
                <a:bodyPr rtlCol="0" anchor="ctr"/>
                <a:lstStyle/>
                <a:p>
                  <a:endParaRPr lang="en-US" dirty="0"/>
                </a:p>
              </p:txBody>
            </p:sp>
            <p:sp>
              <p:nvSpPr>
                <p:cNvPr id="187" name="Freeform: Shape 254">
                  <a:extLst>
                    <a:ext uri="{FF2B5EF4-FFF2-40B4-BE49-F238E27FC236}">
                      <a16:creationId xmlns:a16="http://schemas.microsoft.com/office/drawing/2014/main" id="{D0744025-AD2F-9B1B-815D-6B1F40A9202B}"/>
                    </a:ext>
                  </a:extLst>
                </p:cNvPr>
                <p:cNvSpPr/>
                <p:nvPr/>
              </p:nvSpPr>
              <p:spPr>
                <a:xfrm>
                  <a:off x="5985955" y="4897380"/>
                  <a:ext cx="7064" cy="18891"/>
                </a:xfrm>
                <a:custGeom>
                  <a:avLst/>
                  <a:gdLst>
                    <a:gd name="connsiteX0" fmla="*/ 6685 w 7064"/>
                    <a:gd name="connsiteY0" fmla="*/ 5051 h 18891"/>
                    <a:gd name="connsiteX1" fmla="*/ 5400 w 7064"/>
                    <a:gd name="connsiteY1" fmla="*/ 1880 h 18891"/>
                    <a:gd name="connsiteX2" fmla="*/ 4200 w 7064"/>
                    <a:gd name="connsiteY2" fmla="*/ 166 h 18891"/>
                    <a:gd name="connsiteX3" fmla="*/ 3514 w 7064"/>
                    <a:gd name="connsiteY3" fmla="*/ 1023 h 18891"/>
                    <a:gd name="connsiteX4" fmla="*/ 3514 w 7064"/>
                    <a:gd name="connsiteY4" fmla="*/ 2566 h 18891"/>
                    <a:gd name="connsiteX5" fmla="*/ 3514 w 7064"/>
                    <a:gd name="connsiteY5" fmla="*/ 5308 h 18891"/>
                    <a:gd name="connsiteX6" fmla="*/ 3514 w 7064"/>
                    <a:gd name="connsiteY6" fmla="*/ 8994 h 18891"/>
                    <a:gd name="connsiteX7" fmla="*/ 2486 w 7064"/>
                    <a:gd name="connsiteY7" fmla="*/ 12336 h 18891"/>
                    <a:gd name="connsiteX8" fmla="*/ 515 w 7064"/>
                    <a:gd name="connsiteY8" fmla="*/ 15507 h 18891"/>
                    <a:gd name="connsiteX9" fmla="*/ 0 w 7064"/>
                    <a:gd name="connsiteY9" fmla="*/ 17135 h 18891"/>
                    <a:gd name="connsiteX10" fmla="*/ 429 w 7064"/>
                    <a:gd name="connsiteY10" fmla="*/ 18164 h 18891"/>
                    <a:gd name="connsiteX11" fmla="*/ 1971 w 7064"/>
                    <a:gd name="connsiteY11" fmla="*/ 18849 h 18891"/>
                    <a:gd name="connsiteX12" fmla="*/ 4885 w 7064"/>
                    <a:gd name="connsiteY12" fmla="*/ 16107 h 18891"/>
                    <a:gd name="connsiteX13" fmla="*/ 7028 w 7064"/>
                    <a:gd name="connsiteY13" fmla="*/ 9251 h 18891"/>
                    <a:gd name="connsiteX14" fmla="*/ 6685 w 7064"/>
                    <a:gd name="connsiteY14" fmla="*/ 5051 h 1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64" h="18891">
                      <a:moveTo>
                        <a:pt x="6685" y="5051"/>
                      </a:moveTo>
                      <a:cubicBezTo>
                        <a:pt x="6385" y="3945"/>
                        <a:pt x="5948" y="2883"/>
                        <a:pt x="5400" y="1880"/>
                      </a:cubicBezTo>
                      <a:cubicBezTo>
                        <a:pt x="5083" y="1254"/>
                        <a:pt x="4680" y="680"/>
                        <a:pt x="4200" y="166"/>
                      </a:cubicBezTo>
                      <a:cubicBezTo>
                        <a:pt x="3686" y="-434"/>
                        <a:pt x="3428" y="766"/>
                        <a:pt x="3514" y="1023"/>
                      </a:cubicBezTo>
                      <a:cubicBezTo>
                        <a:pt x="3600" y="1280"/>
                        <a:pt x="3514" y="2052"/>
                        <a:pt x="3514" y="2566"/>
                      </a:cubicBezTo>
                      <a:cubicBezTo>
                        <a:pt x="3600" y="3474"/>
                        <a:pt x="3600" y="4400"/>
                        <a:pt x="3514" y="5308"/>
                      </a:cubicBezTo>
                      <a:cubicBezTo>
                        <a:pt x="3600" y="6534"/>
                        <a:pt x="3600" y="7768"/>
                        <a:pt x="3514" y="8994"/>
                      </a:cubicBezTo>
                      <a:cubicBezTo>
                        <a:pt x="3274" y="10133"/>
                        <a:pt x="2931" y="11256"/>
                        <a:pt x="2486" y="12336"/>
                      </a:cubicBezTo>
                      <a:cubicBezTo>
                        <a:pt x="1894" y="13433"/>
                        <a:pt x="1234" y="14487"/>
                        <a:pt x="515" y="15507"/>
                      </a:cubicBezTo>
                      <a:cubicBezTo>
                        <a:pt x="172" y="15978"/>
                        <a:pt x="-8" y="16553"/>
                        <a:pt x="0" y="17135"/>
                      </a:cubicBezTo>
                      <a:cubicBezTo>
                        <a:pt x="35" y="17512"/>
                        <a:pt x="180" y="17872"/>
                        <a:pt x="429" y="18164"/>
                      </a:cubicBezTo>
                      <a:cubicBezTo>
                        <a:pt x="729" y="18721"/>
                        <a:pt x="1363" y="19004"/>
                        <a:pt x="1971" y="18849"/>
                      </a:cubicBezTo>
                      <a:cubicBezTo>
                        <a:pt x="3257" y="18849"/>
                        <a:pt x="4286" y="17050"/>
                        <a:pt x="4885" y="16107"/>
                      </a:cubicBezTo>
                      <a:cubicBezTo>
                        <a:pt x="6102" y="14016"/>
                        <a:pt x="6839" y="11667"/>
                        <a:pt x="7028" y="9251"/>
                      </a:cubicBezTo>
                      <a:cubicBezTo>
                        <a:pt x="7131" y="7845"/>
                        <a:pt x="7019" y="6422"/>
                        <a:pt x="6685" y="5051"/>
                      </a:cubicBezTo>
                      <a:close/>
                    </a:path>
                  </a:pathLst>
                </a:custGeom>
                <a:solidFill>
                  <a:srgbClr val="455A64"/>
                </a:solidFill>
                <a:ln w="8553" cap="flat">
                  <a:noFill/>
                  <a:prstDash val="solid"/>
                  <a:miter/>
                </a:ln>
              </p:spPr>
              <p:txBody>
                <a:bodyPr rtlCol="0" anchor="ctr"/>
                <a:lstStyle/>
                <a:p>
                  <a:endParaRPr lang="en-US" dirty="0"/>
                </a:p>
              </p:txBody>
            </p:sp>
            <p:sp>
              <p:nvSpPr>
                <p:cNvPr id="188" name="Freeform: Shape 255">
                  <a:extLst>
                    <a:ext uri="{FF2B5EF4-FFF2-40B4-BE49-F238E27FC236}">
                      <a16:creationId xmlns:a16="http://schemas.microsoft.com/office/drawing/2014/main" id="{7609046D-6469-3964-2E25-5360D77F891F}"/>
                    </a:ext>
                  </a:extLst>
                </p:cNvPr>
                <p:cNvSpPr/>
                <p:nvPr/>
              </p:nvSpPr>
              <p:spPr>
                <a:xfrm>
                  <a:off x="6027682" y="4904432"/>
                  <a:ext cx="7048" cy="20295"/>
                </a:xfrm>
                <a:custGeom>
                  <a:avLst/>
                  <a:gdLst>
                    <a:gd name="connsiteX0" fmla="*/ 6182 w 7048"/>
                    <a:gd name="connsiteY0" fmla="*/ 15826 h 20295"/>
                    <a:gd name="connsiteX1" fmla="*/ 5411 w 7048"/>
                    <a:gd name="connsiteY1" fmla="*/ 14112 h 20295"/>
                    <a:gd name="connsiteX2" fmla="*/ 4554 w 7048"/>
                    <a:gd name="connsiteY2" fmla="*/ 9998 h 20295"/>
                    <a:gd name="connsiteX3" fmla="*/ 4554 w 7048"/>
                    <a:gd name="connsiteY3" fmla="*/ 6142 h 20295"/>
                    <a:gd name="connsiteX4" fmla="*/ 5154 w 7048"/>
                    <a:gd name="connsiteY4" fmla="*/ 3228 h 20295"/>
                    <a:gd name="connsiteX5" fmla="*/ 5154 w 7048"/>
                    <a:gd name="connsiteY5" fmla="*/ 742 h 20295"/>
                    <a:gd name="connsiteX6" fmla="*/ 3954 w 7048"/>
                    <a:gd name="connsiteY6" fmla="*/ 742 h 20295"/>
                    <a:gd name="connsiteX7" fmla="*/ 3011 w 7048"/>
                    <a:gd name="connsiteY7" fmla="*/ 1599 h 20295"/>
                    <a:gd name="connsiteX8" fmla="*/ 2325 w 7048"/>
                    <a:gd name="connsiteY8" fmla="*/ 2628 h 20295"/>
                    <a:gd name="connsiteX9" fmla="*/ 954 w 7048"/>
                    <a:gd name="connsiteY9" fmla="*/ 4942 h 20295"/>
                    <a:gd name="connsiteX10" fmla="*/ 11 w 7048"/>
                    <a:gd name="connsiteY10" fmla="*/ 10256 h 20295"/>
                    <a:gd name="connsiteX11" fmla="*/ 868 w 7048"/>
                    <a:gd name="connsiteY11" fmla="*/ 15055 h 20295"/>
                    <a:gd name="connsiteX12" fmla="*/ 3954 w 7048"/>
                    <a:gd name="connsiteY12" fmla="*/ 19854 h 20295"/>
                    <a:gd name="connsiteX13" fmla="*/ 6953 w 7048"/>
                    <a:gd name="connsiteY13" fmla="*/ 18397 h 20295"/>
                    <a:gd name="connsiteX14" fmla="*/ 6182 w 7048"/>
                    <a:gd name="connsiteY14" fmla="*/ 15826 h 2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8" h="20295">
                      <a:moveTo>
                        <a:pt x="6182" y="15826"/>
                      </a:moveTo>
                      <a:cubicBezTo>
                        <a:pt x="5874" y="15278"/>
                        <a:pt x="5616" y="14703"/>
                        <a:pt x="5411" y="14112"/>
                      </a:cubicBezTo>
                      <a:cubicBezTo>
                        <a:pt x="4965" y="12784"/>
                        <a:pt x="4674" y="11395"/>
                        <a:pt x="4554" y="9998"/>
                      </a:cubicBezTo>
                      <a:cubicBezTo>
                        <a:pt x="4468" y="8713"/>
                        <a:pt x="4468" y="7427"/>
                        <a:pt x="4554" y="6142"/>
                      </a:cubicBezTo>
                      <a:cubicBezTo>
                        <a:pt x="4631" y="5148"/>
                        <a:pt x="4828" y="4171"/>
                        <a:pt x="5154" y="3228"/>
                      </a:cubicBezTo>
                      <a:cubicBezTo>
                        <a:pt x="5359" y="2414"/>
                        <a:pt x="5359" y="1556"/>
                        <a:pt x="5154" y="742"/>
                      </a:cubicBezTo>
                      <a:cubicBezTo>
                        <a:pt x="5154" y="-115"/>
                        <a:pt x="4125" y="-372"/>
                        <a:pt x="3954" y="742"/>
                      </a:cubicBezTo>
                      <a:cubicBezTo>
                        <a:pt x="3782" y="1856"/>
                        <a:pt x="3182" y="1428"/>
                        <a:pt x="3011" y="1599"/>
                      </a:cubicBezTo>
                      <a:cubicBezTo>
                        <a:pt x="2754" y="1925"/>
                        <a:pt x="2522" y="2268"/>
                        <a:pt x="2325" y="2628"/>
                      </a:cubicBezTo>
                      <a:cubicBezTo>
                        <a:pt x="1760" y="3331"/>
                        <a:pt x="1297" y="4110"/>
                        <a:pt x="954" y="4942"/>
                      </a:cubicBezTo>
                      <a:cubicBezTo>
                        <a:pt x="251" y="6622"/>
                        <a:pt x="-66" y="8439"/>
                        <a:pt x="11" y="10256"/>
                      </a:cubicBezTo>
                      <a:cubicBezTo>
                        <a:pt x="-6" y="11892"/>
                        <a:pt x="286" y="13521"/>
                        <a:pt x="868" y="15055"/>
                      </a:cubicBezTo>
                      <a:cubicBezTo>
                        <a:pt x="1434" y="16906"/>
                        <a:pt x="2505" y="18569"/>
                        <a:pt x="3954" y="19854"/>
                      </a:cubicBezTo>
                      <a:cubicBezTo>
                        <a:pt x="5154" y="20712"/>
                        <a:pt x="7553" y="20369"/>
                        <a:pt x="6953" y="18397"/>
                      </a:cubicBezTo>
                      <a:cubicBezTo>
                        <a:pt x="6808" y="17515"/>
                        <a:pt x="6542" y="16649"/>
                        <a:pt x="6182" y="15826"/>
                      </a:cubicBezTo>
                      <a:close/>
                    </a:path>
                  </a:pathLst>
                </a:custGeom>
                <a:solidFill>
                  <a:srgbClr val="455A64"/>
                </a:solidFill>
                <a:ln w="8553" cap="flat">
                  <a:noFill/>
                  <a:prstDash val="solid"/>
                  <a:miter/>
                </a:ln>
              </p:spPr>
              <p:txBody>
                <a:bodyPr rtlCol="0" anchor="ctr"/>
                <a:lstStyle/>
                <a:p>
                  <a:endParaRPr lang="en-US" dirty="0"/>
                </a:p>
              </p:txBody>
            </p:sp>
            <p:sp>
              <p:nvSpPr>
                <p:cNvPr id="189" name="Freeform: Shape 256">
                  <a:extLst>
                    <a:ext uri="{FF2B5EF4-FFF2-40B4-BE49-F238E27FC236}">
                      <a16:creationId xmlns:a16="http://schemas.microsoft.com/office/drawing/2014/main" id="{55119E39-4E46-0451-3D2F-17788FE26899}"/>
                    </a:ext>
                  </a:extLst>
                </p:cNvPr>
                <p:cNvSpPr/>
                <p:nvPr/>
              </p:nvSpPr>
              <p:spPr>
                <a:xfrm>
                  <a:off x="6070989" y="4911795"/>
                  <a:ext cx="12381" cy="19069"/>
                </a:xfrm>
                <a:custGeom>
                  <a:avLst/>
                  <a:gdLst>
                    <a:gd name="connsiteX0" fmla="*/ 11641 w 12381"/>
                    <a:gd name="connsiteY0" fmla="*/ 321 h 19069"/>
                    <a:gd name="connsiteX1" fmla="*/ 10869 w 12381"/>
                    <a:gd name="connsiteY1" fmla="*/ 321 h 19069"/>
                    <a:gd name="connsiteX2" fmla="*/ 10012 w 12381"/>
                    <a:gd name="connsiteY2" fmla="*/ 5549 h 19069"/>
                    <a:gd name="connsiteX3" fmla="*/ 8298 w 12381"/>
                    <a:gd name="connsiteY3" fmla="*/ 10349 h 19069"/>
                    <a:gd name="connsiteX4" fmla="*/ 5041 w 12381"/>
                    <a:gd name="connsiteY4" fmla="*/ 13691 h 19069"/>
                    <a:gd name="connsiteX5" fmla="*/ 671 w 12381"/>
                    <a:gd name="connsiteY5" fmla="*/ 15834 h 19069"/>
                    <a:gd name="connsiteX6" fmla="*/ 71 w 12381"/>
                    <a:gd name="connsiteY6" fmla="*/ 17377 h 19069"/>
                    <a:gd name="connsiteX7" fmla="*/ 1099 w 12381"/>
                    <a:gd name="connsiteY7" fmla="*/ 19005 h 19069"/>
                    <a:gd name="connsiteX8" fmla="*/ 1099 w 12381"/>
                    <a:gd name="connsiteY8" fmla="*/ 19005 h 19069"/>
                    <a:gd name="connsiteX9" fmla="*/ 1699 w 12381"/>
                    <a:gd name="connsiteY9" fmla="*/ 19005 h 19069"/>
                    <a:gd name="connsiteX10" fmla="*/ 3156 w 12381"/>
                    <a:gd name="connsiteY10" fmla="*/ 19005 h 19069"/>
                    <a:gd name="connsiteX11" fmla="*/ 6584 w 12381"/>
                    <a:gd name="connsiteY11" fmla="*/ 17462 h 19069"/>
                    <a:gd name="connsiteX12" fmla="*/ 10612 w 12381"/>
                    <a:gd name="connsiteY12" fmla="*/ 13606 h 19069"/>
                    <a:gd name="connsiteX13" fmla="*/ 12326 w 12381"/>
                    <a:gd name="connsiteY13" fmla="*/ 7692 h 19069"/>
                    <a:gd name="connsiteX14" fmla="*/ 11641 w 12381"/>
                    <a:gd name="connsiteY14" fmla="*/ 321 h 1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1" h="19069">
                      <a:moveTo>
                        <a:pt x="11641" y="321"/>
                      </a:moveTo>
                      <a:cubicBezTo>
                        <a:pt x="11641" y="-107"/>
                        <a:pt x="11041" y="-107"/>
                        <a:pt x="10869" y="321"/>
                      </a:cubicBezTo>
                      <a:cubicBezTo>
                        <a:pt x="10372" y="2018"/>
                        <a:pt x="10081" y="3775"/>
                        <a:pt x="10012" y="5549"/>
                      </a:cubicBezTo>
                      <a:cubicBezTo>
                        <a:pt x="9755" y="7246"/>
                        <a:pt x="9172" y="8875"/>
                        <a:pt x="8298" y="10349"/>
                      </a:cubicBezTo>
                      <a:cubicBezTo>
                        <a:pt x="7467" y="11686"/>
                        <a:pt x="6353" y="12826"/>
                        <a:pt x="5041" y="13691"/>
                      </a:cubicBezTo>
                      <a:cubicBezTo>
                        <a:pt x="3670" y="14548"/>
                        <a:pt x="2128" y="15062"/>
                        <a:pt x="671" y="15834"/>
                      </a:cubicBezTo>
                      <a:cubicBezTo>
                        <a:pt x="122" y="16134"/>
                        <a:pt x="-135" y="16785"/>
                        <a:pt x="71" y="17377"/>
                      </a:cubicBezTo>
                      <a:cubicBezTo>
                        <a:pt x="139" y="18054"/>
                        <a:pt x="516" y="18654"/>
                        <a:pt x="1099" y="19005"/>
                      </a:cubicBezTo>
                      <a:lnTo>
                        <a:pt x="1099" y="19005"/>
                      </a:lnTo>
                      <a:lnTo>
                        <a:pt x="1699" y="19005"/>
                      </a:lnTo>
                      <a:cubicBezTo>
                        <a:pt x="2179" y="19091"/>
                        <a:pt x="2676" y="19091"/>
                        <a:pt x="3156" y="19005"/>
                      </a:cubicBezTo>
                      <a:cubicBezTo>
                        <a:pt x="4356" y="18628"/>
                        <a:pt x="5504" y="18114"/>
                        <a:pt x="6584" y="17462"/>
                      </a:cubicBezTo>
                      <a:cubicBezTo>
                        <a:pt x="8238" y="16545"/>
                        <a:pt x="9627" y="15217"/>
                        <a:pt x="10612" y="13606"/>
                      </a:cubicBezTo>
                      <a:cubicBezTo>
                        <a:pt x="11606" y="11780"/>
                        <a:pt x="12189" y="9766"/>
                        <a:pt x="12326" y="7692"/>
                      </a:cubicBezTo>
                      <a:cubicBezTo>
                        <a:pt x="12498" y="5215"/>
                        <a:pt x="12266" y="2721"/>
                        <a:pt x="11641" y="321"/>
                      </a:cubicBezTo>
                      <a:close/>
                    </a:path>
                  </a:pathLst>
                </a:custGeom>
                <a:solidFill>
                  <a:srgbClr val="455A64"/>
                </a:solidFill>
                <a:ln w="8553" cap="flat">
                  <a:noFill/>
                  <a:prstDash val="solid"/>
                  <a:miter/>
                </a:ln>
              </p:spPr>
              <p:txBody>
                <a:bodyPr rtlCol="0" anchor="ctr"/>
                <a:lstStyle/>
                <a:p>
                  <a:endParaRPr lang="en-US" dirty="0"/>
                </a:p>
              </p:txBody>
            </p:sp>
            <p:sp>
              <p:nvSpPr>
                <p:cNvPr id="190" name="Freeform: Shape 257">
                  <a:extLst>
                    <a:ext uri="{FF2B5EF4-FFF2-40B4-BE49-F238E27FC236}">
                      <a16:creationId xmlns:a16="http://schemas.microsoft.com/office/drawing/2014/main" id="{10FB82FC-721A-12E3-27E1-6C84D45DF282}"/>
                    </a:ext>
                  </a:extLst>
                </p:cNvPr>
                <p:cNvSpPr/>
                <p:nvPr/>
              </p:nvSpPr>
              <p:spPr>
                <a:xfrm>
                  <a:off x="6158904" y="4903540"/>
                  <a:ext cx="10629" cy="18194"/>
                </a:xfrm>
                <a:custGeom>
                  <a:avLst/>
                  <a:gdLst>
                    <a:gd name="connsiteX0" fmla="*/ 7458 w 10629"/>
                    <a:gd name="connsiteY0" fmla="*/ 13633 h 18194"/>
                    <a:gd name="connsiteX1" fmla="*/ 7458 w 10629"/>
                    <a:gd name="connsiteY1" fmla="*/ 13633 h 18194"/>
                    <a:gd name="connsiteX2" fmla="*/ 7458 w 10629"/>
                    <a:gd name="connsiteY2" fmla="*/ 13633 h 18194"/>
                    <a:gd name="connsiteX3" fmla="*/ 6944 w 10629"/>
                    <a:gd name="connsiteY3" fmla="*/ 13204 h 18194"/>
                    <a:gd name="connsiteX4" fmla="*/ 6516 w 10629"/>
                    <a:gd name="connsiteY4" fmla="*/ 12776 h 18194"/>
                    <a:gd name="connsiteX5" fmla="*/ 4544 w 10629"/>
                    <a:gd name="connsiteY5" fmla="*/ 10033 h 18194"/>
                    <a:gd name="connsiteX6" fmla="*/ 3516 w 10629"/>
                    <a:gd name="connsiteY6" fmla="*/ 6948 h 18194"/>
                    <a:gd name="connsiteX7" fmla="*/ 3087 w 10629"/>
                    <a:gd name="connsiteY7" fmla="*/ 3863 h 18194"/>
                    <a:gd name="connsiteX8" fmla="*/ 3087 w 10629"/>
                    <a:gd name="connsiteY8" fmla="*/ 2834 h 18194"/>
                    <a:gd name="connsiteX9" fmla="*/ 3087 w 10629"/>
                    <a:gd name="connsiteY9" fmla="*/ 692 h 18194"/>
                    <a:gd name="connsiteX10" fmla="*/ 2145 w 10629"/>
                    <a:gd name="connsiteY10" fmla="*/ 177 h 18194"/>
                    <a:gd name="connsiteX11" fmla="*/ 1459 w 10629"/>
                    <a:gd name="connsiteY11" fmla="*/ 1206 h 18194"/>
                    <a:gd name="connsiteX12" fmla="*/ 859 w 10629"/>
                    <a:gd name="connsiteY12" fmla="*/ 2577 h 18194"/>
                    <a:gd name="connsiteX13" fmla="*/ 2 w 10629"/>
                    <a:gd name="connsiteY13" fmla="*/ 6519 h 18194"/>
                    <a:gd name="connsiteX14" fmla="*/ 1202 w 10629"/>
                    <a:gd name="connsiteY14" fmla="*/ 11490 h 18194"/>
                    <a:gd name="connsiteX15" fmla="*/ 4030 w 10629"/>
                    <a:gd name="connsiteY15" fmla="*/ 15518 h 18194"/>
                    <a:gd name="connsiteX16" fmla="*/ 6173 w 10629"/>
                    <a:gd name="connsiteY16" fmla="*/ 17147 h 18194"/>
                    <a:gd name="connsiteX17" fmla="*/ 10115 w 10629"/>
                    <a:gd name="connsiteY17" fmla="*/ 18004 h 18194"/>
                    <a:gd name="connsiteX18" fmla="*/ 10629 w 10629"/>
                    <a:gd name="connsiteY18" fmla="*/ 16804 h 18194"/>
                    <a:gd name="connsiteX19" fmla="*/ 7458 w 10629"/>
                    <a:gd name="connsiteY19" fmla="*/ 13633 h 1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29" h="18194">
                      <a:moveTo>
                        <a:pt x="7458" y="13633"/>
                      </a:moveTo>
                      <a:lnTo>
                        <a:pt x="7458" y="13633"/>
                      </a:lnTo>
                      <a:lnTo>
                        <a:pt x="7458" y="13633"/>
                      </a:lnTo>
                      <a:lnTo>
                        <a:pt x="6944" y="13204"/>
                      </a:lnTo>
                      <a:lnTo>
                        <a:pt x="6516" y="12776"/>
                      </a:lnTo>
                      <a:cubicBezTo>
                        <a:pt x="5736" y="11953"/>
                        <a:pt x="5076" y="11036"/>
                        <a:pt x="4544" y="10033"/>
                      </a:cubicBezTo>
                      <a:cubicBezTo>
                        <a:pt x="4116" y="9039"/>
                        <a:pt x="3764" y="8002"/>
                        <a:pt x="3516" y="6948"/>
                      </a:cubicBezTo>
                      <a:cubicBezTo>
                        <a:pt x="3516" y="5919"/>
                        <a:pt x="3516" y="4891"/>
                        <a:pt x="3087" y="3863"/>
                      </a:cubicBezTo>
                      <a:cubicBezTo>
                        <a:pt x="3045" y="3520"/>
                        <a:pt x="3045" y="3177"/>
                        <a:pt x="3087" y="2834"/>
                      </a:cubicBezTo>
                      <a:cubicBezTo>
                        <a:pt x="3045" y="2123"/>
                        <a:pt x="3045" y="1403"/>
                        <a:pt x="3087" y="692"/>
                      </a:cubicBezTo>
                      <a:cubicBezTo>
                        <a:pt x="3087" y="692"/>
                        <a:pt x="2487" y="-423"/>
                        <a:pt x="2145" y="177"/>
                      </a:cubicBezTo>
                      <a:cubicBezTo>
                        <a:pt x="1939" y="537"/>
                        <a:pt x="1708" y="880"/>
                        <a:pt x="1459" y="1206"/>
                      </a:cubicBezTo>
                      <a:cubicBezTo>
                        <a:pt x="1228" y="1643"/>
                        <a:pt x="1022" y="2106"/>
                        <a:pt x="859" y="2577"/>
                      </a:cubicBezTo>
                      <a:cubicBezTo>
                        <a:pt x="362" y="3837"/>
                        <a:pt x="71" y="5165"/>
                        <a:pt x="2" y="6519"/>
                      </a:cubicBezTo>
                      <a:cubicBezTo>
                        <a:pt x="-32" y="8251"/>
                        <a:pt x="379" y="9965"/>
                        <a:pt x="1202" y="11490"/>
                      </a:cubicBezTo>
                      <a:cubicBezTo>
                        <a:pt x="1862" y="13007"/>
                        <a:pt x="2822" y="14378"/>
                        <a:pt x="4030" y="15518"/>
                      </a:cubicBezTo>
                      <a:cubicBezTo>
                        <a:pt x="4664" y="16161"/>
                        <a:pt x="5384" y="16710"/>
                        <a:pt x="6173" y="17147"/>
                      </a:cubicBezTo>
                      <a:cubicBezTo>
                        <a:pt x="7235" y="18115"/>
                        <a:pt x="8744" y="18441"/>
                        <a:pt x="10115" y="18004"/>
                      </a:cubicBezTo>
                      <a:cubicBezTo>
                        <a:pt x="10629" y="18004"/>
                        <a:pt x="10629" y="17318"/>
                        <a:pt x="10629" y="16804"/>
                      </a:cubicBezTo>
                      <a:cubicBezTo>
                        <a:pt x="10629" y="16290"/>
                        <a:pt x="8487" y="14576"/>
                        <a:pt x="7458" y="13633"/>
                      </a:cubicBezTo>
                      <a:close/>
                    </a:path>
                  </a:pathLst>
                </a:custGeom>
                <a:solidFill>
                  <a:srgbClr val="455A64"/>
                </a:solidFill>
                <a:ln w="8553" cap="flat">
                  <a:noFill/>
                  <a:prstDash val="solid"/>
                  <a:miter/>
                </a:ln>
              </p:spPr>
              <p:txBody>
                <a:bodyPr rtlCol="0" anchor="ctr"/>
                <a:lstStyle/>
                <a:p>
                  <a:endParaRPr lang="en-US" dirty="0"/>
                </a:p>
              </p:txBody>
            </p:sp>
            <p:sp>
              <p:nvSpPr>
                <p:cNvPr id="191" name="Freeform: Shape 258">
                  <a:extLst>
                    <a:ext uri="{FF2B5EF4-FFF2-40B4-BE49-F238E27FC236}">
                      <a16:creationId xmlns:a16="http://schemas.microsoft.com/office/drawing/2014/main" id="{B3E7920D-F4C8-CBD0-99AA-AE8DD4BA18D3}"/>
                    </a:ext>
                  </a:extLst>
                </p:cNvPr>
                <p:cNvSpPr/>
                <p:nvPr/>
              </p:nvSpPr>
              <p:spPr>
                <a:xfrm>
                  <a:off x="6184541" y="4910114"/>
                  <a:ext cx="20388" cy="16513"/>
                </a:xfrm>
                <a:custGeom>
                  <a:avLst/>
                  <a:gdLst>
                    <a:gd name="connsiteX0" fmla="*/ 19188 w 20388"/>
                    <a:gd name="connsiteY0" fmla="*/ 631 h 16513"/>
                    <a:gd name="connsiteX1" fmla="*/ 17817 w 20388"/>
                    <a:gd name="connsiteY1" fmla="*/ 1231 h 16513"/>
                    <a:gd name="connsiteX2" fmla="*/ 17046 w 20388"/>
                    <a:gd name="connsiteY2" fmla="*/ 4145 h 16513"/>
                    <a:gd name="connsiteX3" fmla="*/ 15675 w 20388"/>
                    <a:gd name="connsiteY3" fmla="*/ 6373 h 16513"/>
                    <a:gd name="connsiteX4" fmla="*/ 11561 w 20388"/>
                    <a:gd name="connsiteY4" fmla="*/ 9973 h 16513"/>
                    <a:gd name="connsiteX5" fmla="*/ 6933 w 20388"/>
                    <a:gd name="connsiteY5" fmla="*/ 11859 h 16513"/>
                    <a:gd name="connsiteX6" fmla="*/ 676 w 20388"/>
                    <a:gd name="connsiteY6" fmla="*/ 12801 h 16513"/>
                    <a:gd name="connsiteX7" fmla="*/ 76 w 20388"/>
                    <a:gd name="connsiteY7" fmla="*/ 14430 h 16513"/>
                    <a:gd name="connsiteX8" fmla="*/ 1619 w 20388"/>
                    <a:gd name="connsiteY8" fmla="*/ 16058 h 16513"/>
                    <a:gd name="connsiteX9" fmla="*/ 15760 w 20388"/>
                    <a:gd name="connsiteY9" fmla="*/ 12887 h 16513"/>
                    <a:gd name="connsiteX10" fmla="*/ 19703 w 20388"/>
                    <a:gd name="connsiteY10" fmla="*/ 7831 h 16513"/>
                    <a:gd name="connsiteX11" fmla="*/ 20388 w 20388"/>
                    <a:gd name="connsiteY11" fmla="*/ 4831 h 16513"/>
                    <a:gd name="connsiteX12" fmla="*/ 19188 w 20388"/>
                    <a:gd name="connsiteY12" fmla="*/ 631 h 1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88" h="16513">
                      <a:moveTo>
                        <a:pt x="19188" y="631"/>
                      </a:moveTo>
                      <a:cubicBezTo>
                        <a:pt x="18674" y="-569"/>
                        <a:pt x="17560" y="117"/>
                        <a:pt x="17817" y="1231"/>
                      </a:cubicBezTo>
                      <a:cubicBezTo>
                        <a:pt x="17860" y="2260"/>
                        <a:pt x="17586" y="3271"/>
                        <a:pt x="17046" y="4145"/>
                      </a:cubicBezTo>
                      <a:cubicBezTo>
                        <a:pt x="16703" y="4951"/>
                        <a:pt x="16240" y="5705"/>
                        <a:pt x="15675" y="6373"/>
                      </a:cubicBezTo>
                      <a:cubicBezTo>
                        <a:pt x="14535" y="7813"/>
                        <a:pt x="13138" y="9039"/>
                        <a:pt x="11561" y="9973"/>
                      </a:cubicBezTo>
                      <a:cubicBezTo>
                        <a:pt x="10147" y="10882"/>
                        <a:pt x="8578" y="11524"/>
                        <a:pt x="6933" y="11859"/>
                      </a:cubicBezTo>
                      <a:cubicBezTo>
                        <a:pt x="4876" y="12287"/>
                        <a:pt x="2733" y="11859"/>
                        <a:pt x="676" y="12801"/>
                      </a:cubicBezTo>
                      <a:cubicBezTo>
                        <a:pt x="111" y="13136"/>
                        <a:pt x="-138" y="13813"/>
                        <a:pt x="76" y="14430"/>
                      </a:cubicBezTo>
                      <a:cubicBezTo>
                        <a:pt x="239" y="15218"/>
                        <a:pt x="839" y="15852"/>
                        <a:pt x="1619" y="16058"/>
                      </a:cubicBezTo>
                      <a:cubicBezTo>
                        <a:pt x="6573" y="17249"/>
                        <a:pt x="11792" y="16075"/>
                        <a:pt x="15760" y="12887"/>
                      </a:cubicBezTo>
                      <a:cubicBezTo>
                        <a:pt x="17483" y="11567"/>
                        <a:pt x="18846" y="9827"/>
                        <a:pt x="19703" y="7831"/>
                      </a:cubicBezTo>
                      <a:cubicBezTo>
                        <a:pt x="20063" y="6862"/>
                        <a:pt x="20294" y="5859"/>
                        <a:pt x="20388" y="4831"/>
                      </a:cubicBezTo>
                      <a:cubicBezTo>
                        <a:pt x="20294" y="3365"/>
                        <a:pt x="19883" y="1925"/>
                        <a:pt x="19188" y="631"/>
                      </a:cubicBezTo>
                      <a:close/>
                    </a:path>
                  </a:pathLst>
                </a:custGeom>
                <a:solidFill>
                  <a:srgbClr val="455A64"/>
                </a:solidFill>
                <a:ln w="8553" cap="flat">
                  <a:noFill/>
                  <a:prstDash val="solid"/>
                  <a:miter/>
                </a:ln>
              </p:spPr>
              <p:txBody>
                <a:bodyPr rtlCol="0" anchor="ctr"/>
                <a:lstStyle/>
                <a:p>
                  <a:endParaRPr lang="en-US" dirty="0"/>
                </a:p>
              </p:txBody>
            </p:sp>
            <p:sp>
              <p:nvSpPr>
                <p:cNvPr id="192" name="Freeform: Shape 259">
                  <a:extLst>
                    <a:ext uri="{FF2B5EF4-FFF2-40B4-BE49-F238E27FC236}">
                      <a16:creationId xmlns:a16="http://schemas.microsoft.com/office/drawing/2014/main" id="{D2F6E412-E042-1FC6-771B-5301BCD2C9D2}"/>
                    </a:ext>
                  </a:extLst>
                </p:cNvPr>
                <p:cNvSpPr/>
                <p:nvPr/>
              </p:nvSpPr>
              <p:spPr>
                <a:xfrm>
                  <a:off x="6210635" y="4951929"/>
                  <a:ext cx="19136" cy="12303"/>
                </a:xfrm>
                <a:custGeom>
                  <a:avLst/>
                  <a:gdLst>
                    <a:gd name="connsiteX0" fmla="*/ 18720 w 19136"/>
                    <a:gd name="connsiteY0" fmla="*/ 1068 h 12303"/>
                    <a:gd name="connsiteX1" fmla="*/ 12121 w 19136"/>
                    <a:gd name="connsiteY1" fmla="*/ 639 h 12303"/>
                    <a:gd name="connsiteX2" fmla="*/ 6721 w 19136"/>
                    <a:gd name="connsiteY2" fmla="*/ 2867 h 12303"/>
                    <a:gd name="connsiteX3" fmla="*/ 2608 w 19136"/>
                    <a:gd name="connsiteY3" fmla="*/ 5867 h 12303"/>
                    <a:gd name="connsiteX4" fmla="*/ 379 w 19136"/>
                    <a:gd name="connsiteY4" fmla="*/ 8353 h 12303"/>
                    <a:gd name="connsiteX5" fmla="*/ 379 w 19136"/>
                    <a:gd name="connsiteY5" fmla="*/ 11352 h 12303"/>
                    <a:gd name="connsiteX6" fmla="*/ 1322 w 19136"/>
                    <a:gd name="connsiteY6" fmla="*/ 12295 h 12303"/>
                    <a:gd name="connsiteX7" fmla="*/ 3122 w 19136"/>
                    <a:gd name="connsiteY7" fmla="*/ 11781 h 12303"/>
                    <a:gd name="connsiteX8" fmla="*/ 4236 w 19136"/>
                    <a:gd name="connsiteY8" fmla="*/ 10924 h 12303"/>
                    <a:gd name="connsiteX9" fmla="*/ 6036 w 19136"/>
                    <a:gd name="connsiteY9" fmla="*/ 9210 h 12303"/>
                    <a:gd name="connsiteX10" fmla="*/ 9978 w 19136"/>
                    <a:gd name="connsiteY10" fmla="*/ 6210 h 12303"/>
                    <a:gd name="connsiteX11" fmla="*/ 13835 w 19136"/>
                    <a:gd name="connsiteY11" fmla="*/ 4067 h 12303"/>
                    <a:gd name="connsiteX12" fmla="*/ 16149 w 19136"/>
                    <a:gd name="connsiteY12" fmla="*/ 3210 h 12303"/>
                    <a:gd name="connsiteX13" fmla="*/ 17863 w 19136"/>
                    <a:gd name="connsiteY13" fmla="*/ 2696 h 12303"/>
                    <a:gd name="connsiteX14" fmla="*/ 19063 w 19136"/>
                    <a:gd name="connsiteY14" fmla="*/ 2010 h 12303"/>
                    <a:gd name="connsiteX15" fmla="*/ 18763 w 19136"/>
                    <a:gd name="connsiteY15" fmla="*/ 1085 h 12303"/>
                    <a:gd name="connsiteX16" fmla="*/ 18720 w 19136"/>
                    <a:gd name="connsiteY16" fmla="*/ 1068 h 1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6" h="12303">
                      <a:moveTo>
                        <a:pt x="18720" y="1068"/>
                      </a:moveTo>
                      <a:cubicBezTo>
                        <a:pt x="16732" y="-183"/>
                        <a:pt x="14255" y="-346"/>
                        <a:pt x="12121" y="639"/>
                      </a:cubicBezTo>
                      <a:cubicBezTo>
                        <a:pt x="10218" y="1111"/>
                        <a:pt x="8401" y="1865"/>
                        <a:pt x="6721" y="2867"/>
                      </a:cubicBezTo>
                      <a:cubicBezTo>
                        <a:pt x="5264" y="3742"/>
                        <a:pt x="3885" y="4744"/>
                        <a:pt x="2608" y="5867"/>
                      </a:cubicBezTo>
                      <a:cubicBezTo>
                        <a:pt x="1733" y="6570"/>
                        <a:pt x="979" y="7410"/>
                        <a:pt x="379" y="8353"/>
                      </a:cubicBezTo>
                      <a:cubicBezTo>
                        <a:pt x="-126" y="9287"/>
                        <a:pt x="-126" y="10418"/>
                        <a:pt x="379" y="11352"/>
                      </a:cubicBezTo>
                      <a:cubicBezTo>
                        <a:pt x="379" y="11781"/>
                        <a:pt x="894" y="12381"/>
                        <a:pt x="1322" y="12295"/>
                      </a:cubicBezTo>
                      <a:cubicBezTo>
                        <a:pt x="1965" y="12346"/>
                        <a:pt x="2608" y="12166"/>
                        <a:pt x="3122" y="11781"/>
                      </a:cubicBezTo>
                      <a:lnTo>
                        <a:pt x="4236" y="10924"/>
                      </a:lnTo>
                      <a:lnTo>
                        <a:pt x="6036" y="9210"/>
                      </a:lnTo>
                      <a:cubicBezTo>
                        <a:pt x="7236" y="8070"/>
                        <a:pt x="8555" y="7067"/>
                        <a:pt x="9978" y="6210"/>
                      </a:cubicBezTo>
                      <a:lnTo>
                        <a:pt x="13835" y="4067"/>
                      </a:lnTo>
                      <a:lnTo>
                        <a:pt x="16149" y="3210"/>
                      </a:lnTo>
                      <a:cubicBezTo>
                        <a:pt x="16732" y="3090"/>
                        <a:pt x="17306" y="2919"/>
                        <a:pt x="17863" y="2696"/>
                      </a:cubicBezTo>
                      <a:lnTo>
                        <a:pt x="19063" y="2010"/>
                      </a:lnTo>
                      <a:cubicBezTo>
                        <a:pt x="19234" y="1676"/>
                        <a:pt x="19097" y="1256"/>
                        <a:pt x="18763" y="1085"/>
                      </a:cubicBezTo>
                      <a:cubicBezTo>
                        <a:pt x="18746" y="1085"/>
                        <a:pt x="18737" y="1076"/>
                        <a:pt x="18720" y="1068"/>
                      </a:cubicBezTo>
                      <a:close/>
                    </a:path>
                  </a:pathLst>
                </a:custGeom>
                <a:solidFill>
                  <a:srgbClr val="455A64"/>
                </a:solidFill>
                <a:ln w="8553" cap="flat">
                  <a:noFill/>
                  <a:prstDash val="solid"/>
                  <a:miter/>
                </a:ln>
              </p:spPr>
              <p:txBody>
                <a:bodyPr rtlCol="0" anchor="ctr"/>
                <a:lstStyle/>
                <a:p>
                  <a:endParaRPr lang="en-US" dirty="0"/>
                </a:p>
              </p:txBody>
            </p:sp>
            <p:sp>
              <p:nvSpPr>
                <p:cNvPr id="193" name="Freeform: Shape 260">
                  <a:extLst>
                    <a:ext uri="{FF2B5EF4-FFF2-40B4-BE49-F238E27FC236}">
                      <a16:creationId xmlns:a16="http://schemas.microsoft.com/office/drawing/2014/main" id="{6C41B13E-E740-D59A-C142-D002345FB18A}"/>
                    </a:ext>
                  </a:extLst>
                </p:cNvPr>
                <p:cNvSpPr/>
                <p:nvPr/>
              </p:nvSpPr>
              <p:spPr>
                <a:xfrm>
                  <a:off x="6204330" y="5003588"/>
                  <a:ext cx="13626" cy="12841"/>
                </a:xfrm>
                <a:custGeom>
                  <a:avLst/>
                  <a:gdLst>
                    <a:gd name="connsiteX0" fmla="*/ 12770 w 13626"/>
                    <a:gd name="connsiteY0" fmla="*/ 10602 h 12841"/>
                    <a:gd name="connsiteX1" fmla="*/ 10713 w 13626"/>
                    <a:gd name="connsiteY1" fmla="*/ 9488 h 12841"/>
                    <a:gd name="connsiteX2" fmla="*/ 8828 w 13626"/>
                    <a:gd name="connsiteY2" fmla="*/ 8459 h 12841"/>
                    <a:gd name="connsiteX3" fmla="*/ 6770 w 13626"/>
                    <a:gd name="connsiteY3" fmla="*/ 6831 h 12841"/>
                    <a:gd name="connsiteX4" fmla="*/ 5999 w 13626"/>
                    <a:gd name="connsiteY4" fmla="*/ 6231 h 12841"/>
                    <a:gd name="connsiteX5" fmla="*/ 5999 w 13626"/>
                    <a:gd name="connsiteY5" fmla="*/ 6231 h 12841"/>
                    <a:gd name="connsiteX6" fmla="*/ 5999 w 13626"/>
                    <a:gd name="connsiteY6" fmla="*/ 6231 h 12841"/>
                    <a:gd name="connsiteX7" fmla="*/ 5399 w 13626"/>
                    <a:gd name="connsiteY7" fmla="*/ 5546 h 12841"/>
                    <a:gd name="connsiteX8" fmla="*/ 5399 w 13626"/>
                    <a:gd name="connsiteY8" fmla="*/ 5546 h 12841"/>
                    <a:gd name="connsiteX9" fmla="*/ 5399 w 13626"/>
                    <a:gd name="connsiteY9" fmla="*/ 5546 h 12841"/>
                    <a:gd name="connsiteX10" fmla="*/ 5399 w 13626"/>
                    <a:gd name="connsiteY10" fmla="*/ 5546 h 12841"/>
                    <a:gd name="connsiteX11" fmla="*/ 4371 w 13626"/>
                    <a:gd name="connsiteY11" fmla="*/ 4174 h 12841"/>
                    <a:gd name="connsiteX12" fmla="*/ 3428 w 13626"/>
                    <a:gd name="connsiteY12" fmla="*/ 2632 h 12841"/>
                    <a:gd name="connsiteX13" fmla="*/ 3428 w 13626"/>
                    <a:gd name="connsiteY13" fmla="*/ 2632 h 12841"/>
                    <a:gd name="connsiteX14" fmla="*/ 3428 w 13626"/>
                    <a:gd name="connsiteY14" fmla="*/ 2203 h 12841"/>
                    <a:gd name="connsiteX15" fmla="*/ 2571 w 13626"/>
                    <a:gd name="connsiteY15" fmla="*/ 832 h 12841"/>
                    <a:gd name="connsiteX16" fmla="*/ 514 w 13626"/>
                    <a:gd name="connsiteY16" fmla="*/ 146 h 12841"/>
                    <a:gd name="connsiteX17" fmla="*/ 0 w 13626"/>
                    <a:gd name="connsiteY17" fmla="*/ 917 h 12841"/>
                    <a:gd name="connsiteX18" fmla="*/ 0 w 13626"/>
                    <a:gd name="connsiteY18" fmla="*/ 2117 h 12841"/>
                    <a:gd name="connsiteX19" fmla="*/ 1885 w 13626"/>
                    <a:gd name="connsiteY19" fmla="*/ 5888 h 12841"/>
                    <a:gd name="connsiteX20" fmla="*/ 5142 w 13626"/>
                    <a:gd name="connsiteY20" fmla="*/ 9402 h 12841"/>
                    <a:gd name="connsiteX21" fmla="*/ 9770 w 13626"/>
                    <a:gd name="connsiteY21" fmla="*/ 12059 h 12841"/>
                    <a:gd name="connsiteX22" fmla="*/ 11656 w 13626"/>
                    <a:gd name="connsiteY22" fmla="*/ 12745 h 12841"/>
                    <a:gd name="connsiteX23" fmla="*/ 13627 w 13626"/>
                    <a:gd name="connsiteY23" fmla="*/ 12745 h 12841"/>
                    <a:gd name="connsiteX24" fmla="*/ 12770 w 13626"/>
                    <a:gd name="connsiteY24" fmla="*/ 10602 h 1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26" h="12841">
                      <a:moveTo>
                        <a:pt x="12770" y="10602"/>
                      </a:moveTo>
                      <a:lnTo>
                        <a:pt x="10713" y="9488"/>
                      </a:lnTo>
                      <a:cubicBezTo>
                        <a:pt x="10062" y="9197"/>
                        <a:pt x="9427" y="8854"/>
                        <a:pt x="8828" y="8459"/>
                      </a:cubicBezTo>
                      <a:cubicBezTo>
                        <a:pt x="8099" y="7971"/>
                        <a:pt x="7413" y="7422"/>
                        <a:pt x="6770" y="6831"/>
                      </a:cubicBezTo>
                      <a:lnTo>
                        <a:pt x="5999" y="6231"/>
                      </a:lnTo>
                      <a:cubicBezTo>
                        <a:pt x="5999" y="6231"/>
                        <a:pt x="5999" y="6231"/>
                        <a:pt x="5999" y="6231"/>
                      </a:cubicBezTo>
                      <a:cubicBezTo>
                        <a:pt x="5999" y="6231"/>
                        <a:pt x="5999" y="6231"/>
                        <a:pt x="5999" y="6231"/>
                      </a:cubicBezTo>
                      <a:lnTo>
                        <a:pt x="5399" y="5546"/>
                      </a:lnTo>
                      <a:lnTo>
                        <a:pt x="5399" y="5546"/>
                      </a:lnTo>
                      <a:lnTo>
                        <a:pt x="5399" y="5546"/>
                      </a:lnTo>
                      <a:lnTo>
                        <a:pt x="5399" y="5546"/>
                      </a:lnTo>
                      <a:lnTo>
                        <a:pt x="4371" y="4174"/>
                      </a:lnTo>
                      <a:lnTo>
                        <a:pt x="3428" y="2632"/>
                      </a:lnTo>
                      <a:cubicBezTo>
                        <a:pt x="3428" y="2632"/>
                        <a:pt x="3428" y="2632"/>
                        <a:pt x="3428" y="2632"/>
                      </a:cubicBezTo>
                      <a:lnTo>
                        <a:pt x="3428" y="2203"/>
                      </a:lnTo>
                      <a:cubicBezTo>
                        <a:pt x="3222" y="1697"/>
                        <a:pt x="2931" y="1235"/>
                        <a:pt x="2571" y="832"/>
                      </a:cubicBezTo>
                      <a:cubicBezTo>
                        <a:pt x="2057" y="318"/>
                        <a:pt x="1286" y="-282"/>
                        <a:pt x="514" y="146"/>
                      </a:cubicBezTo>
                      <a:cubicBezTo>
                        <a:pt x="223" y="292"/>
                        <a:pt x="26" y="592"/>
                        <a:pt x="0" y="917"/>
                      </a:cubicBezTo>
                      <a:cubicBezTo>
                        <a:pt x="0" y="917"/>
                        <a:pt x="0" y="2203"/>
                        <a:pt x="0" y="2117"/>
                      </a:cubicBezTo>
                      <a:cubicBezTo>
                        <a:pt x="0" y="2032"/>
                        <a:pt x="1543" y="5460"/>
                        <a:pt x="1885" y="5888"/>
                      </a:cubicBezTo>
                      <a:cubicBezTo>
                        <a:pt x="2811" y="7200"/>
                        <a:pt x="3908" y="8382"/>
                        <a:pt x="5142" y="9402"/>
                      </a:cubicBezTo>
                      <a:cubicBezTo>
                        <a:pt x="6539" y="10517"/>
                        <a:pt x="8099" y="11416"/>
                        <a:pt x="9770" y="12059"/>
                      </a:cubicBezTo>
                      <a:lnTo>
                        <a:pt x="11656" y="12745"/>
                      </a:lnTo>
                      <a:cubicBezTo>
                        <a:pt x="12307" y="12873"/>
                        <a:pt x="12975" y="12873"/>
                        <a:pt x="13627" y="12745"/>
                      </a:cubicBezTo>
                      <a:cubicBezTo>
                        <a:pt x="13198" y="11716"/>
                        <a:pt x="13113" y="10774"/>
                        <a:pt x="12770" y="10602"/>
                      </a:cubicBezTo>
                      <a:close/>
                    </a:path>
                  </a:pathLst>
                </a:custGeom>
                <a:solidFill>
                  <a:srgbClr val="455A64"/>
                </a:solidFill>
                <a:ln w="8553" cap="flat">
                  <a:noFill/>
                  <a:prstDash val="solid"/>
                  <a:miter/>
                </a:ln>
              </p:spPr>
              <p:txBody>
                <a:bodyPr rtlCol="0" anchor="ctr"/>
                <a:lstStyle/>
                <a:p>
                  <a:endParaRPr lang="en-US" dirty="0"/>
                </a:p>
              </p:txBody>
            </p:sp>
            <p:sp>
              <p:nvSpPr>
                <p:cNvPr id="194" name="Freeform: Shape 261">
                  <a:extLst>
                    <a:ext uri="{FF2B5EF4-FFF2-40B4-BE49-F238E27FC236}">
                      <a16:creationId xmlns:a16="http://schemas.microsoft.com/office/drawing/2014/main" id="{6EA13273-F368-F069-A1D3-CC4C9E7205E2}"/>
                    </a:ext>
                  </a:extLst>
                </p:cNvPr>
                <p:cNvSpPr/>
                <p:nvPr/>
              </p:nvSpPr>
              <p:spPr>
                <a:xfrm>
                  <a:off x="5939799" y="4904308"/>
                  <a:ext cx="33885" cy="18391"/>
                </a:xfrm>
                <a:custGeom>
                  <a:avLst/>
                  <a:gdLst>
                    <a:gd name="connsiteX0" fmla="*/ 32358 w 33885"/>
                    <a:gd name="connsiteY0" fmla="*/ 14322 h 18391"/>
                    <a:gd name="connsiteX1" fmla="*/ 27644 w 33885"/>
                    <a:gd name="connsiteY1" fmla="*/ 13808 h 18391"/>
                    <a:gd name="connsiteX2" fmla="*/ 24045 w 33885"/>
                    <a:gd name="connsiteY2" fmla="*/ 13293 h 18391"/>
                    <a:gd name="connsiteX3" fmla="*/ 16674 w 33885"/>
                    <a:gd name="connsiteY3" fmla="*/ 11151 h 18391"/>
                    <a:gd name="connsiteX4" fmla="*/ 8789 w 33885"/>
                    <a:gd name="connsiteY4" fmla="*/ 7208 h 18391"/>
                    <a:gd name="connsiteX5" fmla="*/ 6047 w 33885"/>
                    <a:gd name="connsiteY5" fmla="*/ 5494 h 18391"/>
                    <a:gd name="connsiteX6" fmla="*/ 819 w 33885"/>
                    <a:gd name="connsiteY6" fmla="*/ 866 h 18391"/>
                    <a:gd name="connsiteX7" fmla="*/ 47 w 33885"/>
                    <a:gd name="connsiteY7" fmla="*/ 866 h 18391"/>
                    <a:gd name="connsiteX8" fmla="*/ 3818 w 33885"/>
                    <a:gd name="connsiteY8" fmla="*/ 7208 h 18391"/>
                    <a:gd name="connsiteX9" fmla="*/ 12389 w 33885"/>
                    <a:gd name="connsiteY9" fmla="*/ 13893 h 18391"/>
                    <a:gd name="connsiteX10" fmla="*/ 21559 w 33885"/>
                    <a:gd name="connsiteY10" fmla="*/ 17322 h 18391"/>
                    <a:gd name="connsiteX11" fmla="*/ 32444 w 33885"/>
                    <a:gd name="connsiteY11" fmla="*/ 17922 h 18391"/>
                    <a:gd name="connsiteX12" fmla="*/ 32358 w 33885"/>
                    <a:gd name="connsiteY12" fmla="*/ 14322 h 1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85" h="18391">
                      <a:moveTo>
                        <a:pt x="32358" y="14322"/>
                      </a:moveTo>
                      <a:cubicBezTo>
                        <a:pt x="30815" y="13953"/>
                        <a:pt x="29230" y="13782"/>
                        <a:pt x="27644" y="13808"/>
                      </a:cubicBezTo>
                      <a:lnTo>
                        <a:pt x="24045" y="13293"/>
                      </a:lnTo>
                      <a:cubicBezTo>
                        <a:pt x="21508" y="12882"/>
                        <a:pt x="19031" y="12162"/>
                        <a:pt x="16674" y="11151"/>
                      </a:cubicBezTo>
                      <a:cubicBezTo>
                        <a:pt x="13940" y="10062"/>
                        <a:pt x="11300" y="8742"/>
                        <a:pt x="8789" y="7208"/>
                      </a:cubicBezTo>
                      <a:lnTo>
                        <a:pt x="6047" y="5494"/>
                      </a:lnTo>
                      <a:cubicBezTo>
                        <a:pt x="4504" y="4466"/>
                        <a:pt x="1504" y="2580"/>
                        <a:pt x="819" y="866"/>
                      </a:cubicBezTo>
                      <a:cubicBezTo>
                        <a:pt x="133" y="-848"/>
                        <a:pt x="133" y="438"/>
                        <a:pt x="47" y="866"/>
                      </a:cubicBezTo>
                      <a:cubicBezTo>
                        <a:pt x="-381" y="3352"/>
                        <a:pt x="2190" y="5580"/>
                        <a:pt x="3818" y="7208"/>
                      </a:cubicBezTo>
                      <a:cubicBezTo>
                        <a:pt x="6372" y="9797"/>
                        <a:pt x="9252" y="12042"/>
                        <a:pt x="12389" y="13893"/>
                      </a:cubicBezTo>
                      <a:cubicBezTo>
                        <a:pt x="15294" y="15410"/>
                        <a:pt x="18371" y="16567"/>
                        <a:pt x="21559" y="17322"/>
                      </a:cubicBezTo>
                      <a:cubicBezTo>
                        <a:pt x="25065" y="18504"/>
                        <a:pt x="28827" y="18710"/>
                        <a:pt x="32444" y="17922"/>
                      </a:cubicBezTo>
                      <a:cubicBezTo>
                        <a:pt x="34929" y="17322"/>
                        <a:pt x="33729" y="14836"/>
                        <a:pt x="32358" y="14322"/>
                      </a:cubicBezTo>
                      <a:close/>
                    </a:path>
                  </a:pathLst>
                </a:custGeom>
                <a:solidFill>
                  <a:srgbClr val="455A64"/>
                </a:solidFill>
                <a:ln w="8553" cap="flat">
                  <a:noFill/>
                  <a:prstDash val="solid"/>
                  <a:miter/>
                </a:ln>
              </p:spPr>
              <p:txBody>
                <a:bodyPr rtlCol="0" anchor="ctr"/>
                <a:lstStyle/>
                <a:p>
                  <a:endParaRPr lang="en-US" dirty="0"/>
                </a:p>
              </p:txBody>
            </p:sp>
            <p:sp>
              <p:nvSpPr>
                <p:cNvPr id="195" name="Freeform: Shape 262">
                  <a:extLst>
                    <a:ext uri="{FF2B5EF4-FFF2-40B4-BE49-F238E27FC236}">
                      <a16:creationId xmlns:a16="http://schemas.microsoft.com/office/drawing/2014/main" id="{ED6FA04F-2115-BEA6-64C7-450DAEDF1B14}"/>
                    </a:ext>
                  </a:extLst>
                </p:cNvPr>
                <p:cNvSpPr/>
                <p:nvPr/>
              </p:nvSpPr>
              <p:spPr>
                <a:xfrm>
                  <a:off x="5938557" y="4912378"/>
                  <a:ext cx="35570" cy="189594"/>
                </a:xfrm>
                <a:custGeom>
                  <a:avLst/>
                  <a:gdLst>
                    <a:gd name="connsiteX0" fmla="*/ 31714 w 35570"/>
                    <a:gd name="connsiteY0" fmla="*/ 168575 h 189594"/>
                    <a:gd name="connsiteX1" fmla="*/ 27172 w 35570"/>
                    <a:gd name="connsiteY1" fmla="*/ 160005 h 189594"/>
                    <a:gd name="connsiteX2" fmla="*/ 24344 w 35570"/>
                    <a:gd name="connsiteY2" fmla="*/ 156405 h 189594"/>
                    <a:gd name="connsiteX3" fmla="*/ 20830 w 35570"/>
                    <a:gd name="connsiteY3" fmla="*/ 152635 h 189594"/>
                    <a:gd name="connsiteX4" fmla="*/ 20830 w 35570"/>
                    <a:gd name="connsiteY4" fmla="*/ 146892 h 189594"/>
                    <a:gd name="connsiteX5" fmla="*/ 20830 w 35570"/>
                    <a:gd name="connsiteY5" fmla="*/ 142950 h 189594"/>
                    <a:gd name="connsiteX6" fmla="*/ 12259 w 35570"/>
                    <a:gd name="connsiteY6" fmla="*/ 115696 h 189594"/>
                    <a:gd name="connsiteX7" fmla="*/ 6774 w 35570"/>
                    <a:gd name="connsiteY7" fmla="*/ 109268 h 189594"/>
                    <a:gd name="connsiteX8" fmla="*/ 5831 w 35570"/>
                    <a:gd name="connsiteY8" fmla="*/ 104897 h 189594"/>
                    <a:gd name="connsiteX9" fmla="*/ 8403 w 35570"/>
                    <a:gd name="connsiteY9" fmla="*/ 99841 h 189594"/>
                    <a:gd name="connsiteX10" fmla="*/ 12945 w 35570"/>
                    <a:gd name="connsiteY10" fmla="*/ 80900 h 189594"/>
                    <a:gd name="connsiteX11" fmla="*/ 10374 w 35570"/>
                    <a:gd name="connsiteY11" fmla="*/ 61616 h 189594"/>
                    <a:gd name="connsiteX12" fmla="*/ 8488 w 35570"/>
                    <a:gd name="connsiteY12" fmla="*/ 56817 h 189594"/>
                    <a:gd name="connsiteX13" fmla="*/ 9688 w 35570"/>
                    <a:gd name="connsiteY13" fmla="*/ 51503 h 189594"/>
                    <a:gd name="connsiteX14" fmla="*/ 14402 w 35570"/>
                    <a:gd name="connsiteY14" fmla="*/ 42933 h 189594"/>
                    <a:gd name="connsiteX15" fmla="*/ 11831 w 35570"/>
                    <a:gd name="connsiteY15" fmla="*/ 509 h 189594"/>
                    <a:gd name="connsiteX16" fmla="*/ 10117 w 35570"/>
                    <a:gd name="connsiteY16" fmla="*/ 1281 h 189594"/>
                    <a:gd name="connsiteX17" fmla="*/ 13630 w 35570"/>
                    <a:gd name="connsiteY17" fmla="*/ 20136 h 189594"/>
                    <a:gd name="connsiteX18" fmla="*/ 10459 w 35570"/>
                    <a:gd name="connsiteY18" fmla="*/ 39591 h 189594"/>
                    <a:gd name="connsiteX19" fmla="*/ 6431 w 35570"/>
                    <a:gd name="connsiteY19" fmla="*/ 47561 h 189594"/>
                    <a:gd name="connsiteX20" fmla="*/ 3089 w 35570"/>
                    <a:gd name="connsiteY20" fmla="*/ 55103 h 189594"/>
                    <a:gd name="connsiteX21" fmla="*/ 6260 w 35570"/>
                    <a:gd name="connsiteY21" fmla="*/ 63673 h 189594"/>
                    <a:gd name="connsiteX22" fmla="*/ 1460 w 35570"/>
                    <a:gd name="connsiteY22" fmla="*/ 102840 h 189594"/>
                    <a:gd name="connsiteX23" fmla="*/ 1460 w 35570"/>
                    <a:gd name="connsiteY23" fmla="*/ 109868 h 189594"/>
                    <a:gd name="connsiteX24" fmla="*/ 7545 w 35570"/>
                    <a:gd name="connsiteY24" fmla="*/ 116296 h 189594"/>
                    <a:gd name="connsiteX25" fmla="*/ 12773 w 35570"/>
                    <a:gd name="connsiteY25" fmla="*/ 124866 h 189594"/>
                    <a:gd name="connsiteX26" fmla="*/ 16630 w 35570"/>
                    <a:gd name="connsiteY26" fmla="*/ 143721 h 189594"/>
                    <a:gd name="connsiteX27" fmla="*/ 16630 w 35570"/>
                    <a:gd name="connsiteY27" fmla="*/ 153234 h 189594"/>
                    <a:gd name="connsiteX28" fmla="*/ 23401 w 35570"/>
                    <a:gd name="connsiteY28" fmla="*/ 160862 h 189594"/>
                    <a:gd name="connsiteX29" fmla="*/ 31971 w 35570"/>
                    <a:gd name="connsiteY29" fmla="*/ 187516 h 189594"/>
                    <a:gd name="connsiteX30" fmla="*/ 35485 w 35570"/>
                    <a:gd name="connsiteY30" fmla="*/ 188544 h 189594"/>
                    <a:gd name="connsiteX31" fmla="*/ 31714 w 35570"/>
                    <a:gd name="connsiteY31" fmla="*/ 168575 h 18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570" h="189594">
                      <a:moveTo>
                        <a:pt x="31714" y="168575"/>
                      </a:moveTo>
                      <a:cubicBezTo>
                        <a:pt x="30506" y="165567"/>
                        <a:pt x="28980" y="162696"/>
                        <a:pt x="27172" y="160005"/>
                      </a:cubicBezTo>
                      <a:cubicBezTo>
                        <a:pt x="26323" y="158736"/>
                        <a:pt x="25381" y="157528"/>
                        <a:pt x="24344" y="156405"/>
                      </a:cubicBezTo>
                      <a:cubicBezTo>
                        <a:pt x="23109" y="155214"/>
                        <a:pt x="21935" y="153954"/>
                        <a:pt x="20830" y="152635"/>
                      </a:cubicBezTo>
                      <a:cubicBezTo>
                        <a:pt x="19801" y="150920"/>
                        <a:pt x="20830" y="148692"/>
                        <a:pt x="20830" y="146892"/>
                      </a:cubicBezTo>
                      <a:cubicBezTo>
                        <a:pt x="20830" y="145093"/>
                        <a:pt x="20830" y="144321"/>
                        <a:pt x="20830" y="142950"/>
                      </a:cubicBezTo>
                      <a:cubicBezTo>
                        <a:pt x="20812" y="133205"/>
                        <a:pt x="17821" y="123701"/>
                        <a:pt x="12259" y="115696"/>
                      </a:cubicBezTo>
                      <a:cubicBezTo>
                        <a:pt x="10639" y="113382"/>
                        <a:pt x="8805" y="111231"/>
                        <a:pt x="6774" y="109268"/>
                      </a:cubicBezTo>
                      <a:cubicBezTo>
                        <a:pt x="5060" y="107554"/>
                        <a:pt x="4546" y="107040"/>
                        <a:pt x="5831" y="104897"/>
                      </a:cubicBezTo>
                      <a:cubicBezTo>
                        <a:pt x="6774" y="103260"/>
                        <a:pt x="7631" y="101572"/>
                        <a:pt x="8403" y="99841"/>
                      </a:cubicBezTo>
                      <a:cubicBezTo>
                        <a:pt x="11068" y="93859"/>
                        <a:pt x="12602" y="87439"/>
                        <a:pt x="12945" y="80900"/>
                      </a:cubicBezTo>
                      <a:cubicBezTo>
                        <a:pt x="13253" y="74369"/>
                        <a:pt x="12379" y="67839"/>
                        <a:pt x="10374" y="61616"/>
                      </a:cubicBezTo>
                      <a:cubicBezTo>
                        <a:pt x="9774" y="59988"/>
                        <a:pt x="9002" y="58445"/>
                        <a:pt x="8488" y="56817"/>
                      </a:cubicBezTo>
                      <a:cubicBezTo>
                        <a:pt x="7974" y="55189"/>
                        <a:pt x="8488" y="53560"/>
                        <a:pt x="9688" y="51503"/>
                      </a:cubicBezTo>
                      <a:cubicBezTo>
                        <a:pt x="11556" y="48821"/>
                        <a:pt x="13133" y="45950"/>
                        <a:pt x="14402" y="42933"/>
                      </a:cubicBezTo>
                      <a:cubicBezTo>
                        <a:pt x="20547" y="29220"/>
                        <a:pt x="19587" y="13373"/>
                        <a:pt x="11831" y="509"/>
                      </a:cubicBezTo>
                      <a:cubicBezTo>
                        <a:pt x="11145" y="-433"/>
                        <a:pt x="9859" y="-5"/>
                        <a:pt x="10117" y="1281"/>
                      </a:cubicBezTo>
                      <a:cubicBezTo>
                        <a:pt x="11899" y="7434"/>
                        <a:pt x="13073" y="13751"/>
                        <a:pt x="13630" y="20136"/>
                      </a:cubicBezTo>
                      <a:cubicBezTo>
                        <a:pt x="13913" y="26769"/>
                        <a:pt x="12833" y="33394"/>
                        <a:pt x="10459" y="39591"/>
                      </a:cubicBezTo>
                      <a:cubicBezTo>
                        <a:pt x="9345" y="42359"/>
                        <a:pt x="7991" y="45024"/>
                        <a:pt x="6431" y="47561"/>
                      </a:cubicBezTo>
                      <a:cubicBezTo>
                        <a:pt x="4974" y="49875"/>
                        <a:pt x="2403" y="52103"/>
                        <a:pt x="3089" y="55103"/>
                      </a:cubicBezTo>
                      <a:cubicBezTo>
                        <a:pt x="3775" y="58102"/>
                        <a:pt x="5403" y="60588"/>
                        <a:pt x="6260" y="63673"/>
                      </a:cubicBezTo>
                      <a:cubicBezTo>
                        <a:pt x="10228" y="76820"/>
                        <a:pt x="8488" y="91039"/>
                        <a:pt x="1460" y="102840"/>
                      </a:cubicBezTo>
                      <a:cubicBezTo>
                        <a:pt x="-82" y="105411"/>
                        <a:pt x="-854" y="107382"/>
                        <a:pt x="1460" y="109868"/>
                      </a:cubicBezTo>
                      <a:cubicBezTo>
                        <a:pt x="3775" y="112353"/>
                        <a:pt x="5746" y="113896"/>
                        <a:pt x="7545" y="116296"/>
                      </a:cubicBezTo>
                      <a:cubicBezTo>
                        <a:pt x="9662" y="118901"/>
                        <a:pt x="11419" y="121789"/>
                        <a:pt x="12773" y="124866"/>
                      </a:cubicBezTo>
                      <a:cubicBezTo>
                        <a:pt x="15473" y="130780"/>
                        <a:pt x="16793" y="137225"/>
                        <a:pt x="16630" y="143721"/>
                      </a:cubicBezTo>
                      <a:cubicBezTo>
                        <a:pt x="16630" y="146635"/>
                        <a:pt x="15002" y="150577"/>
                        <a:pt x="16630" y="153234"/>
                      </a:cubicBezTo>
                      <a:cubicBezTo>
                        <a:pt x="18258" y="155891"/>
                        <a:pt x="21515" y="158291"/>
                        <a:pt x="23401" y="160862"/>
                      </a:cubicBezTo>
                      <a:cubicBezTo>
                        <a:pt x="29092" y="168575"/>
                        <a:pt x="32100" y="177934"/>
                        <a:pt x="31971" y="187516"/>
                      </a:cubicBezTo>
                      <a:cubicBezTo>
                        <a:pt x="31971" y="189144"/>
                        <a:pt x="35228" y="190687"/>
                        <a:pt x="35485" y="188544"/>
                      </a:cubicBezTo>
                      <a:cubicBezTo>
                        <a:pt x="35931" y="181680"/>
                        <a:pt x="34628" y="174806"/>
                        <a:pt x="31714" y="168575"/>
                      </a:cubicBezTo>
                      <a:close/>
                    </a:path>
                  </a:pathLst>
                </a:custGeom>
                <a:solidFill>
                  <a:srgbClr val="455A64"/>
                </a:solidFill>
                <a:ln w="8553" cap="flat">
                  <a:noFill/>
                  <a:prstDash val="solid"/>
                  <a:miter/>
                </a:ln>
              </p:spPr>
              <p:txBody>
                <a:bodyPr rtlCol="0" anchor="ctr"/>
                <a:lstStyle/>
                <a:p>
                  <a:endParaRPr lang="en-US" dirty="0"/>
                </a:p>
              </p:txBody>
            </p:sp>
            <p:sp>
              <p:nvSpPr>
                <p:cNvPr id="196" name="Freeform: Shape 263">
                  <a:extLst>
                    <a:ext uri="{FF2B5EF4-FFF2-40B4-BE49-F238E27FC236}">
                      <a16:creationId xmlns:a16="http://schemas.microsoft.com/office/drawing/2014/main" id="{D6DDF850-5680-8C64-84D3-B915C4FDB421}"/>
                    </a:ext>
                  </a:extLst>
                </p:cNvPr>
                <p:cNvSpPr/>
                <p:nvPr/>
              </p:nvSpPr>
              <p:spPr>
                <a:xfrm>
                  <a:off x="5954649" y="4869885"/>
                  <a:ext cx="246095" cy="33283"/>
                </a:xfrm>
                <a:custGeom>
                  <a:avLst/>
                  <a:gdLst>
                    <a:gd name="connsiteX0" fmla="*/ 239310 w 246095"/>
                    <a:gd name="connsiteY0" fmla="*/ 64 h 33283"/>
                    <a:gd name="connsiteX1" fmla="*/ 236139 w 246095"/>
                    <a:gd name="connsiteY1" fmla="*/ 64 h 33283"/>
                    <a:gd name="connsiteX2" fmla="*/ 231168 w 246095"/>
                    <a:gd name="connsiteY2" fmla="*/ 1436 h 33283"/>
                    <a:gd name="connsiteX3" fmla="*/ 224055 w 246095"/>
                    <a:gd name="connsiteY3" fmla="*/ 4521 h 33283"/>
                    <a:gd name="connsiteX4" fmla="*/ 205114 w 246095"/>
                    <a:gd name="connsiteY4" fmla="*/ 20033 h 33283"/>
                    <a:gd name="connsiteX5" fmla="*/ 200829 w 246095"/>
                    <a:gd name="connsiteY5" fmla="*/ 22348 h 33283"/>
                    <a:gd name="connsiteX6" fmla="*/ 197743 w 246095"/>
                    <a:gd name="connsiteY6" fmla="*/ 22348 h 33283"/>
                    <a:gd name="connsiteX7" fmla="*/ 193030 w 246095"/>
                    <a:gd name="connsiteY7" fmla="*/ 20805 h 33283"/>
                    <a:gd name="connsiteX8" fmla="*/ 186602 w 246095"/>
                    <a:gd name="connsiteY8" fmla="*/ 19691 h 33283"/>
                    <a:gd name="connsiteX9" fmla="*/ 173575 w 246095"/>
                    <a:gd name="connsiteY9" fmla="*/ 18834 h 33283"/>
                    <a:gd name="connsiteX10" fmla="*/ 147864 w 246095"/>
                    <a:gd name="connsiteY10" fmla="*/ 22090 h 33283"/>
                    <a:gd name="connsiteX11" fmla="*/ 136722 w 246095"/>
                    <a:gd name="connsiteY11" fmla="*/ 25776 h 33283"/>
                    <a:gd name="connsiteX12" fmla="*/ 131665 w 246095"/>
                    <a:gd name="connsiteY12" fmla="*/ 28004 h 33283"/>
                    <a:gd name="connsiteX13" fmla="*/ 126437 w 246095"/>
                    <a:gd name="connsiteY13" fmla="*/ 28775 h 33283"/>
                    <a:gd name="connsiteX14" fmla="*/ 122495 w 246095"/>
                    <a:gd name="connsiteY14" fmla="*/ 26461 h 33283"/>
                    <a:gd name="connsiteX15" fmla="*/ 99184 w 246095"/>
                    <a:gd name="connsiteY15" fmla="*/ 18748 h 33283"/>
                    <a:gd name="connsiteX16" fmla="*/ 76900 w 246095"/>
                    <a:gd name="connsiteY16" fmla="*/ 18748 h 33283"/>
                    <a:gd name="connsiteX17" fmla="*/ 65673 w 246095"/>
                    <a:gd name="connsiteY17" fmla="*/ 21576 h 33283"/>
                    <a:gd name="connsiteX18" fmla="*/ 58474 w 246095"/>
                    <a:gd name="connsiteY18" fmla="*/ 22605 h 33283"/>
                    <a:gd name="connsiteX19" fmla="*/ 53075 w 246095"/>
                    <a:gd name="connsiteY19" fmla="*/ 18834 h 33283"/>
                    <a:gd name="connsiteX20" fmla="*/ 538 w 246095"/>
                    <a:gd name="connsiteY20" fmla="*/ 4521 h 33283"/>
                    <a:gd name="connsiteX21" fmla="*/ 1052 w 246095"/>
                    <a:gd name="connsiteY21" fmla="*/ 6835 h 33283"/>
                    <a:gd name="connsiteX22" fmla="*/ 51103 w 246095"/>
                    <a:gd name="connsiteY22" fmla="*/ 22605 h 33283"/>
                    <a:gd name="connsiteX23" fmla="*/ 60274 w 246095"/>
                    <a:gd name="connsiteY23" fmla="*/ 27404 h 33283"/>
                    <a:gd name="connsiteX24" fmla="*/ 71758 w 246095"/>
                    <a:gd name="connsiteY24" fmla="*/ 24490 h 33283"/>
                    <a:gd name="connsiteX25" fmla="*/ 96784 w 246095"/>
                    <a:gd name="connsiteY25" fmla="*/ 22605 h 33283"/>
                    <a:gd name="connsiteX26" fmla="*/ 120181 w 246095"/>
                    <a:gd name="connsiteY26" fmla="*/ 29889 h 33283"/>
                    <a:gd name="connsiteX27" fmla="*/ 130637 w 246095"/>
                    <a:gd name="connsiteY27" fmla="*/ 33061 h 33283"/>
                    <a:gd name="connsiteX28" fmla="*/ 142636 w 246095"/>
                    <a:gd name="connsiteY28" fmla="*/ 28175 h 33283"/>
                    <a:gd name="connsiteX29" fmla="*/ 195687 w 246095"/>
                    <a:gd name="connsiteY29" fmla="*/ 25347 h 33283"/>
                    <a:gd name="connsiteX30" fmla="*/ 202543 w 246095"/>
                    <a:gd name="connsiteY30" fmla="*/ 26376 h 33283"/>
                    <a:gd name="connsiteX31" fmla="*/ 211113 w 246095"/>
                    <a:gd name="connsiteY31" fmla="*/ 20119 h 33283"/>
                    <a:gd name="connsiteX32" fmla="*/ 219684 w 246095"/>
                    <a:gd name="connsiteY32" fmla="*/ 13091 h 33283"/>
                    <a:gd name="connsiteX33" fmla="*/ 240167 w 246095"/>
                    <a:gd name="connsiteY33" fmla="*/ 4521 h 33283"/>
                    <a:gd name="connsiteX34" fmla="*/ 244624 w 246095"/>
                    <a:gd name="connsiteY34" fmla="*/ 3750 h 33283"/>
                    <a:gd name="connsiteX35" fmla="*/ 245995 w 246095"/>
                    <a:gd name="connsiteY35" fmla="*/ 2892 h 33283"/>
                    <a:gd name="connsiteX36" fmla="*/ 244452 w 246095"/>
                    <a:gd name="connsiteY36" fmla="*/ 750 h 33283"/>
                    <a:gd name="connsiteX37" fmla="*/ 239310 w 246095"/>
                    <a:gd name="connsiteY37" fmla="*/ 64 h 3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6095" h="33283">
                      <a:moveTo>
                        <a:pt x="239310" y="64"/>
                      </a:moveTo>
                      <a:cubicBezTo>
                        <a:pt x="238256" y="-21"/>
                        <a:pt x="237193" y="-21"/>
                        <a:pt x="236139" y="64"/>
                      </a:cubicBezTo>
                      <a:cubicBezTo>
                        <a:pt x="234442" y="347"/>
                        <a:pt x="232771" y="810"/>
                        <a:pt x="231168" y="1436"/>
                      </a:cubicBezTo>
                      <a:cubicBezTo>
                        <a:pt x="228700" y="2233"/>
                        <a:pt x="226326" y="3270"/>
                        <a:pt x="224055" y="4521"/>
                      </a:cubicBezTo>
                      <a:cubicBezTo>
                        <a:pt x="217318" y="9158"/>
                        <a:pt x="210985" y="14343"/>
                        <a:pt x="205114" y="20033"/>
                      </a:cubicBezTo>
                      <a:cubicBezTo>
                        <a:pt x="203888" y="21131"/>
                        <a:pt x="202423" y="21927"/>
                        <a:pt x="200829" y="22348"/>
                      </a:cubicBezTo>
                      <a:cubicBezTo>
                        <a:pt x="199809" y="22562"/>
                        <a:pt x="198763" y="22562"/>
                        <a:pt x="197743" y="22348"/>
                      </a:cubicBezTo>
                      <a:cubicBezTo>
                        <a:pt x="196201" y="21748"/>
                        <a:pt x="194632" y="21225"/>
                        <a:pt x="193030" y="20805"/>
                      </a:cubicBezTo>
                      <a:lnTo>
                        <a:pt x="186602" y="19691"/>
                      </a:lnTo>
                      <a:cubicBezTo>
                        <a:pt x="182282" y="19108"/>
                        <a:pt x="177929" y="18816"/>
                        <a:pt x="173575" y="18834"/>
                      </a:cubicBezTo>
                      <a:cubicBezTo>
                        <a:pt x="164902" y="18791"/>
                        <a:pt x="156254" y="19879"/>
                        <a:pt x="147864" y="22090"/>
                      </a:cubicBezTo>
                      <a:cubicBezTo>
                        <a:pt x="144084" y="23110"/>
                        <a:pt x="140364" y="24344"/>
                        <a:pt x="136722" y="25776"/>
                      </a:cubicBezTo>
                      <a:lnTo>
                        <a:pt x="131665" y="28004"/>
                      </a:lnTo>
                      <a:cubicBezTo>
                        <a:pt x="129866" y="28775"/>
                        <a:pt x="128580" y="29632"/>
                        <a:pt x="126437" y="28775"/>
                      </a:cubicBezTo>
                      <a:cubicBezTo>
                        <a:pt x="125058" y="28124"/>
                        <a:pt x="123738" y="27344"/>
                        <a:pt x="122495" y="26461"/>
                      </a:cubicBezTo>
                      <a:cubicBezTo>
                        <a:pt x="115244" y="22536"/>
                        <a:pt x="107351" y="19922"/>
                        <a:pt x="99184" y="18748"/>
                      </a:cubicBezTo>
                      <a:cubicBezTo>
                        <a:pt x="91796" y="17634"/>
                        <a:pt x="84288" y="17634"/>
                        <a:pt x="76900" y="18748"/>
                      </a:cubicBezTo>
                      <a:cubicBezTo>
                        <a:pt x="73078" y="19356"/>
                        <a:pt x="69324" y="20299"/>
                        <a:pt x="65673" y="21576"/>
                      </a:cubicBezTo>
                      <a:cubicBezTo>
                        <a:pt x="63513" y="22887"/>
                        <a:pt x="60917" y="23256"/>
                        <a:pt x="58474" y="22605"/>
                      </a:cubicBezTo>
                      <a:cubicBezTo>
                        <a:pt x="56554" y="21533"/>
                        <a:pt x="54737" y="20273"/>
                        <a:pt x="53075" y="18834"/>
                      </a:cubicBezTo>
                      <a:cubicBezTo>
                        <a:pt x="38051" y="7495"/>
                        <a:pt x="19239" y="2370"/>
                        <a:pt x="538" y="4521"/>
                      </a:cubicBezTo>
                      <a:cubicBezTo>
                        <a:pt x="-491" y="4521"/>
                        <a:pt x="109" y="6835"/>
                        <a:pt x="1052" y="6835"/>
                      </a:cubicBezTo>
                      <a:cubicBezTo>
                        <a:pt x="18956" y="6861"/>
                        <a:pt x="36422" y="12363"/>
                        <a:pt x="51103" y="22605"/>
                      </a:cubicBezTo>
                      <a:cubicBezTo>
                        <a:pt x="53657" y="25021"/>
                        <a:pt x="56828" y="26684"/>
                        <a:pt x="60274" y="27404"/>
                      </a:cubicBezTo>
                      <a:cubicBezTo>
                        <a:pt x="64250" y="27155"/>
                        <a:pt x="68141" y="26170"/>
                        <a:pt x="71758" y="24490"/>
                      </a:cubicBezTo>
                      <a:cubicBezTo>
                        <a:pt x="79909" y="22287"/>
                        <a:pt x="88402" y="21645"/>
                        <a:pt x="96784" y="22605"/>
                      </a:cubicBezTo>
                      <a:cubicBezTo>
                        <a:pt x="104969" y="23547"/>
                        <a:pt x="112905" y="26024"/>
                        <a:pt x="120181" y="29889"/>
                      </a:cubicBezTo>
                      <a:cubicBezTo>
                        <a:pt x="123695" y="31775"/>
                        <a:pt x="126609" y="34003"/>
                        <a:pt x="130637" y="33061"/>
                      </a:cubicBezTo>
                      <a:cubicBezTo>
                        <a:pt x="134751" y="31724"/>
                        <a:pt x="138762" y="30086"/>
                        <a:pt x="142636" y="28175"/>
                      </a:cubicBezTo>
                      <a:cubicBezTo>
                        <a:pt x="159665" y="22073"/>
                        <a:pt x="178109" y="21088"/>
                        <a:pt x="195687" y="25347"/>
                      </a:cubicBezTo>
                      <a:cubicBezTo>
                        <a:pt x="197898" y="26067"/>
                        <a:pt x="200212" y="26418"/>
                        <a:pt x="202543" y="26376"/>
                      </a:cubicBezTo>
                      <a:cubicBezTo>
                        <a:pt x="206314" y="26376"/>
                        <a:pt x="208285" y="22519"/>
                        <a:pt x="211113" y="20119"/>
                      </a:cubicBezTo>
                      <a:cubicBezTo>
                        <a:pt x="213753" y="17522"/>
                        <a:pt x="216624" y="15174"/>
                        <a:pt x="219684" y="13091"/>
                      </a:cubicBezTo>
                      <a:cubicBezTo>
                        <a:pt x="225803" y="8780"/>
                        <a:pt x="232797" y="5849"/>
                        <a:pt x="240167" y="4521"/>
                      </a:cubicBezTo>
                      <a:cubicBezTo>
                        <a:pt x="241624" y="4521"/>
                        <a:pt x="243167" y="4092"/>
                        <a:pt x="244624" y="3750"/>
                      </a:cubicBezTo>
                      <a:cubicBezTo>
                        <a:pt x="245172" y="3655"/>
                        <a:pt x="245669" y="3347"/>
                        <a:pt x="245995" y="2892"/>
                      </a:cubicBezTo>
                      <a:cubicBezTo>
                        <a:pt x="246424" y="2035"/>
                        <a:pt x="245395" y="1093"/>
                        <a:pt x="244452" y="750"/>
                      </a:cubicBezTo>
                      <a:cubicBezTo>
                        <a:pt x="242781" y="262"/>
                        <a:pt x="241050" y="30"/>
                        <a:pt x="239310" y="64"/>
                      </a:cubicBezTo>
                      <a:close/>
                    </a:path>
                  </a:pathLst>
                </a:custGeom>
                <a:solidFill>
                  <a:srgbClr val="455A64"/>
                </a:solidFill>
                <a:ln w="8553" cap="flat">
                  <a:noFill/>
                  <a:prstDash val="solid"/>
                  <a:miter/>
                </a:ln>
              </p:spPr>
              <p:txBody>
                <a:bodyPr rtlCol="0" anchor="ctr"/>
                <a:lstStyle/>
                <a:p>
                  <a:endParaRPr lang="en-US" dirty="0"/>
                </a:p>
              </p:txBody>
            </p:sp>
            <p:sp>
              <p:nvSpPr>
                <p:cNvPr id="197" name="Freeform: Shape 264">
                  <a:extLst>
                    <a:ext uri="{FF2B5EF4-FFF2-40B4-BE49-F238E27FC236}">
                      <a16:creationId xmlns:a16="http://schemas.microsoft.com/office/drawing/2014/main" id="{D870C7D2-95CD-355A-0CC6-F6350A589431}"/>
                    </a:ext>
                  </a:extLst>
                </p:cNvPr>
                <p:cNvSpPr/>
                <p:nvPr/>
              </p:nvSpPr>
              <p:spPr>
                <a:xfrm>
                  <a:off x="6197390" y="4912703"/>
                  <a:ext cx="40633" cy="12768"/>
                </a:xfrm>
                <a:custGeom>
                  <a:avLst/>
                  <a:gdLst>
                    <a:gd name="connsiteX0" fmla="*/ 40278 w 40633"/>
                    <a:gd name="connsiteY0" fmla="*/ 13 h 12768"/>
                    <a:gd name="connsiteX1" fmla="*/ 30337 w 40633"/>
                    <a:gd name="connsiteY1" fmla="*/ 4213 h 12768"/>
                    <a:gd name="connsiteX2" fmla="*/ 21338 w 40633"/>
                    <a:gd name="connsiteY2" fmla="*/ 6784 h 12768"/>
                    <a:gd name="connsiteX3" fmla="*/ 4197 w 40633"/>
                    <a:gd name="connsiteY3" fmla="*/ 5841 h 12768"/>
                    <a:gd name="connsiteX4" fmla="*/ 169 w 40633"/>
                    <a:gd name="connsiteY4" fmla="*/ 7384 h 12768"/>
                    <a:gd name="connsiteX5" fmla="*/ 1660 w 40633"/>
                    <a:gd name="connsiteY5" fmla="*/ 10701 h 12768"/>
                    <a:gd name="connsiteX6" fmla="*/ 2054 w 40633"/>
                    <a:gd name="connsiteY6" fmla="*/ 10812 h 12768"/>
                    <a:gd name="connsiteX7" fmla="*/ 22623 w 40633"/>
                    <a:gd name="connsiteY7" fmla="*/ 12012 h 12768"/>
                    <a:gd name="connsiteX8" fmla="*/ 40536 w 40633"/>
                    <a:gd name="connsiteY8" fmla="*/ 1385 h 12768"/>
                    <a:gd name="connsiteX9" fmla="*/ 40278 w 40633"/>
                    <a:gd name="connsiteY9" fmla="*/ 13 h 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33" h="12768">
                      <a:moveTo>
                        <a:pt x="40278" y="13"/>
                      </a:moveTo>
                      <a:cubicBezTo>
                        <a:pt x="36859" y="1145"/>
                        <a:pt x="33534" y="2550"/>
                        <a:pt x="30337" y="4213"/>
                      </a:cubicBezTo>
                      <a:cubicBezTo>
                        <a:pt x="27440" y="5404"/>
                        <a:pt x="24423" y="6270"/>
                        <a:pt x="21338" y="6784"/>
                      </a:cubicBezTo>
                      <a:cubicBezTo>
                        <a:pt x="15630" y="7847"/>
                        <a:pt x="9751" y="7521"/>
                        <a:pt x="4197" y="5841"/>
                      </a:cubicBezTo>
                      <a:cubicBezTo>
                        <a:pt x="2654" y="5301"/>
                        <a:pt x="957" y="5953"/>
                        <a:pt x="169" y="7384"/>
                      </a:cubicBezTo>
                      <a:cubicBezTo>
                        <a:pt x="-337" y="8712"/>
                        <a:pt x="332" y="10195"/>
                        <a:pt x="1660" y="10701"/>
                      </a:cubicBezTo>
                      <a:cubicBezTo>
                        <a:pt x="1789" y="10744"/>
                        <a:pt x="1917" y="10786"/>
                        <a:pt x="2054" y="10812"/>
                      </a:cubicBezTo>
                      <a:cubicBezTo>
                        <a:pt x="8705" y="12920"/>
                        <a:pt x="15776" y="13332"/>
                        <a:pt x="22623" y="12012"/>
                      </a:cubicBezTo>
                      <a:cubicBezTo>
                        <a:pt x="29874" y="11301"/>
                        <a:pt x="36430" y="7401"/>
                        <a:pt x="40536" y="1385"/>
                      </a:cubicBezTo>
                      <a:cubicBezTo>
                        <a:pt x="40536" y="1385"/>
                        <a:pt x="40878" y="-158"/>
                        <a:pt x="40278" y="13"/>
                      </a:cubicBezTo>
                      <a:close/>
                    </a:path>
                  </a:pathLst>
                </a:custGeom>
                <a:solidFill>
                  <a:srgbClr val="455A64"/>
                </a:solidFill>
                <a:ln w="8553" cap="flat">
                  <a:noFill/>
                  <a:prstDash val="solid"/>
                  <a:miter/>
                </a:ln>
              </p:spPr>
              <p:txBody>
                <a:bodyPr rtlCol="0" anchor="ctr"/>
                <a:lstStyle/>
                <a:p>
                  <a:endParaRPr lang="en-US" dirty="0"/>
                </a:p>
              </p:txBody>
            </p:sp>
            <p:sp>
              <p:nvSpPr>
                <p:cNvPr id="198" name="Freeform: Shape 265">
                  <a:extLst>
                    <a:ext uri="{FF2B5EF4-FFF2-40B4-BE49-F238E27FC236}">
                      <a16:creationId xmlns:a16="http://schemas.microsoft.com/office/drawing/2014/main" id="{CC2D3C15-3AEF-0D07-030A-41FE8BA81946}"/>
                    </a:ext>
                  </a:extLst>
                </p:cNvPr>
                <p:cNvSpPr/>
                <p:nvPr/>
              </p:nvSpPr>
              <p:spPr>
                <a:xfrm>
                  <a:off x="6215332" y="4930860"/>
                  <a:ext cx="11688" cy="23775"/>
                </a:xfrm>
                <a:custGeom>
                  <a:avLst/>
                  <a:gdLst>
                    <a:gd name="connsiteX0" fmla="*/ 11538 w 11688"/>
                    <a:gd name="connsiteY0" fmla="*/ 21537 h 23775"/>
                    <a:gd name="connsiteX1" fmla="*/ 10252 w 11688"/>
                    <a:gd name="connsiteY1" fmla="*/ 19652 h 23775"/>
                    <a:gd name="connsiteX2" fmla="*/ 9738 w 11688"/>
                    <a:gd name="connsiteY2" fmla="*/ 19052 h 23775"/>
                    <a:gd name="connsiteX3" fmla="*/ 8796 w 11688"/>
                    <a:gd name="connsiteY3" fmla="*/ 18109 h 23775"/>
                    <a:gd name="connsiteX4" fmla="*/ 7510 w 11688"/>
                    <a:gd name="connsiteY4" fmla="*/ 16309 h 23775"/>
                    <a:gd name="connsiteX5" fmla="*/ 5110 w 11688"/>
                    <a:gd name="connsiteY5" fmla="*/ 11595 h 23775"/>
                    <a:gd name="connsiteX6" fmla="*/ 3910 w 11688"/>
                    <a:gd name="connsiteY6" fmla="*/ 6882 h 23775"/>
                    <a:gd name="connsiteX7" fmla="*/ 3482 w 11688"/>
                    <a:gd name="connsiteY7" fmla="*/ 1311 h 23775"/>
                    <a:gd name="connsiteX8" fmla="*/ 1939 w 11688"/>
                    <a:gd name="connsiteY8" fmla="*/ 197 h 23775"/>
                    <a:gd name="connsiteX9" fmla="*/ 225 w 11688"/>
                    <a:gd name="connsiteY9" fmla="*/ 9624 h 23775"/>
                    <a:gd name="connsiteX10" fmla="*/ 1682 w 11688"/>
                    <a:gd name="connsiteY10" fmla="*/ 15109 h 23775"/>
                    <a:gd name="connsiteX11" fmla="*/ 4339 w 11688"/>
                    <a:gd name="connsiteY11" fmla="*/ 19566 h 23775"/>
                    <a:gd name="connsiteX12" fmla="*/ 9053 w 11688"/>
                    <a:gd name="connsiteY12" fmla="*/ 23594 h 23775"/>
                    <a:gd name="connsiteX13" fmla="*/ 11538 w 11688"/>
                    <a:gd name="connsiteY13" fmla="*/ 21537 h 2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8" h="23775">
                      <a:moveTo>
                        <a:pt x="11538" y="21537"/>
                      </a:moveTo>
                      <a:lnTo>
                        <a:pt x="10252" y="19652"/>
                      </a:lnTo>
                      <a:lnTo>
                        <a:pt x="9738" y="19052"/>
                      </a:lnTo>
                      <a:lnTo>
                        <a:pt x="8796" y="18109"/>
                      </a:lnTo>
                      <a:cubicBezTo>
                        <a:pt x="8316" y="17552"/>
                        <a:pt x="7878" y="16952"/>
                        <a:pt x="7510" y="16309"/>
                      </a:cubicBezTo>
                      <a:cubicBezTo>
                        <a:pt x="6559" y="14818"/>
                        <a:pt x="5753" y="13241"/>
                        <a:pt x="5110" y="11595"/>
                      </a:cubicBezTo>
                      <a:cubicBezTo>
                        <a:pt x="4536" y="10070"/>
                        <a:pt x="4142" y="8493"/>
                        <a:pt x="3910" y="6882"/>
                      </a:cubicBezTo>
                      <a:cubicBezTo>
                        <a:pt x="3910" y="4996"/>
                        <a:pt x="3910" y="3111"/>
                        <a:pt x="3482" y="1311"/>
                      </a:cubicBezTo>
                      <a:cubicBezTo>
                        <a:pt x="3482" y="797"/>
                        <a:pt x="2539" y="-489"/>
                        <a:pt x="1939" y="197"/>
                      </a:cubicBezTo>
                      <a:cubicBezTo>
                        <a:pt x="234" y="3025"/>
                        <a:pt x="-375" y="6376"/>
                        <a:pt x="225" y="9624"/>
                      </a:cubicBezTo>
                      <a:cubicBezTo>
                        <a:pt x="491" y="11501"/>
                        <a:pt x="979" y="13344"/>
                        <a:pt x="1682" y="15109"/>
                      </a:cubicBezTo>
                      <a:cubicBezTo>
                        <a:pt x="2385" y="16695"/>
                        <a:pt x="3276" y="18195"/>
                        <a:pt x="4339" y="19566"/>
                      </a:cubicBezTo>
                      <a:cubicBezTo>
                        <a:pt x="5479" y="21349"/>
                        <a:pt x="7116" y="22754"/>
                        <a:pt x="9053" y="23594"/>
                      </a:cubicBezTo>
                      <a:cubicBezTo>
                        <a:pt x="10424" y="24194"/>
                        <a:pt x="12224" y="23251"/>
                        <a:pt x="11538" y="21537"/>
                      </a:cubicBezTo>
                      <a:close/>
                    </a:path>
                  </a:pathLst>
                </a:custGeom>
                <a:solidFill>
                  <a:srgbClr val="455A64"/>
                </a:solidFill>
                <a:ln w="8553" cap="flat">
                  <a:noFill/>
                  <a:prstDash val="solid"/>
                  <a:miter/>
                </a:ln>
              </p:spPr>
              <p:txBody>
                <a:bodyPr rtlCol="0" anchor="ctr"/>
                <a:lstStyle/>
                <a:p>
                  <a:endParaRPr lang="en-US" dirty="0"/>
                </a:p>
              </p:txBody>
            </p:sp>
            <p:sp>
              <p:nvSpPr>
                <p:cNvPr id="199" name="Freeform: Shape 266">
                  <a:extLst>
                    <a:ext uri="{FF2B5EF4-FFF2-40B4-BE49-F238E27FC236}">
                      <a16:creationId xmlns:a16="http://schemas.microsoft.com/office/drawing/2014/main" id="{8023C434-AA61-8BA9-747A-E06E63578D00}"/>
                    </a:ext>
                  </a:extLst>
                </p:cNvPr>
                <p:cNvSpPr/>
                <p:nvPr/>
              </p:nvSpPr>
              <p:spPr>
                <a:xfrm>
                  <a:off x="6226656" y="4978108"/>
                  <a:ext cx="22444" cy="9524"/>
                </a:xfrm>
                <a:custGeom>
                  <a:avLst/>
                  <a:gdLst>
                    <a:gd name="connsiteX0" fmla="*/ 20012 w 22444"/>
                    <a:gd name="connsiteY0" fmla="*/ 0 h 9524"/>
                    <a:gd name="connsiteX1" fmla="*/ 17012 w 22444"/>
                    <a:gd name="connsiteY1" fmla="*/ 2143 h 9524"/>
                    <a:gd name="connsiteX2" fmla="*/ 14870 w 22444"/>
                    <a:gd name="connsiteY2" fmla="*/ 3600 h 9524"/>
                    <a:gd name="connsiteX3" fmla="*/ 9813 w 22444"/>
                    <a:gd name="connsiteY3" fmla="*/ 5828 h 9524"/>
                    <a:gd name="connsiteX4" fmla="*/ 5099 w 22444"/>
                    <a:gd name="connsiteY4" fmla="*/ 6856 h 9524"/>
                    <a:gd name="connsiteX5" fmla="*/ 386 w 22444"/>
                    <a:gd name="connsiteY5" fmla="*/ 6856 h 9524"/>
                    <a:gd name="connsiteX6" fmla="*/ 386 w 22444"/>
                    <a:gd name="connsiteY6" fmla="*/ 8228 h 9524"/>
                    <a:gd name="connsiteX7" fmla="*/ 5785 w 22444"/>
                    <a:gd name="connsiteY7" fmla="*/ 9513 h 9524"/>
                    <a:gd name="connsiteX8" fmla="*/ 14355 w 22444"/>
                    <a:gd name="connsiteY8" fmla="*/ 8056 h 9524"/>
                    <a:gd name="connsiteX9" fmla="*/ 18641 w 22444"/>
                    <a:gd name="connsiteY9" fmla="*/ 5914 h 9524"/>
                    <a:gd name="connsiteX10" fmla="*/ 20698 w 22444"/>
                    <a:gd name="connsiteY10" fmla="*/ 4457 h 9524"/>
                    <a:gd name="connsiteX11" fmla="*/ 21726 w 22444"/>
                    <a:gd name="connsiteY11" fmla="*/ 3514 h 9524"/>
                    <a:gd name="connsiteX12" fmla="*/ 22411 w 22444"/>
                    <a:gd name="connsiteY12" fmla="*/ 1628 h 9524"/>
                    <a:gd name="connsiteX13" fmla="*/ 20012 w 22444"/>
                    <a:gd name="connsiteY13" fmla="*/ 0 h 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44" h="9524">
                      <a:moveTo>
                        <a:pt x="20012" y="0"/>
                      </a:moveTo>
                      <a:cubicBezTo>
                        <a:pt x="18898" y="531"/>
                        <a:pt x="17878" y="1260"/>
                        <a:pt x="17012" y="2143"/>
                      </a:cubicBezTo>
                      <a:lnTo>
                        <a:pt x="14870" y="3600"/>
                      </a:lnTo>
                      <a:cubicBezTo>
                        <a:pt x="13276" y="4534"/>
                        <a:pt x="11579" y="5279"/>
                        <a:pt x="9813" y="5828"/>
                      </a:cubicBezTo>
                      <a:cubicBezTo>
                        <a:pt x="8288" y="6342"/>
                        <a:pt x="6702" y="6685"/>
                        <a:pt x="5099" y="6856"/>
                      </a:cubicBezTo>
                      <a:cubicBezTo>
                        <a:pt x="3531" y="6685"/>
                        <a:pt x="1954" y="6685"/>
                        <a:pt x="386" y="6856"/>
                      </a:cubicBezTo>
                      <a:cubicBezTo>
                        <a:pt x="-129" y="6856"/>
                        <a:pt x="-129" y="8056"/>
                        <a:pt x="386" y="8228"/>
                      </a:cubicBezTo>
                      <a:cubicBezTo>
                        <a:pt x="2040" y="9119"/>
                        <a:pt x="3900" y="9565"/>
                        <a:pt x="5785" y="9513"/>
                      </a:cubicBezTo>
                      <a:cubicBezTo>
                        <a:pt x="8707" y="9607"/>
                        <a:pt x="11622" y="9110"/>
                        <a:pt x="14355" y="8056"/>
                      </a:cubicBezTo>
                      <a:cubicBezTo>
                        <a:pt x="15855" y="7499"/>
                        <a:pt x="17295" y="6779"/>
                        <a:pt x="18641" y="5914"/>
                      </a:cubicBezTo>
                      <a:lnTo>
                        <a:pt x="20698" y="4457"/>
                      </a:lnTo>
                      <a:lnTo>
                        <a:pt x="21726" y="3514"/>
                      </a:lnTo>
                      <a:cubicBezTo>
                        <a:pt x="22283" y="3060"/>
                        <a:pt x="22540" y="2331"/>
                        <a:pt x="22411" y="1628"/>
                      </a:cubicBezTo>
                      <a:cubicBezTo>
                        <a:pt x="22497" y="1200"/>
                        <a:pt x="21212" y="0"/>
                        <a:pt x="20012" y="0"/>
                      </a:cubicBezTo>
                      <a:close/>
                    </a:path>
                  </a:pathLst>
                </a:custGeom>
                <a:solidFill>
                  <a:srgbClr val="455A64"/>
                </a:solidFill>
                <a:ln w="8553" cap="flat">
                  <a:noFill/>
                  <a:prstDash val="solid"/>
                  <a:miter/>
                </a:ln>
              </p:spPr>
              <p:txBody>
                <a:bodyPr rtlCol="0" anchor="ctr"/>
                <a:lstStyle/>
                <a:p>
                  <a:endParaRPr lang="en-US" dirty="0"/>
                </a:p>
              </p:txBody>
            </p:sp>
            <p:sp>
              <p:nvSpPr>
                <p:cNvPr id="200" name="Freeform: Shape 267">
                  <a:extLst>
                    <a:ext uri="{FF2B5EF4-FFF2-40B4-BE49-F238E27FC236}">
                      <a16:creationId xmlns:a16="http://schemas.microsoft.com/office/drawing/2014/main" id="{D51D1C8B-FD6B-FC1F-1DA7-B3E4D79A40BF}"/>
                    </a:ext>
                  </a:extLst>
                </p:cNvPr>
                <p:cNvSpPr/>
                <p:nvPr/>
              </p:nvSpPr>
              <p:spPr>
                <a:xfrm>
                  <a:off x="6062802" y="5023503"/>
                  <a:ext cx="146584" cy="75624"/>
                </a:xfrm>
                <a:custGeom>
                  <a:avLst/>
                  <a:gdLst>
                    <a:gd name="connsiteX0" fmla="*/ 145642 w 146584"/>
                    <a:gd name="connsiteY0" fmla="*/ 29 h 75624"/>
                    <a:gd name="connsiteX1" fmla="*/ 134243 w 146584"/>
                    <a:gd name="connsiteY1" fmla="*/ 22312 h 75624"/>
                    <a:gd name="connsiteX2" fmla="*/ 113160 w 146584"/>
                    <a:gd name="connsiteY2" fmla="*/ 36282 h 75624"/>
                    <a:gd name="connsiteX3" fmla="*/ 109560 w 146584"/>
                    <a:gd name="connsiteY3" fmla="*/ 41767 h 75624"/>
                    <a:gd name="connsiteX4" fmla="*/ 105275 w 146584"/>
                    <a:gd name="connsiteY4" fmla="*/ 48795 h 75624"/>
                    <a:gd name="connsiteX5" fmla="*/ 97904 w 146584"/>
                    <a:gd name="connsiteY5" fmla="*/ 48795 h 75624"/>
                    <a:gd name="connsiteX6" fmla="*/ 90448 w 146584"/>
                    <a:gd name="connsiteY6" fmla="*/ 49223 h 75624"/>
                    <a:gd name="connsiteX7" fmla="*/ 76821 w 146584"/>
                    <a:gd name="connsiteY7" fmla="*/ 53594 h 75624"/>
                    <a:gd name="connsiteX8" fmla="*/ 64137 w 146584"/>
                    <a:gd name="connsiteY8" fmla="*/ 60879 h 75624"/>
                    <a:gd name="connsiteX9" fmla="*/ 46996 w 146584"/>
                    <a:gd name="connsiteY9" fmla="*/ 58565 h 75624"/>
                    <a:gd name="connsiteX10" fmla="*/ 29341 w 146584"/>
                    <a:gd name="connsiteY10" fmla="*/ 58993 h 75624"/>
                    <a:gd name="connsiteX11" fmla="*/ 459 w 146584"/>
                    <a:gd name="connsiteY11" fmla="*/ 73134 h 75624"/>
                    <a:gd name="connsiteX12" fmla="*/ 459 w 146584"/>
                    <a:gd name="connsiteY12" fmla="*/ 75534 h 75624"/>
                    <a:gd name="connsiteX13" fmla="*/ 1573 w 146584"/>
                    <a:gd name="connsiteY13" fmla="*/ 75534 h 75624"/>
                    <a:gd name="connsiteX14" fmla="*/ 8686 w 146584"/>
                    <a:gd name="connsiteY14" fmla="*/ 72192 h 75624"/>
                    <a:gd name="connsiteX15" fmla="*/ 15714 w 146584"/>
                    <a:gd name="connsiteY15" fmla="*/ 67735 h 75624"/>
                    <a:gd name="connsiteX16" fmla="*/ 31398 w 146584"/>
                    <a:gd name="connsiteY16" fmla="*/ 62936 h 75624"/>
                    <a:gd name="connsiteX17" fmla="*/ 49053 w 146584"/>
                    <a:gd name="connsiteY17" fmla="*/ 62936 h 75624"/>
                    <a:gd name="connsiteX18" fmla="*/ 58138 w 146584"/>
                    <a:gd name="connsiteY18" fmla="*/ 64136 h 75624"/>
                    <a:gd name="connsiteX19" fmla="*/ 66708 w 146584"/>
                    <a:gd name="connsiteY19" fmla="*/ 65250 h 75624"/>
                    <a:gd name="connsiteX20" fmla="*/ 77507 w 146584"/>
                    <a:gd name="connsiteY20" fmla="*/ 59422 h 75624"/>
                    <a:gd name="connsiteX21" fmla="*/ 91648 w 146584"/>
                    <a:gd name="connsiteY21" fmla="*/ 53508 h 75624"/>
                    <a:gd name="connsiteX22" fmla="*/ 107075 w 146584"/>
                    <a:gd name="connsiteY22" fmla="*/ 52908 h 75624"/>
                    <a:gd name="connsiteX23" fmla="*/ 113846 w 146584"/>
                    <a:gd name="connsiteY23" fmla="*/ 44938 h 75624"/>
                    <a:gd name="connsiteX24" fmla="*/ 137757 w 146584"/>
                    <a:gd name="connsiteY24" fmla="*/ 25740 h 75624"/>
                    <a:gd name="connsiteX25" fmla="*/ 138786 w 146584"/>
                    <a:gd name="connsiteY25" fmla="*/ 24283 h 75624"/>
                    <a:gd name="connsiteX26" fmla="*/ 146585 w 146584"/>
                    <a:gd name="connsiteY26" fmla="*/ 1657 h 75624"/>
                    <a:gd name="connsiteX27" fmla="*/ 145642 w 146584"/>
                    <a:gd name="connsiteY27" fmla="*/ 29 h 7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6584" h="75624">
                      <a:moveTo>
                        <a:pt x="145642" y="29"/>
                      </a:moveTo>
                      <a:cubicBezTo>
                        <a:pt x="135957" y="2686"/>
                        <a:pt x="134672" y="13827"/>
                        <a:pt x="134243" y="22312"/>
                      </a:cubicBezTo>
                      <a:cubicBezTo>
                        <a:pt x="125904" y="24600"/>
                        <a:pt x="118516" y="29494"/>
                        <a:pt x="113160" y="36282"/>
                      </a:cubicBezTo>
                      <a:cubicBezTo>
                        <a:pt x="111780" y="37987"/>
                        <a:pt x="110580" y="39821"/>
                        <a:pt x="109560" y="41767"/>
                      </a:cubicBezTo>
                      <a:cubicBezTo>
                        <a:pt x="108446" y="43738"/>
                        <a:pt x="107589" y="48109"/>
                        <a:pt x="105275" y="48795"/>
                      </a:cubicBezTo>
                      <a:cubicBezTo>
                        <a:pt x="102824" y="49009"/>
                        <a:pt x="100356" y="49009"/>
                        <a:pt x="97904" y="48795"/>
                      </a:cubicBezTo>
                      <a:cubicBezTo>
                        <a:pt x="95411" y="48812"/>
                        <a:pt x="92925" y="48949"/>
                        <a:pt x="90448" y="49223"/>
                      </a:cubicBezTo>
                      <a:cubicBezTo>
                        <a:pt x="85649" y="49703"/>
                        <a:pt x="81004" y="51194"/>
                        <a:pt x="76821" y="53594"/>
                      </a:cubicBezTo>
                      <a:cubicBezTo>
                        <a:pt x="72793" y="56165"/>
                        <a:pt x="69365" y="61222"/>
                        <a:pt x="64137" y="60879"/>
                      </a:cubicBezTo>
                      <a:cubicBezTo>
                        <a:pt x="58909" y="60536"/>
                        <a:pt x="52738" y="58993"/>
                        <a:pt x="46996" y="58565"/>
                      </a:cubicBezTo>
                      <a:cubicBezTo>
                        <a:pt x="41117" y="58068"/>
                        <a:pt x="35195" y="58213"/>
                        <a:pt x="29341" y="58993"/>
                      </a:cubicBezTo>
                      <a:cubicBezTo>
                        <a:pt x="18371" y="60245"/>
                        <a:pt x="8172" y="65241"/>
                        <a:pt x="459" y="73134"/>
                      </a:cubicBezTo>
                      <a:cubicBezTo>
                        <a:pt x="30" y="73734"/>
                        <a:pt x="-313" y="75020"/>
                        <a:pt x="459" y="75534"/>
                      </a:cubicBezTo>
                      <a:cubicBezTo>
                        <a:pt x="819" y="75654"/>
                        <a:pt x="1213" y="75654"/>
                        <a:pt x="1573" y="75534"/>
                      </a:cubicBezTo>
                      <a:cubicBezTo>
                        <a:pt x="4256" y="75269"/>
                        <a:pt x="6767" y="74086"/>
                        <a:pt x="8686" y="72192"/>
                      </a:cubicBezTo>
                      <a:cubicBezTo>
                        <a:pt x="10889" y="70495"/>
                        <a:pt x="13246" y="69004"/>
                        <a:pt x="15714" y="67735"/>
                      </a:cubicBezTo>
                      <a:cubicBezTo>
                        <a:pt x="20642" y="65275"/>
                        <a:pt x="25939" y="63656"/>
                        <a:pt x="31398" y="62936"/>
                      </a:cubicBezTo>
                      <a:cubicBezTo>
                        <a:pt x="37269" y="62293"/>
                        <a:pt x="43182" y="62293"/>
                        <a:pt x="49053" y="62936"/>
                      </a:cubicBezTo>
                      <a:cubicBezTo>
                        <a:pt x="52139" y="62936"/>
                        <a:pt x="55138" y="63621"/>
                        <a:pt x="58138" y="64136"/>
                      </a:cubicBezTo>
                      <a:cubicBezTo>
                        <a:pt x="60949" y="64779"/>
                        <a:pt x="63820" y="65155"/>
                        <a:pt x="66708" y="65250"/>
                      </a:cubicBezTo>
                      <a:cubicBezTo>
                        <a:pt x="70873" y="64616"/>
                        <a:pt x="74687" y="62550"/>
                        <a:pt x="77507" y="59422"/>
                      </a:cubicBezTo>
                      <a:cubicBezTo>
                        <a:pt x="81578" y="56165"/>
                        <a:pt x="86472" y="54117"/>
                        <a:pt x="91648" y="53508"/>
                      </a:cubicBezTo>
                      <a:cubicBezTo>
                        <a:pt x="96791" y="52737"/>
                        <a:pt x="101933" y="53508"/>
                        <a:pt x="107075" y="52908"/>
                      </a:cubicBezTo>
                      <a:cubicBezTo>
                        <a:pt x="112217" y="52308"/>
                        <a:pt x="112131" y="48366"/>
                        <a:pt x="113846" y="44938"/>
                      </a:cubicBezTo>
                      <a:cubicBezTo>
                        <a:pt x="118816" y="35510"/>
                        <a:pt x="127473" y="28560"/>
                        <a:pt x="137757" y="25740"/>
                      </a:cubicBezTo>
                      <a:cubicBezTo>
                        <a:pt x="138391" y="25543"/>
                        <a:pt x="138811" y="24943"/>
                        <a:pt x="138786" y="24283"/>
                      </a:cubicBezTo>
                      <a:cubicBezTo>
                        <a:pt x="137920" y="15961"/>
                        <a:pt x="140774" y="7682"/>
                        <a:pt x="146585" y="1657"/>
                      </a:cubicBezTo>
                      <a:cubicBezTo>
                        <a:pt x="146585" y="1315"/>
                        <a:pt x="146328" y="-228"/>
                        <a:pt x="145642" y="29"/>
                      </a:cubicBezTo>
                      <a:close/>
                    </a:path>
                  </a:pathLst>
                </a:custGeom>
                <a:solidFill>
                  <a:srgbClr val="455A64"/>
                </a:solidFill>
                <a:ln w="8553" cap="flat">
                  <a:noFill/>
                  <a:prstDash val="solid"/>
                  <a:miter/>
                </a:ln>
              </p:spPr>
              <p:txBody>
                <a:bodyPr rtlCol="0" anchor="ctr"/>
                <a:lstStyle/>
                <a:p>
                  <a:endParaRPr lang="en-US" dirty="0"/>
                </a:p>
              </p:txBody>
            </p:sp>
          </p:grpSp>
          <p:sp>
            <p:nvSpPr>
              <p:cNvPr id="168" name="Freeform: Shape 268">
                <a:extLst>
                  <a:ext uri="{FF2B5EF4-FFF2-40B4-BE49-F238E27FC236}">
                    <a16:creationId xmlns:a16="http://schemas.microsoft.com/office/drawing/2014/main" id="{43D0D2EF-6849-104A-790C-AAFC6769458D}"/>
                  </a:ext>
                </a:extLst>
              </p:cNvPr>
              <p:cNvSpPr/>
              <p:nvPr/>
            </p:nvSpPr>
            <p:spPr>
              <a:xfrm>
                <a:off x="5154402" y="4725459"/>
                <a:ext cx="718423" cy="356865"/>
              </a:xfrm>
              <a:custGeom>
                <a:avLst/>
                <a:gdLst>
                  <a:gd name="connsiteX0" fmla="*/ 715681 w 718423"/>
                  <a:gd name="connsiteY0" fmla="*/ 356865 h 356865"/>
                  <a:gd name="connsiteX1" fmla="*/ 574783 w 718423"/>
                  <a:gd name="connsiteY1" fmla="*/ 356865 h 356865"/>
                  <a:gd name="connsiteX2" fmla="*/ 573326 w 718423"/>
                  <a:gd name="connsiteY2" fmla="*/ 356437 h 356865"/>
                  <a:gd name="connsiteX3" fmla="*/ 1078 w 718423"/>
                  <a:gd name="connsiteY3" fmla="*/ 5049 h 356865"/>
                  <a:gd name="connsiteX4" fmla="*/ 607 w 718423"/>
                  <a:gd name="connsiteY4" fmla="*/ 1081 h 356865"/>
                  <a:gd name="connsiteX5" fmla="*/ 3992 w 718423"/>
                  <a:gd name="connsiteY5" fmla="*/ 250 h 356865"/>
                  <a:gd name="connsiteX6" fmla="*/ 575554 w 718423"/>
                  <a:gd name="connsiteY6" fmla="*/ 351637 h 356865"/>
                  <a:gd name="connsiteX7" fmla="*/ 715681 w 718423"/>
                  <a:gd name="connsiteY7" fmla="*/ 351637 h 356865"/>
                  <a:gd name="connsiteX8" fmla="*/ 718423 w 718423"/>
                  <a:gd name="connsiteY8" fmla="*/ 354380 h 356865"/>
                  <a:gd name="connsiteX9" fmla="*/ 715681 w 718423"/>
                  <a:gd name="connsiteY9" fmla="*/ 356865 h 35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23" h="356865">
                    <a:moveTo>
                      <a:pt x="715681" y="356865"/>
                    </a:moveTo>
                    <a:lnTo>
                      <a:pt x="574783" y="356865"/>
                    </a:lnTo>
                    <a:cubicBezTo>
                      <a:pt x="574269" y="356857"/>
                      <a:pt x="573763" y="356702"/>
                      <a:pt x="573326" y="356437"/>
                    </a:cubicBezTo>
                    <a:lnTo>
                      <a:pt x="1078" y="5049"/>
                    </a:lnTo>
                    <a:cubicBezTo>
                      <a:pt x="-147" y="4081"/>
                      <a:pt x="-361" y="2307"/>
                      <a:pt x="607" y="1081"/>
                    </a:cubicBezTo>
                    <a:cubicBezTo>
                      <a:pt x="1413" y="53"/>
                      <a:pt x="2810" y="-281"/>
                      <a:pt x="3992" y="250"/>
                    </a:cubicBezTo>
                    <a:lnTo>
                      <a:pt x="575554" y="351637"/>
                    </a:lnTo>
                    <a:lnTo>
                      <a:pt x="715681" y="351637"/>
                    </a:lnTo>
                    <a:cubicBezTo>
                      <a:pt x="717198" y="351637"/>
                      <a:pt x="718423" y="352863"/>
                      <a:pt x="718423" y="354380"/>
                    </a:cubicBezTo>
                    <a:cubicBezTo>
                      <a:pt x="718286" y="355794"/>
                      <a:pt x="717103" y="356874"/>
                      <a:pt x="715681" y="356865"/>
                    </a:cubicBezTo>
                    <a:close/>
                  </a:path>
                </a:pathLst>
              </a:custGeom>
              <a:solidFill>
                <a:srgbClr val="455A64"/>
              </a:solidFill>
              <a:ln w="8553" cap="flat">
                <a:noFill/>
                <a:prstDash val="solid"/>
                <a:miter/>
              </a:ln>
            </p:spPr>
            <p:txBody>
              <a:bodyPr rtlCol="0" anchor="ctr"/>
              <a:lstStyle/>
              <a:p>
                <a:endParaRPr lang="en-US" dirty="0"/>
              </a:p>
            </p:txBody>
          </p:sp>
          <p:sp>
            <p:nvSpPr>
              <p:cNvPr id="169" name="Freeform: Shape 269">
                <a:extLst>
                  <a:ext uri="{FF2B5EF4-FFF2-40B4-BE49-F238E27FC236}">
                    <a16:creationId xmlns:a16="http://schemas.microsoft.com/office/drawing/2014/main" id="{803E6D01-4D42-7AE6-84F7-621AB318A12B}"/>
                  </a:ext>
                </a:extLst>
              </p:cNvPr>
              <p:cNvSpPr/>
              <p:nvPr/>
            </p:nvSpPr>
            <p:spPr>
              <a:xfrm>
                <a:off x="5142453" y="4713282"/>
                <a:ext cx="29139" cy="29139"/>
              </a:xfrm>
              <a:custGeom>
                <a:avLst/>
                <a:gdLst>
                  <a:gd name="connsiteX0" fmla="*/ 0 w 29139"/>
                  <a:gd name="connsiteY0" fmla="*/ 14484 h 29139"/>
                  <a:gd name="connsiteX1" fmla="*/ 14484 w 29139"/>
                  <a:gd name="connsiteY1" fmla="*/ 29139 h 29139"/>
                  <a:gd name="connsiteX2" fmla="*/ 29140 w 29139"/>
                  <a:gd name="connsiteY2" fmla="*/ 14655 h 29139"/>
                  <a:gd name="connsiteX3" fmla="*/ 14656 w 29139"/>
                  <a:gd name="connsiteY3" fmla="*/ 0 h 29139"/>
                  <a:gd name="connsiteX4" fmla="*/ 14484 w 29139"/>
                  <a:gd name="connsiteY4" fmla="*/ 0 h 29139"/>
                  <a:gd name="connsiteX5" fmla="*/ 0 w 29139"/>
                  <a:gd name="connsiteY5" fmla="*/ 14484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39" h="29139">
                    <a:moveTo>
                      <a:pt x="0" y="14484"/>
                    </a:moveTo>
                    <a:cubicBezTo>
                      <a:pt x="-51" y="22532"/>
                      <a:pt x="6437" y="29088"/>
                      <a:pt x="14484" y="29139"/>
                    </a:cubicBezTo>
                    <a:cubicBezTo>
                      <a:pt x="22532" y="29182"/>
                      <a:pt x="29088" y="22703"/>
                      <a:pt x="29140" y="14655"/>
                    </a:cubicBezTo>
                    <a:cubicBezTo>
                      <a:pt x="29183" y="6608"/>
                      <a:pt x="22703" y="43"/>
                      <a:pt x="14656" y="0"/>
                    </a:cubicBezTo>
                    <a:cubicBezTo>
                      <a:pt x="14596" y="0"/>
                      <a:pt x="14544" y="0"/>
                      <a:pt x="14484" y="0"/>
                    </a:cubicBezTo>
                    <a:cubicBezTo>
                      <a:pt x="6505" y="43"/>
                      <a:pt x="43" y="6505"/>
                      <a:pt x="0" y="14484"/>
                    </a:cubicBezTo>
                    <a:close/>
                  </a:path>
                </a:pathLst>
              </a:custGeom>
              <a:solidFill>
                <a:srgbClr val="455A64"/>
              </a:solidFill>
              <a:ln w="8553" cap="flat">
                <a:noFill/>
                <a:prstDash val="solid"/>
                <a:miter/>
              </a:ln>
            </p:spPr>
            <p:txBody>
              <a:bodyPr rtlCol="0" anchor="ctr"/>
              <a:lstStyle/>
              <a:p>
                <a:endParaRPr lang="en-US" dirty="0"/>
              </a:p>
            </p:txBody>
          </p:sp>
          <p:sp>
            <p:nvSpPr>
              <p:cNvPr id="170" name="Freeform: Shape 270">
                <a:extLst>
                  <a:ext uri="{FF2B5EF4-FFF2-40B4-BE49-F238E27FC236}">
                    <a16:creationId xmlns:a16="http://schemas.microsoft.com/office/drawing/2014/main" id="{B82704B3-5AC5-BB8A-9C79-5347D66DA61C}"/>
                  </a:ext>
                </a:extLst>
              </p:cNvPr>
              <p:cNvSpPr/>
              <p:nvPr/>
            </p:nvSpPr>
            <p:spPr>
              <a:xfrm>
                <a:off x="6286006" y="4724969"/>
                <a:ext cx="718719" cy="357355"/>
              </a:xfrm>
              <a:custGeom>
                <a:avLst/>
                <a:gdLst>
                  <a:gd name="connsiteX0" fmla="*/ 143726 w 718719"/>
                  <a:gd name="connsiteY0" fmla="*/ 357356 h 357355"/>
                  <a:gd name="connsiteX1" fmla="*/ 2828 w 718719"/>
                  <a:gd name="connsiteY1" fmla="*/ 357356 h 357355"/>
                  <a:gd name="connsiteX2" fmla="*/ 0 w 718719"/>
                  <a:gd name="connsiteY2" fmla="*/ 354528 h 357355"/>
                  <a:gd name="connsiteX3" fmla="*/ 2742 w 718719"/>
                  <a:gd name="connsiteY3" fmla="*/ 351785 h 357355"/>
                  <a:gd name="connsiteX4" fmla="*/ 2828 w 718719"/>
                  <a:gd name="connsiteY4" fmla="*/ 351785 h 357355"/>
                  <a:gd name="connsiteX5" fmla="*/ 142955 w 718719"/>
                  <a:gd name="connsiteY5" fmla="*/ 351785 h 357355"/>
                  <a:gd name="connsiteX6" fmla="*/ 714431 w 718719"/>
                  <a:gd name="connsiteY6" fmla="*/ 398 h 357355"/>
                  <a:gd name="connsiteX7" fmla="*/ 718288 w 718719"/>
                  <a:gd name="connsiteY7" fmla="*/ 1340 h 357355"/>
                  <a:gd name="connsiteX8" fmla="*/ 717456 w 718719"/>
                  <a:gd name="connsiteY8" fmla="*/ 5129 h 357355"/>
                  <a:gd name="connsiteX9" fmla="*/ 717345 w 718719"/>
                  <a:gd name="connsiteY9" fmla="*/ 5197 h 357355"/>
                  <a:gd name="connsiteX10" fmla="*/ 145183 w 718719"/>
                  <a:gd name="connsiteY10" fmla="*/ 356585 h 357355"/>
                  <a:gd name="connsiteX11" fmla="*/ 143726 w 718719"/>
                  <a:gd name="connsiteY11" fmla="*/ 357356 h 35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8719" h="357355">
                    <a:moveTo>
                      <a:pt x="143726" y="357356"/>
                    </a:moveTo>
                    <a:lnTo>
                      <a:pt x="2828" y="357356"/>
                    </a:lnTo>
                    <a:cubicBezTo>
                      <a:pt x="1268" y="357356"/>
                      <a:pt x="0" y="356087"/>
                      <a:pt x="0" y="354528"/>
                    </a:cubicBezTo>
                    <a:cubicBezTo>
                      <a:pt x="0" y="353011"/>
                      <a:pt x="1225" y="351785"/>
                      <a:pt x="2742" y="351785"/>
                    </a:cubicBezTo>
                    <a:cubicBezTo>
                      <a:pt x="2768" y="351785"/>
                      <a:pt x="2802" y="351785"/>
                      <a:pt x="2828" y="351785"/>
                    </a:cubicBezTo>
                    <a:lnTo>
                      <a:pt x="142955" y="351785"/>
                    </a:lnTo>
                    <a:lnTo>
                      <a:pt x="714431" y="398"/>
                    </a:lnTo>
                    <a:cubicBezTo>
                      <a:pt x="715759" y="-391"/>
                      <a:pt x="717473" y="29"/>
                      <a:pt x="718288" y="1340"/>
                    </a:cubicBezTo>
                    <a:cubicBezTo>
                      <a:pt x="719102" y="2617"/>
                      <a:pt x="718733" y="4314"/>
                      <a:pt x="717456" y="5129"/>
                    </a:cubicBezTo>
                    <a:cubicBezTo>
                      <a:pt x="717422" y="5154"/>
                      <a:pt x="717379" y="5171"/>
                      <a:pt x="717345" y="5197"/>
                    </a:cubicBezTo>
                    <a:lnTo>
                      <a:pt x="145183" y="356585"/>
                    </a:lnTo>
                    <a:cubicBezTo>
                      <a:pt x="144780" y="356979"/>
                      <a:pt x="144274" y="357245"/>
                      <a:pt x="143726" y="357356"/>
                    </a:cubicBezTo>
                    <a:close/>
                  </a:path>
                </a:pathLst>
              </a:custGeom>
              <a:solidFill>
                <a:srgbClr val="455A64"/>
              </a:solidFill>
              <a:ln w="8553" cap="flat">
                <a:noFill/>
                <a:prstDash val="solid"/>
                <a:miter/>
              </a:ln>
            </p:spPr>
            <p:txBody>
              <a:bodyPr rtlCol="0" anchor="ctr"/>
              <a:lstStyle/>
              <a:p>
                <a:endParaRPr lang="en-US" dirty="0"/>
              </a:p>
            </p:txBody>
          </p:sp>
          <p:sp>
            <p:nvSpPr>
              <p:cNvPr id="171" name="Freeform: Shape 271">
                <a:extLst>
                  <a:ext uri="{FF2B5EF4-FFF2-40B4-BE49-F238E27FC236}">
                    <a16:creationId xmlns:a16="http://schemas.microsoft.com/office/drawing/2014/main" id="{4B190571-381C-A503-2F60-6BCEAC367E8E}"/>
                  </a:ext>
                </a:extLst>
              </p:cNvPr>
              <p:cNvSpPr/>
              <p:nvPr/>
            </p:nvSpPr>
            <p:spPr>
              <a:xfrm>
                <a:off x="6987324" y="4713282"/>
                <a:ext cx="29139" cy="29139"/>
              </a:xfrm>
              <a:custGeom>
                <a:avLst/>
                <a:gdLst>
                  <a:gd name="connsiteX0" fmla="*/ 29140 w 29139"/>
                  <a:gd name="connsiteY0" fmla="*/ 14484 h 29139"/>
                  <a:gd name="connsiteX1" fmla="*/ 14656 w 29139"/>
                  <a:gd name="connsiteY1" fmla="*/ 29139 h 29139"/>
                  <a:gd name="connsiteX2" fmla="*/ 0 w 29139"/>
                  <a:gd name="connsiteY2" fmla="*/ 14655 h 29139"/>
                  <a:gd name="connsiteX3" fmla="*/ 14484 w 29139"/>
                  <a:gd name="connsiteY3" fmla="*/ 0 h 29139"/>
                  <a:gd name="connsiteX4" fmla="*/ 14570 w 29139"/>
                  <a:gd name="connsiteY4" fmla="*/ 0 h 29139"/>
                  <a:gd name="connsiteX5" fmla="*/ 29140 w 29139"/>
                  <a:gd name="connsiteY5" fmla="*/ 14484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39" h="29139">
                    <a:moveTo>
                      <a:pt x="29140" y="14484"/>
                    </a:moveTo>
                    <a:cubicBezTo>
                      <a:pt x="29191" y="22532"/>
                      <a:pt x="22703" y="29088"/>
                      <a:pt x="14656" y="29139"/>
                    </a:cubicBezTo>
                    <a:cubicBezTo>
                      <a:pt x="6608" y="29182"/>
                      <a:pt x="52" y="22703"/>
                      <a:pt x="0" y="14655"/>
                    </a:cubicBezTo>
                    <a:cubicBezTo>
                      <a:pt x="-43" y="6608"/>
                      <a:pt x="6437" y="51"/>
                      <a:pt x="14484" y="0"/>
                    </a:cubicBezTo>
                    <a:cubicBezTo>
                      <a:pt x="14510" y="0"/>
                      <a:pt x="14544" y="0"/>
                      <a:pt x="14570" y="0"/>
                    </a:cubicBezTo>
                    <a:cubicBezTo>
                      <a:pt x="22583" y="0"/>
                      <a:pt x="29097" y="6471"/>
                      <a:pt x="29140" y="14484"/>
                    </a:cubicBezTo>
                    <a:close/>
                  </a:path>
                </a:pathLst>
              </a:custGeom>
              <a:solidFill>
                <a:srgbClr val="455A64"/>
              </a:solidFill>
              <a:ln w="8553" cap="flat">
                <a:noFill/>
                <a:prstDash val="solid"/>
                <a:miter/>
              </a:ln>
            </p:spPr>
            <p:txBody>
              <a:bodyPr rtlCol="0" anchor="ctr"/>
              <a:lstStyle/>
              <a:p>
                <a:endParaRPr lang="en-US" dirty="0"/>
              </a:p>
            </p:txBody>
          </p:sp>
          <p:sp>
            <p:nvSpPr>
              <p:cNvPr id="172" name="Freeform: Shape 272">
                <a:extLst>
                  <a:ext uri="{FF2B5EF4-FFF2-40B4-BE49-F238E27FC236}">
                    <a16:creationId xmlns:a16="http://schemas.microsoft.com/office/drawing/2014/main" id="{0E4FB3E2-AAB6-DBBE-CF1A-360641604782}"/>
                  </a:ext>
                </a:extLst>
              </p:cNvPr>
              <p:cNvSpPr/>
              <p:nvPr/>
            </p:nvSpPr>
            <p:spPr>
              <a:xfrm>
                <a:off x="5851742" y="4769247"/>
                <a:ext cx="455261" cy="455261"/>
              </a:xfrm>
              <a:custGeom>
                <a:avLst/>
                <a:gdLst>
                  <a:gd name="connsiteX0" fmla="*/ 227716 w 455261"/>
                  <a:gd name="connsiteY0" fmla="*/ 455261 h 455261"/>
                  <a:gd name="connsiteX1" fmla="*/ 0 w 455261"/>
                  <a:gd name="connsiteY1" fmla="*/ 227716 h 455261"/>
                  <a:gd name="connsiteX2" fmla="*/ 227545 w 455261"/>
                  <a:gd name="connsiteY2" fmla="*/ 0 h 455261"/>
                  <a:gd name="connsiteX3" fmla="*/ 455261 w 455261"/>
                  <a:gd name="connsiteY3" fmla="*/ 227545 h 455261"/>
                  <a:gd name="connsiteX4" fmla="*/ 455261 w 455261"/>
                  <a:gd name="connsiteY4" fmla="*/ 227716 h 455261"/>
                  <a:gd name="connsiteX5" fmla="*/ 227716 w 455261"/>
                  <a:gd name="connsiteY5" fmla="*/ 455261 h 455261"/>
                  <a:gd name="connsiteX6" fmla="*/ 227716 w 455261"/>
                  <a:gd name="connsiteY6" fmla="*/ 5142 h 455261"/>
                  <a:gd name="connsiteX7" fmla="*/ 4885 w 455261"/>
                  <a:gd name="connsiteY7" fmla="*/ 227973 h 455261"/>
                  <a:gd name="connsiteX8" fmla="*/ 227716 w 455261"/>
                  <a:gd name="connsiteY8" fmla="*/ 450805 h 455261"/>
                  <a:gd name="connsiteX9" fmla="*/ 450547 w 455261"/>
                  <a:gd name="connsiteY9" fmla="*/ 227973 h 455261"/>
                  <a:gd name="connsiteX10" fmla="*/ 227716 w 455261"/>
                  <a:gd name="connsiteY10" fmla="*/ 5142 h 4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61" h="455261">
                    <a:moveTo>
                      <a:pt x="227716" y="455261"/>
                    </a:moveTo>
                    <a:cubicBezTo>
                      <a:pt x="101997" y="455313"/>
                      <a:pt x="51" y="353436"/>
                      <a:pt x="0" y="227716"/>
                    </a:cubicBezTo>
                    <a:cubicBezTo>
                      <a:pt x="-51" y="101997"/>
                      <a:pt x="101825" y="51"/>
                      <a:pt x="227545" y="0"/>
                    </a:cubicBezTo>
                    <a:cubicBezTo>
                      <a:pt x="353264" y="-52"/>
                      <a:pt x="455218" y="101825"/>
                      <a:pt x="455261" y="227545"/>
                    </a:cubicBezTo>
                    <a:cubicBezTo>
                      <a:pt x="455261" y="227605"/>
                      <a:pt x="455261" y="227656"/>
                      <a:pt x="455261" y="227716"/>
                    </a:cubicBezTo>
                    <a:cubicBezTo>
                      <a:pt x="455115" y="353324"/>
                      <a:pt x="353325" y="455115"/>
                      <a:pt x="227716" y="455261"/>
                    </a:cubicBezTo>
                    <a:close/>
                    <a:moveTo>
                      <a:pt x="227716" y="5142"/>
                    </a:moveTo>
                    <a:cubicBezTo>
                      <a:pt x="104654" y="5142"/>
                      <a:pt x="4885" y="104911"/>
                      <a:pt x="4885" y="227973"/>
                    </a:cubicBezTo>
                    <a:cubicBezTo>
                      <a:pt x="4885" y="351036"/>
                      <a:pt x="104654" y="450805"/>
                      <a:pt x="227716" y="450805"/>
                    </a:cubicBezTo>
                    <a:cubicBezTo>
                      <a:pt x="350779" y="450805"/>
                      <a:pt x="450547" y="351036"/>
                      <a:pt x="450547" y="227973"/>
                    </a:cubicBezTo>
                    <a:cubicBezTo>
                      <a:pt x="450547" y="104911"/>
                      <a:pt x="350779" y="5142"/>
                      <a:pt x="227716" y="5142"/>
                    </a:cubicBezTo>
                    <a:close/>
                  </a:path>
                </a:pathLst>
              </a:custGeom>
              <a:solidFill>
                <a:srgbClr val="1AA4BE"/>
              </a:solidFill>
              <a:ln w="8553" cap="flat">
                <a:noFill/>
                <a:prstDash val="solid"/>
                <a:miter/>
              </a:ln>
            </p:spPr>
            <p:txBody>
              <a:bodyPr rtlCol="0" anchor="ctr"/>
              <a:lstStyle/>
              <a:p>
                <a:endParaRPr lang="en-US" dirty="0"/>
              </a:p>
            </p:txBody>
          </p:sp>
        </p:grpSp>
        <p:grpSp>
          <p:nvGrpSpPr>
            <p:cNvPr id="17" name="Graphic 1">
              <a:extLst>
                <a:ext uri="{FF2B5EF4-FFF2-40B4-BE49-F238E27FC236}">
                  <a16:creationId xmlns:a16="http://schemas.microsoft.com/office/drawing/2014/main" id="{6C483BEF-59E6-661A-9FE6-FC9C55649A4B}"/>
                </a:ext>
              </a:extLst>
            </p:cNvPr>
            <p:cNvGrpSpPr/>
            <p:nvPr/>
          </p:nvGrpSpPr>
          <p:grpSpPr>
            <a:xfrm>
              <a:off x="5218730" y="4286561"/>
              <a:ext cx="1721370" cy="455261"/>
              <a:chOff x="5218730" y="4286561"/>
              <a:chExt cx="1721370" cy="455261"/>
            </a:xfrm>
          </p:grpSpPr>
          <p:grpSp>
            <p:nvGrpSpPr>
              <p:cNvPr id="155" name="Graphic 1">
                <a:extLst>
                  <a:ext uri="{FF2B5EF4-FFF2-40B4-BE49-F238E27FC236}">
                    <a16:creationId xmlns:a16="http://schemas.microsoft.com/office/drawing/2014/main" id="{4E67BDF3-DBBD-29CC-D5DE-5BB6B3CD31D7}"/>
                  </a:ext>
                </a:extLst>
              </p:cNvPr>
              <p:cNvGrpSpPr/>
              <p:nvPr/>
            </p:nvGrpSpPr>
            <p:grpSpPr>
              <a:xfrm>
                <a:off x="5916977" y="4408450"/>
                <a:ext cx="342374" cy="247924"/>
                <a:chOff x="5916977" y="4408450"/>
                <a:chExt cx="342374" cy="247924"/>
              </a:xfrm>
            </p:grpSpPr>
            <p:sp>
              <p:nvSpPr>
                <p:cNvPr id="161" name="Freeform: Shape 275">
                  <a:extLst>
                    <a:ext uri="{FF2B5EF4-FFF2-40B4-BE49-F238E27FC236}">
                      <a16:creationId xmlns:a16="http://schemas.microsoft.com/office/drawing/2014/main" id="{B881FB58-3295-E058-A61E-AD2EDCF061D0}"/>
                    </a:ext>
                  </a:extLst>
                </p:cNvPr>
                <p:cNvSpPr/>
                <p:nvPr/>
              </p:nvSpPr>
              <p:spPr>
                <a:xfrm>
                  <a:off x="5919558" y="4411403"/>
                  <a:ext cx="337222" cy="242401"/>
                </a:xfrm>
                <a:custGeom>
                  <a:avLst/>
                  <a:gdLst>
                    <a:gd name="connsiteX0" fmla="*/ 70168 w 337222"/>
                    <a:gd name="connsiteY0" fmla="*/ 242401 h 242401"/>
                    <a:gd name="connsiteX1" fmla="*/ 51142 w 337222"/>
                    <a:gd name="connsiteY1" fmla="*/ 238116 h 242401"/>
                    <a:gd name="connsiteX2" fmla="*/ 31259 w 337222"/>
                    <a:gd name="connsiteY2" fmla="*/ 215318 h 242401"/>
                    <a:gd name="connsiteX3" fmla="*/ 8375 w 337222"/>
                    <a:gd name="connsiteY3" fmla="*/ 135785 h 242401"/>
                    <a:gd name="connsiteX4" fmla="*/ 37344 w 337222"/>
                    <a:gd name="connsiteY4" fmla="*/ 27026 h 242401"/>
                    <a:gd name="connsiteX5" fmla="*/ 93480 w 337222"/>
                    <a:gd name="connsiteY5" fmla="*/ 14342 h 242401"/>
                    <a:gd name="connsiteX6" fmla="*/ 112163 w 337222"/>
                    <a:gd name="connsiteY6" fmla="*/ 14942 h 242401"/>
                    <a:gd name="connsiteX7" fmla="*/ 126647 w 337222"/>
                    <a:gd name="connsiteY7" fmla="*/ 15370 h 242401"/>
                    <a:gd name="connsiteX8" fmla="*/ 133932 w 337222"/>
                    <a:gd name="connsiteY8" fmla="*/ 15370 h 242401"/>
                    <a:gd name="connsiteX9" fmla="*/ 156130 w 337222"/>
                    <a:gd name="connsiteY9" fmla="*/ 9457 h 242401"/>
                    <a:gd name="connsiteX10" fmla="*/ 185098 w 337222"/>
                    <a:gd name="connsiteY10" fmla="*/ 2943 h 242401"/>
                    <a:gd name="connsiteX11" fmla="*/ 205667 w 337222"/>
                    <a:gd name="connsiteY11" fmla="*/ 7228 h 242401"/>
                    <a:gd name="connsiteX12" fmla="*/ 207038 w 337222"/>
                    <a:gd name="connsiteY12" fmla="*/ 7828 h 242401"/>
                    <a:gd name="connsiteX13" fmla="*/ 208238 w 337222"/>
                    <a:gd name="connsiteY13" fmla="*/ 6885 h 242401"/>
                    <a:gd name="connsiteX14" fmla="*/ 230264 w 337222"/>
                    <a:gd name="connsiteY14" fmla="*/ 29 h 242401"/>
                    <a:gd name="connsiteX15" fmla="*/ 254433 w 337222"/>
                    <a:gd name="connsiteY15" fmla="*/ 3371 h 242401"/>
                    <a:gd name="connsiteX16" fmla="*/ 284086 w 337222"/>
                    <a:gd name="connsiteY16" fmla="*/ 6971 h 242401"/>
                    <a:gd name="connsiteX17" fmla="*/ 298227 w 337222"/>
                    <a:gd name="connsiteY17" fmla="*/ 6971 h 242401"/>
                    <a:gd name="connsiteX18" fmla="*/ 337223 w 337222"/>
                    <a:gd name="connsiteY18" fmla="*/ 36025 h 242401"/>
                    <a:gd name="connsiteX19" fmla="*/ 298313 w 337222"/>
                    <a:gd name="connsiteY19" fmla="*/ 98932 h 242401"/>
                    <a:gd name="connsiteX20" fmla="*/ 276116 w 337222"/>
                    <a:gd name="connsiteY20" fmla="*/ 114187 h 242401"/>
                    <a:gd name="connsiteX21" fmla="*/ 228721 w 337222"/>
                    <a:gd name="connsiteY21" fmla="*/ 151640 h 242401"/>
                    <a:gd name="connsiteX22" fmla="*/ 220151 w 337222"/>
                    <a:gd name="connsiteY22" fmla="*/ 161153 h 242401"/>
                    <a:gd name="connsiteX23" fmla="*/ 220922 w 337222"/>
                    <a:gd name="connsiteY23" fmla="*/ 162696 h 242401"/>
                    <a:gd name="connsiteX24" fmla="*/ 222465 w 337222"/>
                    <a:gd name="connsiteY24" fmla="*/ 172209 h 242401"/>
                    <a:gd name="connsiteX25" fmla="*/ 222465 w 337222"/>
                    <a:gd name="connsiteY25" fmla="*/ 174523 h 242401"/>
                    <a:gd name="connsiteX26" fmla="*/ 221179 w 337222"/>
                    <a:gd name="connsiteY26" fmla="*/ 182065 h 242401"/>
                    <a:gd name="connsiteX27" fmla="*/ 220322 w 337222"/>
                    <a:gd name="connsiteY27" fmla="*/ 180694 h 242401"/>
                    <a:gd name="connsiteX28" fmla="*/ 220322 w 337222"/>
                    <a:gd name="connsiteY28" fmla="*/ 177780 h 242401"/>
                    <a:gd name="connsiteX29" fmla="*/ 219636 w 337222"/>
                    <a:gd name="connsiteY29" fmla="*/ 167667 h 242401"/>
                    <a:gd name="connsiteX30" fmla="*/ 218265 w 337222"/>
                    <a:gd name="connsiteY30" fmla="*/ 163467 h 242401"/>
                    <a:gd name="connsiteX31" fmla="*/ 215266 w 337222"/>
                    <a:gd name="connsiteY31" fmla="*/ 166724 h 242401"/>
                    <a:gd name="connsiteX32" fmla="*/ 160072 w 337222"/>
                    <a:gd name="connsiteY32" fmla="*/ 202463 h 242401"/>
                    <a:gd name="connsiteX33" fmla="*/ 132818 w 337222"/>
                    <a:gd name="connsiteY33" fmla="*/ 207605 h 242401"/>
                    <a:gd name="connsiteX34" fmla="*/ 131875 w 337222"/>
                    <a:gd name="connsiteY34" fmla="*/ 207605 h 242401"/>
                    <a:gd name="connsiteX35" fmla="*/ 130333 w 337222"/>
                    <a:gd name="connsiteY35" fmla="*/ 210690 h 242401"/>
                    <a:gd name="connsiteX36" fmla="*/ 111906 w 337222"/>
                    <a:gd name="connsiteY36" fmla="*/ 223803 h 242401"/>
                    <a:gd name="connsiteX37" fmla="*/ 110535 w 337222"/>
                    <a:gd name="connsiteY37" fmla="*/ 223803 h 242401"/>
                    <a:gd name="connsiteX38" fmla="*/ 107707 w 337222"/>
                    <a:gd name="connsiteY38" fmla="*/ 223803 h 242401"/>
                    <a:gd name="connsiteX39" fmla="*/ 106507 w 337222"/>
                    <a:gd name="connsiteY39" fmla="*/ 223803 h 242401"/>
                    <a:gd name="connsiteX40" fmla="*/ 105564 w 337222"/>
                    <a:gd name="connsiteY40" fmla="*/ 224574 h 242401"/>
                    <a:gd name="connsiteX41" fmla="*/ 96479 w 337222"/>
                    <a:gd name="connsiteY41" fmla="*/ 232373 h 242401"/>
                    <a:gd name="connsiteX42" fmla="*/ 70168 w 337222"/>
                    <a:gd name="connsiteY42" fmla="*/ 242401 h 24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7222" h="242401">
                      <a:moveTo>
                        <a:pt x="70168" y="242401"/>
                      </a:moveTo>
                      <a:cubicBezTo>
                        <a:pt x="63595" y="242349"/>
                        <a:pt x="57107" y="240884"/>
                        <a:pt x="51142" y="238116"/>
                      </a:cubicBezTo>
                      <a:cubicBezTo>
                        <a:pt x="39315" y="232459"/>
                        <a:pt x="31259" y="223889"/>
                        <a:pt x="31259" y="215318"/>
                      </a:cubicBezTo>
                      <a:cubicBezTo>
                        <a:pt x="31259" y="196720"/>
                        <a:pt x="25516" y="176665"/>
                        <a:pt x="8375" y="135785"/>
                      </a:cubicBezTo>
                      <a:cubicBezTo>
                        <a:pt x="-9794" y="92247"/>
                        <a:pt x="2376" y="46481"/>
                        <a:pt x="37344" y="27026"/>
                      </a:cubicBezTo>
                      <a:cubicBezTo>
                        <a:pt x="54647" y="18018"/>
                        <a:pt x="73982" y="13647"/>
                        <a:pt x="93480" y="14342"/>
                      </a:cubicBezTo>
                      <a:cubicBezTo>
                        <a:pt x="99993" y="14342"/>
                        <a:pt x="106250" y="14342"/>
                        <a:pt x="112163" y="14942"/>
                      </a:cubicBezTo>
                      <a:cubicBezTo>
                        <a:pt x="118077" y="15542"/>
                        <a:pt x="122276" y="15370"/>
                        <a:pt x="126647" y="15370"/>
                      </a:cubicBezTo>
                      <a:cubicBezTo>
                        <a:pt x="129219" y="15370"/>
                        <a:pt x="131704" y="15370"/>
                        <a:pt x="133932" y="15370"/>
                      </a:cubicBezTo>
                      <a:cubicBezTo>
                        <a:pt x="141551" y="14350"/>
                        <a:pt x="149008" y="12362"/>
                        <a:pt x="156130" y="9457"/>
                      </a:cubicBezTo>
                      <a:cubicBezTo>
                        <a:pt x="165317" y="5574"/>
                        <a:pt x="175130" y="3371"/>
                        <a:pt x="185098" y="2943"/>
                      </a:cubicBezTo>
                      <a:cubicBezTo>
                        <a:pt x="192177" y="2943"/>
                        <a:pt x="199179" y="4400"/>
                        <a:pt x="205667" y="7228"/>
                      </a:cubicBezTo>
                      <a:lnTo>
                        <a:pt x="207038" y="7828"/>
                      </a:lnTo>
                      <a:lnTo>
                        <a:pt x="208238" y="6885"/>
                      </a:lnTo>
                      <a:cubicBezTo>
                        <a:pt x="214571" y="2120"/>
                        <a:pt x="222353" y="-297"/>
                        <a:pt x="230264" y="29"/>
                      </a:cubicBezTo>
                      <a:cubicBezTo>
                        <a:pt x="238414" y="320"/>
                        <a:pt x="246513" y="1443"/>
                        <a:pt x="254433" y="3371"/>
                      </a:cubicBezTo>
                      <a:cubicBezTo>
                        <a:pt x="264134" y="5763"/>
                        <a:pt x="274093" y="6971"/>
                        <a:pt x="284086" y="6971"/>
                      </a:cubicBezTo>
                      <a:lnTo>
                        <a:pt x="298227" y="6971"/>
                      </a:lnTo>
                      <a:cubicBezTo>
                        <a:pt x="323339" y="8085"/>
                        <a:pt x="337223" y="18455"/>
                        <a:pt x="337223" y="36025"/>
                      </a:cubicBezTo>
                      <a:cubicBezTo>
                        <a:pt x="337223" y="58651"/>
                        <a:pt x="323424" y="81019"/>
                        <a:pt x="298313" y="98932"/>
                      </a:cubicBezTo>
                      <a:cubicBezTo>
                        <a:pt x="290600" y="104417"/>
                        <a:pt x="283144" y="109388"/>
                        <a:pt x="276116" y="114187"/>
                      </a:cubicBezTo>
                      <a:cubicBezTo>
                        <a:pt x="258821" y="124652"/>
                        <a:pt x="242897" y="137233"/>
                        <a:pt x="228721" y="151640"/>
                      </a:cubicBezTo>
                      <a:lnTo>
                        <a:pt x="220151" y="161153"/>
                      </a:lnTo>
                      <a:lnTo>
                        <a:pt x="220922" y="162696"/>
                      </a:lnTo>
                      <a:cubicBezTo>
                        <a:pt x="222336" y="165652"/>
                        <a:pt x="222868" y="168952"/>
                        <a:pt x="222465" y="172209"/>
                      </a:cubicBezTo>
                      <a:cubicBezTo>
                        <a:pt x="222465" y="172723"/>
                        <a:pt x="222465" y="173580"/>
                        <a:pt x="222465" y="174523"/>
                      </a:cubicBezTo>
                      <a:cubicBezTo>
                        <a:pt x="222688" y="177103"/>
                        <a:pt x="222242" y="179699"/>
                        <a:pt x="221179" y="182065"/>
                      </a:cubicBezTo>
                      <a:cubicBezTo>
                        <a:pt x="220725" y="181739"/>
                        <a:pt x="220416" y="181242"/>
                        <a:pt x="220322" y="180694"/>
                      </a:cubicBezTo>
                      <a:cubicBezTo>
                        <a:pt x="220159" y="179734"/>
                        <a:pt x="220159" y="178740"/>
                        <a:pt x="220322" y="177780"/>
                      </a:cubicBezTo>
                      <a:cubicBezTo>
                        <a:pt x="220725" y="174394"/>
                        <a:pt x="220494" y="170966"/>
                        <a:pt x="219636" y="167667"/>
                      </a:cubicBezTo>
                      <a:lnTo>
                        <a:pt x="218265" y="163467"/>
                      </a:lnTo>
                      <a:lnTo>
                        <a:pt x="215266" y="166724"/>
                      </a:lnTo>
                      <a:cubicBezTo>
                        <a:pt x="199668" y="183865"/>
                        <a:pt x="180984" y="201005"/>
                        <a:pt x="160072" y="202463"/>
                      </a:cubicBezTo>
                      <a:cubicBezTo>
                        <a:pt x="150790" y="202857"/>
                        <a:pt x="141611" y="204588"/>
                        <a:pt x="132818" y="207605"/>
                      </a:cubicBezTo>
                      <a:lnTo>
                        <a:pt x="131875" y="207605"/>
                      </a:lnTo>
                      <a:lnTo>
                        <a:pt x="130333" y="210690"/>
                      </a:lnTo>
                      <a:cubicBezTo>
                        <a:pt x="126544" y="217675"/>
                        <a:pt x="119748" y="222509"/>
                        <a:pt x="111906" y="223803"/>
                      </a:cubicBezTo>
                      <a:lnTo>
                        <a:pt x="110535" y="223803"/>
                      </a:lnTo>
                      <a:cubicBezTo>
                        <a:pt x="109592" y="223889"/>
                        <a:pt x="108649" y="223889"/>
                        <a:pt x="107707" y="223803"/>
                      </a:cubicBezTo>
                      <a:lnTo>
                        <a:pt x="106507" y="223803"/>
                      </a:lnTo>
                      <a:lnTo>
                        <a:pt x="105564" y="224574"/>
                      </a:lnTo>
                      <a:cubicBezTo>
                        <a:pt x="102736" y="226888"/>
                        <a:pt x="99736" y="229459"/>
                        <a:pt x="96479" y="232373"/>
                      </a:cubicBezTo>
                      <a:cubicBezTo>
                        <a:pt x="89263" y="238870"/>
                        <a:pt x="79879" y="242444"/>
                        <a:pt x="70168" y="242401"/>
                      </a:cubicBezTo>
                      <a:close/>
                    </a:path>
                  </a:pathLst>
                </a:custGeom>
                <a:solidFill>
                  <a:srgbClr val="FFFFFF"/>
                </a:solidFill>
                <a:ln w="8553" cap="flat">
                  <a:noFill/>
                  <a:prstDash val="solid"/>
                  <a:miter/>
                </a:ln>
              </p:spPr>
              <p:txBody>
                <a:bodyPr rtlCol="0" anchor="ctr"/>
                <a:lstStyle/>
                <a:p>
                  <a:endParaRPr lang="en-US" dirty="0"/>
                </a:p>
              </p:txBody>
            </p:sp>
            <p:sp>
              <p:nvSpPr>
                <p:cNvPr id="162" name="Freeform: Shape 276">
                  <a:extLst>
                    <a:ext uri="{FF2B5EF4-FFF2-40B4-BE49-F238E27FC236}">
                      <a16:creationId xmlns:a16="http://schemas.microsoft.com/office/drawing/2014/main" id="{E322AC5F-918B-9509-D62E-28A7C023F331}"/>
                    </a:ext>
                  </a:extLst>
                </p:cNvPr>
                <p:cNvSpPr/>
                <p:nvPr/>
              </p:nvSpPr>
              <p:spPr>
                <a:xfrm>
                  <a:off x="5919714" y="4430801"/>
                  <a:ext cx="336869" cy="223447"/>
                </a:xfrm>
                <a:custGeom>
                  <a:avLst/>
                  <a:gdLst>
                    <a:gd name="connsiteX0" fmla="*/ 331067 w 336869"/>
                    <a:gd name="connsiteY0" fmla="*/ 0 h 223447"/>
                    <a:gd name="connsiteX1" fmla="*/ 332353 w 336869"/>
                    <a:gd name="connsiteY1" fmla="*/ 15084 h 223447"/>
                    <a:gd name="connsiteX2" fmla="*/ 293014 w 336869"/>
                    <a:gd name="connsiteY2" fmla="*/ 55022 h 223447"/>
                    <a:gd name="connsiteX3" fmla="*/ 239621 w 336869"/>
                    <a:gd name="connsiteY3" fmla="*/ 78934 h 223447"/>
                    <a:gd name="connsiteX4" fmla="*/ 219394 w 336869"/>
                    <a:gd name="connsiteY4" fmla="*/ 92818 h 223447"/>
                    <a:gd name="connsiteX5" fmla="*/ 198054 w 336869"/>
                    <a:gd name="connsiteY5" fmla="*/ 81762 h 223447"/>
                    <a:gd name="connsiteX6" fmla="*/ 190169 w 336869"/>
                    <a:gd name="connsiteY6" fmla="*/ 57593 h 223447"/>
                    <a:gd name="connsiteX7" fmla="*/ 187084 w 336869"/>
                    <a:gd name="connsiteY7" fmla="*/ 86390 h 223447"/>
                    <a:gd name="connsiteX8" fmla="*/ 177399 w 336869"/>
                    <a:gd name="connsiteY8" fmla="*/ 112872 h 223447"/>
                    <a:gd name="connsiteX9" fmla="*/ 141832 w 336869"/>
                    <a:gd name="connsiteY9" fmla="*/ 121443 h 223447"/>
                    <a:gd name="connsiteX10" fmla="*/ 121263 w 336869"/>
                    <a:gd name="connsiteY10" fmla="*/ 131899 h 223447"/>
                    <a:gd name="connsiteX11" fmla="*/ 33356 w 336869"/>
                    <a:gd name="connsiteY11" fmla="*/ 116712 h 223447"/>
                    <a:gd name="connsiteX12" fmla="*/ 25531 w 336869"/>
                    <a:gd name="connsiteY12" fmla="*/ 101645 h 223447"/>
                    <a:gd name="connsiteX13" fmla="*/ 17389 w 336869"/>
                    <a:gd name="connsiteY13" fmla="*/ 50223 h 223447"/>
                    <a:gd name="connsiteX14" fmla="*/ 43701 w 336869"/>
                    <a:gd name="connsiteY14" fmla="*/ 5742 h 223447"/>
                    <a:gd name="connsiteX15" fmla="*/ 42844 w 336869"/>
                    <a:gd name="connsiteY15" fmla="*/ 5742 h 223447"/>
                    <a:gd name="connsiteX16" fmla="*/ 37273 w 336869"/>
                    <a:gd name="connsiteY16" fmla="*/ 8570 h 223447"/>
                    <a:gd name="connsiteX17" fmla="*/ 8476 w 336869"/>
                    <a:gd name="connsiteY17" fmla="*/ 116986 h 223447"/>
                    <a:gd name="connsiteX18" fmla="*/ 31359 w 336869"/>
                    <a:gd name="connsiteY18" fmla="*/ 196605 h 223447"/>
                    <a:gd name="connsiteX19" fmla="*/ 96066 w 336869"/>
                    <a:gd name="connsiteY19" fmla="*/ 213746 h 223447"/>
                    <a:gd name="connsiteX20" fmla="*/ 159744 w 336869"/>
                    <a:gd name="connsiteY20" fmla="*/ 183836 h 223447"/>
                    <a:gd name="connsiteX21" fmla="*/ 228308 w 336869"/>
                    <a:gd name="connsiteY21" fmla="*/ 133099 h 223447"/>
                    <a:gd name="connsiteX22" fmla="*/ 297985 w 336869"/>
                    <a:gd name="connsiteY22" fmla="*/ 80390 h 223447"/>
                    <a:gd name="connsiteX23" fmla="*/ 336809 w 336869"/>
                    <a:gd name="connsiteY23" fmla="*/ 17655 h 223447"/>
                    <a:gd name="connsiteX24" fmla="*/ 331067 w 336869"/>
                    <a:gd name="connsiteY24" fmla="*/ 0 h 22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6869" h="223447">
                      <a:moveTo>
                        <a:pt x="331067" y="0"/>
                      </a:moveTo>
                      <a:cubicBezTo>
                        <a:pt x="332430" y="4902"/>
                        <a:pt x="332867" y="10019"/>
                        <a:pt x="332353" y="15084"/>
                      </a:cubicBezTo>
                      <a:cubicBezTo>
                        <a:pt x="330039" y="34624"/>
                        <a:pt x="311355" y="47823"/>
                        <a:pt x="293014" y="55022"/>
                      </a:cubicBezTo>
                      <a:cubicBezTo>
                        <a:pt x="274674" y="62221"/>
                        <a:pt x="254533" y="66249"/>
                        <a:pt x="239621" y="78934"/>
                      </a:cubicBezTo>
                      <a:cubicBezTo>
                        <a:pt x="233278" y="84333"/>
                        <a:pt x="227622" y="91446"/>
                        <a:pt x="219394" y="92818"/>
                      </a:cubicBezTo>
                      <a:cubicBezTo>
                        <a:pt x="210738" y="93589"/>
                        <a:pt x="202416" y="89278"/>
                        <a:pt x="198054" y="81762"/>
                      </a:cubicBezTo>
                      <a:cubicBezTo>
                        <a:pt x="193880" y="74297"/>
                        <a:pt x="191198" y="66087"/>
                        <a:pt x="190169" y="57593"/>
                      </a:cubicBezTo>
                      <a:cubicBezTo>
                        <a:pt x="187375" y="66918"/>
                        <a:pt x="186330" y="76680"/>
                        <a:pt x="187084" y="86390"/>
                      </a:cubicBezTo>
                      <a:cubicBezTo>
                        <a:pt x="187804" y="96194"/>
                        <a:pt x="184273" y="105845"/>
                        <a:pt x="177399" y="112872"/>
                      </a:cubicBezTo>
                      <a:cubicBezTo>
                        <a:pt x="167800" y="120672"/>
                        <a:pt x="153659" y="117843"/>
                        <a:pt x="141832" y="121443"/>
                      </a:cubicBezTo>
                      <a:cubicBezTo>
                        <a:pt x="134599" y="124134"/>
                        <a:pt x="127699" y="127639"/>
                        <a:pt x="121263" y="131899"/>
                      </a:cubicBezTo>
                      <a:cubicBezTo>
                        <a:pt x="92792" y="151979"/>
                        <a:pt x="53437" y="145174"/>
                        <a:pt x="33356" y="116712"/>
                      </a:cubicBezTo>
                      <a:cubicBezTo>
                        <a:pt x="30082" y="112067"/>
                        <a:pt x="27451" y="106993"/>
                        <a:pt x="25531" y="101645"/>
                      </a:cubicBezTo>
                      <a:cubicBezTo>
                        <a:pt x="17827" y="85678"/>
                        <a:pt x="14998" y="67792"/>
                        <a:pt x="17389" y="50223"/>
                      </a:cubicBezTo>
                      <a:cubicBezTo>
                        <a:pt x="20021" y="32533"/>
                        <a:pt x="29465" y="16566"/>
                        <a:pt x="43701" y="5742"/>
                      </a:cubicBezTo>
                      <a:lnTo>
                        <a:pt x="42844" y="5742"/>
                      </a:lnTo>
                      <a:lnTo>
                        <a:pt x="37273" y="8570"/>
                      </a:lnTo>
                      <a:cubicBezTo>
                        <a:pt x="1448" y="28454"/>
                        <a:pt x="-9436" y="74220"/>
                        <a:pt x="8476" y="116986"/>
                      </a:cubicBezTo>
                      <a:cubicBezTo>
                        <a:pt x="26388" y="159753"/>
                        <a:pt x="31359" y="178693"/>
                        <a:pt x="31359" y="196605"/>
                      </a:cubicBezTo>
                      <a:cubicBezTo>
                        <a:pt x="31359" y="214518"/>
                        <a:pt x="70183" y="236458"/>
                        <a:pt x="96066" y="213746"/>
                      </a:cubicBezTo>
                      <a:cubicBezTo>
                        <a:pt x="121949" y="191035"/>
                        <a:pt x="132833" y="185892"/>
                        <a:pt x="159744" y="183836"/>
                      </a:cubicBezTo>
                      <a:cubicBezTo>
                        <a:pt x="186655" y="181779"/>
                        <a:pt x="210481" y="152982"/>
                        <a:pt x="228308" y="133099"/>
                      </a:cubicBezTo>
                      <a:cubicBezTo>
                        <a:pt x="246134" y="113215"/>
                        <a:pt x="270131" y="100274"/>
                        <a:pt x="297985" y="80390"/>
                      </a:cubicBezTo>
                      <a:cubicBezTo>
                        <a:pt x="325839" y="60507"/>
                        <a:pt x="336809" y="37538"/>
                        <a:pt x="336809" y="17655"/>
                      </a:cubicBezTo>
                      <a:cubicBezTo>
                        <a:pt x="337255" y="11244"/>
                        <a:pt x="335198" y="4919"/>
                        <a:pt x="331067" y="0"/>
                      </a:cubicBezTo>
                      <a:close/>
                    </a:path>
                  </a:pathLst>
                </a:custGeom>
                <a:solidFill>
                  <a:srgbClr val="1AA4BE"/>
                </a:solidFill>
                <a:ln w="8553" cap="flat">
                  <a:noFill/>
                  <a:prstDash val="solid"/>
                  <a:miter/>
                </a:ln>
              </p:spPr>
              <p:txBody>
                <a:bodyPr rtlCol="0" anchor="ctr"/>
                <a:lstStyle/>
                <a:p>
                  <a:endParaRPr lang="en-US" dirty="0"/>
                </a:p>
              </p:txBody>
            </p:sp>
            <p:sp>
              <p:nvSpPr>
                <p:cNvPr id="163" name="Freeform: Shape 277">
                  <a:extLst>
                    <a:ext uri="{FF2B5EF4-FFF2-40B4-BE49-F238E27FC236}">
                      <a16:creationId xmlns:a16="http://schemas.microsoft.com/office/drawing/2014/main" id="{5809A6E6-3D80-C91B-72BD-B5426845F610}"/>
                    </a:ext>
                  </a:extLst>
                </p:cNvPr>
                <p:cNvSpPr/>
                <p:nvPr/>
              </p:nvSpPr>
              <p:spPr>
                <a:xfrm>
                  <a:off x="5919714" y="4430801"/>
                  <a:ext cx="336869" cy="223447"/>
                </a:xfrm>
                <a:custGeom>
                  <a:avLst/>
                  <a:gdLst>
                    <a:gd name="connsiteX0" fmla="*/ 331067 w 336869"/>
                    <a:gd name="connsiteY0" fmla="*/ 0 h 223447"/>
                    <a:gd name="connsiteX1" fmla="*/ 332353 w 336869"/>
                    <a:gd name="connsiteY1" fmla="*/ 15084 h 223447"/>
                    <a:gd name="connsiteX2" fmla="*/ 293014 w 336869"/>
                    <a:gd name="connsiteY2" fmla="*/ 55022 h 223447"/>
                    <a:gd name="connsiteX3" fmla="*/ 239621 w 336869"/>
                    <a:gd name="connsiteY3" fmla="*/ 78934 h 223447"/>
                    <a:gd name="connsiteX4" fmla="*/ 219394 w 336869"/>
                    <a:gd name="connsiteY4" fmla="*/ 92818 h 223447"/>
                    <a:gd name="connsiteX5" fmla="*/ 198054 w 336869"/>
                    <a:gd name="connsiteY5" fmla="*/ 81762 h 223447"/>
                    <a:gd name="connsiteX6" fmla="*/ 190169 w 336869"/>
                    <a:gd name="connsiteY6" fmla="*/ 57593 h 223447"/>
                    <a:gd name="connsiteX7" fmla="*/ 187084 w 336869"/>
                    <a:gd name="connsiteY7" fmla="*/ 86390 h 223447"/>
                    <a:gd name="connsiteX8" fmla="*/ 177399 w 336869"/>
                    <a:gd name="connsiteY8" fmla="*/ 112872 h 223447"/>
                    <a:gd name="connsiteX9" fmla="*/ 141832 w 336869"/>
                    <a:gd name="connsiteY9" fmla="*/ 121443 h 223447"/>
                    <a:gd name="connsiteX10" fmla="*/ 121263 w 336869"/>
                    <a:gd name="connsiteY10" fmla="*/ 131899 h 223447"/>
                    <a:gd name="connsiteX11" fmla="*/ 33356 w 336869"/>
                    <a:gd name="connsiteY11" fmla="*/ 116712 h 223447"/>
                    <a:gd name="connsiteX12" fmla="*/ 25531 w 336869"/>
                    <a:gd name="connsiteY12" fmla="*/ 101645 h 223447"/>
                    <a:gd name="connsiteX13" fmla="*/ 17389 w 336869"/>
                    <a:gd name="connsiteY13" fmla="*/ 50223 h 223447"/>
                    <a:gd name="connsiteX14" fmla="*/ 43701 w 336869"/>
                    <a:gd name="connsiteY14" fmla="*/ 5742 h 223447"/>
                    <a:gd name="connsiteX15" fmla="*/ 42844 w 336869"/>
                    <a:gd name="connsiteY15" fmla="*/ 5742 h 223447"/>
                    <a:gd name="connsiteX16" fmla="*/ 37273 w 336869"/>
                    <a:gd name="connsiteY16" fmla="*/ 8570 h 223447"/>
                    <a:gd name="connsiteX17" fmla="*/ 8476 w 336869"/>
                    <a:gd name="connsiteY17" fmla="*/ 116986 h 223447"/>
                    <a:gd name="connsiteX18" fmla="*/ 31359 w 336869"/>
                    <a:gd name="connsiteY18" fmla="*/ 196605 h 223447"/>
                    <a:gd name="connsiteX19" fmla="*/ 96066 w 336869"/>
                    <a:gd name="connsiteY19" fmla="*/ 213746 h 223447"/>
                    <a:gd name="connsiteX20" fmla="*/ 159744 w 336869"/>
                    <a:gd name="connsiteY20" fmla="*/ 183836 h 223447"/>
                    <a:gd name="connsiteX21" fmla="*/ 228308 w 336869"/>
                    <a:gd name="connsiteY21" fmla="*/ 133099 h 223447"/>
                    <a:gd name="connsiteX22" fmla="*/ 297985 w 336869"/>
                    <a:gd name="connsiteY22" fmla="*/ 80390 h 223447"/>
                    <a:gd name="connsiteX23" fmla="*/ 336809 w 336869"/>
                    <a:gd name="connsiteY23" fmla="*/ 17655 h 223447"/>
                    <a:gd name="connsiteX24" fmla="*/ 331067 w 336869"/>
                    <a:gd name="connsiteY24" fmla="*/ 0 h 22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6869" h="223447">
                      <a:moveTo>
                        <a:pt x="331067" y="0"/>
                      </a:moveTo>
                      <a:cubicBezTo>
                        <a:pt x="332430" y="4902"/>
                        <a:pt x="332867" y="10019"/>
                        <a:pt x="332353" y="15084"/>
                      </a:cubicBezTo>
                      <a:cubicBezTo>
                        <a:pt x="330039" y="34624"/>
                        <a:pt x="311355" y="47823"/>
                        <a:pt x="293014" y="55022"/>
                      </a:cubicBezTo>
                      <a:cubicBezTo>
                        <a:pt x="274674" y="62221"/>
                        <a:pt x="254533" y="66249"/>
                        <a:pt x="239621" y="78934"/>
                      </a:cubicBezTo>
                      <a:cubicBezTo>
                        <a:pt x="233278" y="84333"/>
                        <a:pt x="227622" y="91446"/>
                        <a:pt x="219394" y="92818"/>
                      </a:cubicBezTo>
                      <a:cubicBezTo>
                        <a:pt x="210738" y="93589"/>
                        <a:pt x="202416" y="89278"/>
                        <a:pt x="198054" y="81762"/>
                      </a:cubicBezTo>
                      <a:cubicBezTo>
                        <a:pt x="193880" y="74297"/>
                        <a:pt x="191198" y="66087"/>
                        <a:pt x="190169" y="57593"/>
                      </a:cubicBezTo>
                      <a:cubicBezTo>
                        <a:pt x="187375" y="66918"/>
                        <a:pt x="186330" y="76680"/>
                        <a:pt x="187084" y="86390"/>
                      </a:cubicBezTo>
                      <a:cubicBezTo>
                        <a:pt x="187804" y="96194"/>
                        <a:pt x="184273" y="105845"/>
                        <a:pt x="177399" y="112872"/>
                      </a:cubicBezTo>
                      <a:cubicBezTo>
                        <a:pt x="167800" y="120672"/>
                        <a:pt x="153659" y="117843"/>
                        <a:pt x="141832" y="121443"/>
                      </a:cubicBezTo>
                      <a:cubicBezTo>
                        <a:pt x="134599" y="124134"/>
                        <a:pt x="127699" y="127639"/>
                        <a:pt x="121263" y="131899"/>
                      </a:cubicBezTo>
                      <a:cubicBezTo>
                        <a:pt x="92792" y="151979"/>
                        <a:pt x="53437" y="145174"/>
                        <a:pt x="33356" y="116712"/>
                      </a:cubicBezTo>
                      <a:cubicBezTo>
                        <a:pt x="30082" y="112067"/>
                        <a:pt x="27451" y="106993"/>
                        <a:pt x="25531" y="101645"/>
                      </a:cubicBezTo>
                      <a:cubicBezTo>
                        <a:pt x="17827" y="85678"/>
                        <a:pt x="14998" y="67792"/>
                        <a:pt x="17389" y="50223"/>
                      </a:cubicBezTo>
                      <a:cubicBezTo>
                        <a:pt x="20021" y="32533"/>
                        <a:pt x="29465" y="16566"/>
                        <a:pt x="43701" y="5742"/>
                      </a:cubicBezTo>
                      <a:lnTo>
                        <a:pt x="42844" y="5742"/>
                      </a:lnTo>
                      <a:lnTo>
                        <a:pt x="37273" y="8570"/>
                      </a:lnTo>
                      <a:cubicBezTo>
                        <a:pt x="1448" y="28454"/>
                        <a:pt x="-9436" y="74220"/>
                        <a:pt x="8476" y="116986"/>
                      </a:cubicBezTo>
                      <a:cubicBezTo>
                        <a:pt x="26388" y="159753"/>
                        <a:pt x="31359" y="178693"/>
                        <a:pt x="31359" y="196605"/>
                      </a:cubicBezTo>
                      <a:cubicBezTo>
                        <a:pt x="31359" y="214518"/>
                        <a:pt x="70183" y="236458"/>
                        <a:pt x="96066" y="213746"/>
                      </a:cubicBezTo>
                      <a:cubicBezTo>
                        <a:pt x="121949" y="191035"/>
                        <a:pt x="132833" y="185892"/>
                        <a:pt x="159744" y="183836"/>
                      </a:cubicBezTo>
                      <a:cubicBezTo>
                        <a:pt x="186655" y="181779"/>
                        <a:pt x="210481" y="152982"/>
                        <a:pt x="228308" y="133099"/>
                      </a:cubicBezTo>
                      <a:cubicBezTo>
                        <a:pt x="246134" y="113215"/>
                        <a:pt x="270131" y="100274"/>
                        <a:pt x="297985" y="80390"/>
                      </a:cubicBezTo>
                      <a:cubicBezTo>
                        <a:pt x="325839" y="60507"/>
                        <a:pt x="336809" y="37538"/>
                        <a:pt x="336809" y="17655"/>
                      </a:cubicBezTo>
                      <a:cubicBezTo>
                        <a:pt x="337255" y="11244"/>
                        <a:pt x="335198" y="4919"/>
                        <a:pt x="331067" y="0"/>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164" name="Freeform: Shape 278">
                  <a:extLst>
                    <a:ext uri="{FF2B5EF4-FFF2-40B4-BE49-F238E27FC236}">
                      <a16:creationId xmlns:a16="http://schemas.microsoft.com/office/drawing/2014/main" id="{4DBF0E05-A876-5BA8-4E21-8B83E4E15ECF}"/>
                    </a:ext>
                  </a:extLst>
                </p:cNvPr>
                <p:cNvSpPr/>
                <p:nvPr/>
              </p:nvSpPr>
              <p:spPr>
                <a:xfrm>
                  <a:off x="5916977" y="4408450"/>
                  <a:ext cx="342374" cy="247924"/>
                </a:xfrm>
                <a:custGeom>
                  <a:avLst/>
                  <a:gdLst>
                    <a:gd name="connsiteX0" fmla="*/ 72749 w 342374"/>
                    <a:gd name="connsiteY0" fmla="*/ 247924 h 247924"/>
                    <a:gd name="connsiteX1" fmla="*/ 52694 w 342374"/>
                    <a:gd name="connsiteY1" fmla="*/ 243382 h 247924"/>
                    <a:gd name="connsiteX2" fmla="*/ 31268 w 342374"/>
                    <a:gd name="connsiteY2" fmla="*/ 218271 h 247924"/>
                    <a:gd name="connsiteX3" fmla="*/ 8642 w 342374"/>
                    <a:gd name="connsiteY3" fmla="*/ 139766 h 247924"/>
                    <a:gd name="connsiteX4" fmla="*/ 38724 w 342374"/>
                    <a:gd name="connsiteY4" fmla="*/ 27750 h 247924"/>
                    <a:gd name="connsiteX5" fmla="*/ 114915 w 342374"/>
                    <a:gd name="connsiteY5" fmla="*/ 15323 h 247924"/>
                    <a:gd name="connsiteX6" fmla="*/ 136341 w 342374"/>
                    <a:gd name="connsiteY6" fmla="*/ 15323 h 247924"/>
                    <a:gd name="connsiteX7" fmla="*/ 157853 w 342374"/>
                    <a:gd name="connsiteY7" fmla="*/ 9581 h 247924"/>
                    <a:gd name="connsiteX8" fmla="*/ 209276 w 342374"/>
                    <a:gd name="connsiteY8" fmla="*/ 7353 h 247924"/>
                    <a:gd name="connsiteX9" fmla="*/ 257613 w 342374"/>
                    <a:gd name="connsiteY9" fmla="*/ 3410 h 247924"/>
                    <a:gd name="connsiteX10" fmla="*/ 286838 w 342374"/>
                    <a:gd name="connsiteY10" fmla="*/ 6924 h 247924"/>
                    <a:gd name="connsiteX11" fmla="*/ 300894 w 342374"/>
                    <a:gd name="connsiteY11" fmla="*/ 7353 h 247924"/>
                    <a:gd name="connsiteX12" fmla="*/ 342374 w 342374"/>
                    <a:gd name="connsiteY12" fmla="*/ 38977 h 247924"/>
                    <a:gd name="connsiteX13" fmla="*/ 302436 w 342374"/>
                    <a:gd name="connsiteY13" fmla="*/ 103941 h 247924"/>
                    <a:gd name="connsiteX14" fmla="*/ 279810 w 342374"/>
                    <a:gd name="connsiteY14" fmla="*/ 119454 h 247924"/>
                    <a:gd name="connsiteX15" fmla="*/ 233187 w 342374"/>
                    <a:gd name="connsiteY15" fmla="*/ 156306 h 247924"/>
                    <a:gd name="connsiteX16" fmla="*/ 229330 w 342374"/>
                    <a:gd name="connsiteY16" fmla="*/ 160592 h 247924"/>
                    <a:gd name="connsiteX17" fmla="*/ 162653 w 342374"/>
                    <a:gd name="connsiteY17" fmla="*/ 207986 h 247924"/>
                    <a:gd name="connsiteX18" fmla="*/ 100603 w 342374"/>
                    <a:gd name="connsiteY18" fmla="*/ 237126 h 247924"/>
                    <a:gd name="connsiteX19" fmla="*/ 72749 w 342374"/>
                    <a:gd name="connsiteY19" fmla="*/ 247924 h 247924"/>
                    <a:gd name="connsiteX20" fmla="*/ 96232 w 342374"/>
                    <a:gd name="connsiteY20" fmla="*/ 20294 h 247924"/>
                    <a:gd name="connsiteX21" fmla="*/ 41381 w 342374"/>
                    <a:gd name="connsiteY21" fmla="*/ 32635 h 247924"/>
                    <a:gd name="connsiteX22" fmla="*/ 13784 w 342374"/>
                    <a:gd name="connsiteY22" fmla="*/ 137623 h 247924"/>
                    <a:gd name="connsiteX23" fmla="*/ 36839 w 342374"/>
                    <a:gd name="connsiteY23" fmla="*/ 218271 h 247924"/>
                    <a:gd name="connsiteX24" fmla="*/ 55008 w 342374"/>
                    <a:gd name="connsiteY24" fmla="*/ 238326 h 247924"/>
                    <a:gd name="connsiteX25" fmla="*/ 96917 w 342374"/>
                    <a:gd name="connsiteY25" fmla="*/ 233098 h 247924"/>
                    <a:gd name="connsiteX26" fmla="*/ 162224 w 342374"/>
                    <a:gd name="connsiteY26" fmla="*/ 202587 h 247924"/>
                    <a:gd name="connsiteX27" fmla="*/ 225217 w 342374"/>
                    <a:gd name="connsiteY27" fmla="*/ 156992 h 247924"/>
                    <a:gd name="connsiteX28" fmla="*/ 229073 w 342374"/>
                    <a:gd name="connsiteY28" fmla="*/ 152707 h 247924"/>
                    <a:gd name="connsiteX29" fmla="*/ 276725 w 342374"/>
                    <a:gd name="connsiteY29" fmla="*/ 114997 h 247924"/>
                    <a:gd name="connsiteX30" fmla="*/ 299179 w 342374"/>
                    <a:gd name="connsiteY30" fmla="*/ 99570 h 247924"/>
                    <a:gd name="connsiteX31" fmla="*/ 336804 w 342374"/>
                    <a:gd name="connsiteY31" fmla="*/ 39577 h 247924"/>
                    <a:gd name="connsiteX32" fmla="*/ 300637 w 342374"/>
                    <a:gd name="connsiteY32" fmla="*/ 13866 h 247924"/>
                    <a:gd name="connsiteX33" fmla="*/ 286667 w 342374"/>
                    <a:gd name="connsiteY33" fmla="*/ 13438 h 247924"/>
                    <a:gd name="connsiteX34" fmla="*/ 256413 w 342374"/>
                    <a:gd name="connsiteY34" fmla="*/ 9838 h 247924"/>
                    <a:gd name="connsiteX35" fmla="*/ 211504 w 342374"/>
                    <a:gd name="connsiteY35" fmla="*/ 13695 h 247924"/>
                    <a:gd name="connsiteX36" fmla="*/ 208590 w 342374"/>
                    <a:gd name="connsiteY36" fmla="*/ 13695 h 247924"/>
                    <a:gd name="connsiteX37" fmla="*/ 159739 w 342374"/>
                    <a:gd name="connsiteY37" fmla="*/ 15323 h 247924"/>
                    <a:gd name="connsiteX38" fmla="*/ 136856 w 342374"/>
                    <a:gd name="connsiteY38" fmla="*/ 21408 h 247924"/>
                    <a:gd name="connsiteX39" fmla="*/ 114658 w 342374"/>
                    <a:gd name="connsiteY39" fmla="*/ 21408 h 247924"/>
                    <a:gd name="connsiteX40" fmla="*/ 96232 w 342374"/>
                    <a:gd name="connsiteY40" fmla="*/ 20294 h 24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2374" h="247924">
                      <a:moveTo>
                        <a:pt x="72749" y="247924"/>
                      </a:moveTo>
                      <a:cubicBezTo>
                        <a:pt x="65815" y="247847"/>
                        <a:pt x="58985" y="246296"/>
                        <a:pt x="52694" y="243382"/>
                      </a:cubicBezTo>
                      <a:cubicBezTo>
                        <a:pt x="39924" y="237640"/>
                        <a:pt x="31268" y="227527"/>
                        <a:pt x="31268" y="218271"/>
                      </a:cubicBezTo>
                      <a:cubicBezTo>
                        <a:pt x="31268" y="200102"/>
                        <a:pt x="25526" y="180218"/>
                        <a:pt x="8642" y="139766"/>
                      </a:cubicBezTo>
                      <a:cubicBezTo>
                        <a:pt x="-10127" y="94942"/>
                        <a:pt x="2471" y="47891"/>
                        <a:pt x="38724" y="27750"/>
                      </a:cubicBezTo>
                      <a:cubicBezTo>
                        <a:pt x="65378" y="12923"/>
                        <a:pt x="92804" y="14209"/>
                        <a:pt x="114915" y="15323"/>
                      </a:cubicBezTo>
                      <a:cubicBezTo>
                        <a:pt x="122054" y="15743"/>
                        <a:pt x="129202" y="15743"/>
                        <a:pt x="136341" y="15323"/>
                      </a:cubicBezTo>
                      <a:cubicBezTo>
                        <a:pt x="143721" y="14295"/>
                        <a:pt x="150945" y="12366"/>
                        <a:pt x="157853" y="9581"/>
                      </a:cubicBezTo>
                      <a:cubicBezTo>
                        <a:pt x="172252" y="4438"/>
                        <a:pt x="188450" y="-1389"/>
                        <a:pt x="209276" y="7353"/>
                      </a:cubicBezTo>
                      <a:cubicBezTo>
                        <a:pt x="222646" y="-3018"/>
                        <a:pt x="239101" y="-532"/>
                        <a:pt x="257613" y="3410"/>
                      </a:cubicBezTo>
                      <a:cubicBezTo>
                        <a:pt x="267160" y="5827"/>
                        <a:pt x="276982" y="7010"/>
                        <a:pt x="286838" y="6924"/>
                      </a:cubicBezTo>
                      <a:lnTo>
                        <a:pt x="300894" y="7353"/>
                      </a:lnTo>
                      <a:cubicBezTo>
                        <a:pt x="327633" y="8552"/>
                        <a:pt x="342374" y="19780"/>
                        <a:pt x="342374" y="38977"/>
                      </a:cubicBezTo>
                      <a:cubicBezTo>
                        <a:pt x="342374" y="62460"/>
                        <a:pt x="328233" y="85515"/>
                        <a:pt x="302436" y="103941"/>
                      </a:cubicBezTo>
                      <a:cubicBezTo>
                        <a:pt x="294552" y="109598"/>
                        <a:pt x="287010" y="114654"/>
                        <a:pt x="279810" y="119454"/>
                      </a:cubicBezTo>
                      <a:cubicBezTo>
                        <a:pt x="262815" y="129781"/>
                        <a:pt x="247157" y="142157"/>
                        <a:pt x="233187" y="156306"/>
                      </a:cubicBezTo>
                      <a:lnTo>
                        <a:pt x="229330" y="160592"/>
                      </a:lnTo>
                      <a:cubicBezTo>
                        <a:pt x="211247" y="180818"/>
                        <a:pt x="188792" y="206015"/>
                        <a:pt x="162653" y="207986"/>
                      </a:cubicBezTo>
                      <a:cubicBezTo>
                        <a:pt x="136513" y="209957"/>
                        <a:pt x="125800" y="214843"/>
                        <a:pt x="100603" y="237126"/>
                      </a:cubicBezTo>
                      <a:cubicBezTo>
                        <a:pt x="92984" y="244059"/>
                        <a:pt x="83050" y="247907"/>
                        <a:pt x="72749" y="247924"/>
                      </a:cubicBezTo>
                      <a:close/>
                      <a:moveTo>
                        <a:pt x="96232" y="20294"/>
                      </a:moveTo>
                      <a:cubicBezTo>
                        <a:pt x="77188" y="19600"/>
                        <a:pt x="58290" y="23851"/>
                        <a:pt x="41381" y="32635"/>
                      </a:cubicBezTo>
                      <a:cubicBezTo>
                        <a:pt x="7785" y="51319"/>
                        <a:pt x="-3871" y="95457"/>
                        <a:pt x="13784" y="137623"/>
                      </a:cubicBezTo>
                      <a:cubicBezTo>
                        <a:pt x="31439" y="179790"/>
                        <a:pt x="36839" y="199244"/>
                        <a:pt x="36839" y="218271"/>
                      </a:cubicBezTo>
                      <a:cubicBezTo>
                        <a:pt x="36839" y="225299"/>
                        <a:pt x="44295" y="233526"/>
                        <a:pt x="55008" y="238326"/>
                      </a:cubicBezTo>
                      <a:cubicBezTo>
                        <a:pt x="68746" y="245233"/>
                        <a:pt x="85296" y="243168"/>
                        <a:pt x="96917" y="233098"/>
                      </a:cubicBezTo>
                      <a:cubicBezTo>
                        <a:pt x="122629" y="210043"/>
                        <a:pt x="134627" y="204644"/>
                        <a:pt x="162224" y="202587"/>
                      </a:cubicBezTo>
                      <a:cubicBezTo>
                        <a:pt x="186136" y="200787"/>
                        <a:pt x="207819" y="176876"/>
                        <a:pt x="225217" y="156992"/>
                      </a:cubicBezTo>
                      <a:lnTo>
                        <a:pt x="229073" y="152707"/>
                      </a:lnTo>
                      <a:cubicBezTo>
                        <a:pt x="243318" y="138189"/>
                        <a:pt x="259327" y="125522"/>
                        <a:pt x="276725" y="114997"/>
                      </a:cubicBezTo>
                      <a:cubicBezTo>
                        <a:pt x="283839" y="110198"/>
                        <a:pt x="291380" y="105141"/>
                        <a:pt x="299179" y="99570"/>
                      </a:cubicBezTo>
                      <a:cubicBezTo>
                        <a:pt x="323434" y="82429"/>
                        <a:pt x="336804" y="60832"/>
                        <a:pt x="336804" y="39577"/>
                      </a:cubicBezTo>
                      <a:cubicBezTo>
                        <a:pt x="336804" y="19437"/>
                        <a:pt x="317177" y="13866"/>
                        <a:pt x="300637" y="13866"/>
                      </a:cubicBezTo>
                      <a:lnTo>
                        <a:pt x="286667" y="13438"/>
                      </a:lnTo>
                      <a:cubicBezTo>
                        <a:pt x="276476" y="13472"/>
                        <a:pt x="266312" y="12264"/>
                        <a:pt x="256413" y="9838"/>
                      </a:cubicBezTo>
                      <a:cubicBezTo>
                        <a:pt x="235501" y="5296"/>
                        <a:pt x="222131" y="4610"/>
                        <a:pt x="211504" y="13695"/>
                      </a:cubicBezTo>
                      <a:cubicBezTo>
                        <a:pt x="210604" y="14235"/>
                        <a:pt x="209490" y="14235"/>
                        <a:pt x="208590" y="13695"/>
                      </a:cubicBezTo>
                      <a:cubicBezTo>
                        <a:pt x="189050" y="5124"/>
                        <a:pt x="174308" y="10181"/>
                        <a:pt x="159739" y="15323"/>
                      </a:cubicBezTo>
                      <a:cubicBezTo>
                        <a:pt x="152411" y="18340"/>
                        <a:pt x="144715" y="20380"/>
                        <a:pt x="136856" y="21408"/>
                      </a:cubicBezTo>
                      <a:cubicBezTo>
                        <a:pt x="129459" y="21828"/>
                        <a:pt x="122054" y="21828"/>
                        <a:pt x="114658" y="21408"/>
                      </a:cubicBezTo>
                      <a:cubicBezTo>
                        <a:pt x="108830" y="20551"/>
                        <a:pt x="102660" y="20294"/>
                        <a:pt x="96232" y="20294"/>
                      </a:cubicBezTo>
                      <a:close/>
                    </a:path>
                  </a:pathLst>
                </a:custGeom>
                <a:solidFill>
                  <a:srgbClr val="455A64"/>
                </a:solidFill>
                <a:ln w="8553" cap="flat">
                  <a:noFill/>
                  <a:prstDash val="solid"/>
                  <a:miter/>
                </a:ln>
              </p:spPr>
              <p:txBody>
                <a:bodyPr rtlCol="0" anchor="ctr"/>
                <a:lstStyle/>
                <a:p>
                  <a:endParaRPr lang="en-US" dirty="0"/>
                </a:p>
              </p:txBody>
            </p:sp>
            <p:sp>
              <p:nvSpPr>
                <p:cNvPr id="165" name="Freeform: Shape 279">
                  <a:extLst>
                    <a:ext uri="{FF2B5EF4-FFF2-40B4-BE49-F238E27FC236}">
                      <a16:creationId xmlns:a16="http://schemas.microsoft.com/office/drawing/2014/main" id="{504F91F9-D6BD-18AD-4C2F-5A20FFBD72BB}"/>
                    </a:ext>
                  </a:extLst>
                </p:cNvPr>
                <p:cNvSpPr/>
                <p:nvPr/>
              </p:nvSpPr>
              <p:spPr>
                <a:xfrm>
                  <a:off x="6107260" y="4413625"/>
                  <a:ext cx="38193" cy="155954"/>
                </a:xfrm>
                <a:custGeom>
                  <a:avLst/>
                  <a:gdLst>
                    <a:gd name="connsiteX0" fmla="*/ 31592 w 38193"/>
                    <a:gd name="connsiteY0" fmla="*/ 143247 h 155954"/>
                    <a:gd name="connsiteX1" fmla="*/ 20964 w 38193"/>
                    <a:gd name="connsiteY1" fmla="*/ 132105 h 155954"/>
                    <a:gd name="connsiteX2" fmla="*/ 8023 w 38193"/>
                    <a:gd name="connsiteY2" fmla="*/ 103994 h 155954"/>
                    <a:gd name="connsiteX3" fmla="*/ 6737 w 38193"/>
                    <a:gd name="connsiteY3" fmla="*/ 68856 h 155954"/>
                    <a:gd name="connsiteX4" fmla="*/ 9823 w 38193"/>
                    <a:gd name="connsiteY4" fmla="*/ 34574 h 155954"/>
                    <a:gd name="connsiteX5" fmla="*/ 26964 w 38193"/>
                    <a:gd name="connsiteY5" fmla="*/ 3120 h 155954"/>
                    <a:gd name="connsiteX6" fmla="*/ 24221 w 38193"/>
                    <a:gd name="connsiteY6" fmla="*/ 121 h 155954"/>
                    <a:gd name="connsiteX7" fmla="*/ 6223 w 38193"/>
                    <a:gd name="connsiteY7" fmla="*/ 24032 h 155954"/>
                    <a:gd name="connsiteX8" fmla="*/ 909 w 38193"/>
                    <a:gd name="connsiteY8" fmla="*/ 59428 h 155954"/>
                    <a:gd name="connsiteX9" fmla="*/ 10337 w 38193"/>
                    <a:gd name="connsiteY9" fmla="*/ 127992 h 155954"/>
                    <a:gd name="connsiteX10" fmla="*/ 22678 w 38193"/>
                    <a:gd name="connsiteY10" fmla="*/ 141447 h 155954"/>
                    <a:gd name="connsiteX11" fmla="*/ 28935 w 38193"/>
                    <a:gd name="connsiteY11" fmla="*/ 147532 h 155954"/>
                    <a:gd name="connsiteX12" fmla="*/ 35448 w 38193"/>
                    <a:gd name="connsiteY12" fmla="*/ 155331 h 155954"/>
                    <a:gd name="connsiteX13" fmla="*/ 38191 w 38193"/>
                    <a:gd name="connsiteY13" fmla="*/ 154560 h 155954"/>
                    <a:gd name="connsiteX14" fmla="*/ 31592 w 38193"/>
                    <a:gd name="connsiteY14" fmla="*/ 143247 h 1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93" h="155954">
                      <a:moveTo>
                        <a:pt x="31592" y="143247"/>
                      </a:moveTo>
                      <a:cubicBezTo>
                        <a:pt x="28163" y="139390"/>
                        <a:pt x="24392" y="135962"/>
                        <a:pt x="20964" y="132105"/>
                      </a:cubicBezTo>
                      <a:cubicBezTo>
                        <a:pt x="14236" y="124049"/>
                        <a:pt x="9771" y="114347"/>
                        <a:pt x="8023" y="103994"/>
                      </a:cubicBezTo>
                      <a:cubicBezTo>
                        <a:pt x="6352" y="92356"/>
                        <a:pt x="5923" y="80580"/>
                        <a:pt x="6737" y="68856"/>
                      </a:cubicBezTo>
                      <a:cubicBezTo>
                        <a:pt x="6866" y="57363"/>
                        <a:pt x="7903" y="45904"/>
                        <a:pt x="9823" y="34574"/>
                      </a:cubicBezTo>
                      <a:cubicBezTo>
                        <a:pt x="11691" y="22413"/>
                        <a:pt x="17750" y="11279"/>
                        <a:pt x="26964" y="3120"/>
                      </a:cubicBezTo>
                      <a:cubicBezTo>
                        <a:pt x="28506" y="1835"/>
                        <a:pt x="25678" y="-565"/>
                        <a:pt x="24221" y="121"/>
                      </a:cubicBezTo>
                      <a:cubicBezTo>
                        <a:pt x="15171" y="5263"/>
                        <a:pt x="8657" y="13919"/>
                        <a:pt x="6223" y="24032"/>
                      </a:cubicBezTo>
                      <a:cubicBezTo>
                        <a:pt x="2915" y="35551"/>
                        <a:pt x="1124" y="47447"/>
                        <a:pt x="909" y="59428"/>
                      </a:cubicBezTo>
                      <a:cubicBezTo>
                        <a:pt x="-205" y="81711"/>
                        <a:pt x="-2519" y="107937"/>
                        <a:pt x="10337" y="127992"/>
                      </a:cubicBezTo>
                      <a:cubicBezTo>
                        <a:pt x="13876" y="132971"/>
                        <a:pt x="18016" y="137496"/>
                        <a:pt x="22678" y="141447"/>
                      </a:cubicBezTo>
                      <a:cubicBezTo>
                        <a:pt x="24821" y="143418"/>
                        <a:pt x="26964" y="145390"/>
                        <a:pt x="28935" y="147532"/>
                      </a:cubicBezTo>
                      <a:cubicBezTo>
                        <a:pt x="30906" y="149675"/>
                        <a:pt x="33049" y="152932"/>
                        <a:pt x="35448" y="155331"/>
                      </a:cubicBezTo>
                      <a:cubicBezTo>
                        <a:pt x="36477" y="156188"/>
                        <a:pt x="38276" y="156360"/>
                        <a:pt x="38191" y="154560"/>
                      </a:cubicBezTo>
                      <a:cubicBezTo>
                        <a:pt x="38019" y="150018"/>
                        <a:pt x="34248" y="146161"/>
                        <a:pt x="31592" y="143247"/>
                      </a:cubicBezTo>
                      <a:close/>
                    </a:path>
                  </a:pathLst>
                </a:custGeom>
                <a:solidFill>
                  <a:srgbClr val="455A64"/>
                </a:solidFill>
                <a:ln w="8553" cap="flat">
                  <a:noFill/>
                  <a:prstDash val="solid"/>
                  <a:miter/>
                </a:ln>
              </p:spPr>
              <p:txBody>
                <a:bodyPr rtlCol="0" anchor="ctr"/>
                <a:lstStyle/>
                <a:p>
                  <a:endParaRPr lang="en-US" dirty="0"/>
                </a:p>
              </p:txBody>
            </p:sp>
            <p:sp>
              <p:nvSpPr>
                <p:cNvPr id="166" name="Freeform: Shape 280">
                  <a:extLst>
                    <a:ext uri="{FF2B5EF4-FFF2-40B4-BE49-F238E27FC236}">
                      <a16:creationId xmlns:a16="http://schemas.microsoft.com/office/drawing/2014/main" id="{50D319FE-B11E-7390-B28A-FA1FEDB39FD1}"/>
                    </a:ext>
                  </a:extLst>
                </p:cNvPr>
                <p:cNvSpPr/>
                <p:nvPr/>
              </p:nvSpPr>
              <p:spPr>
                <a:xfrm>
                  <a:off x="6013556" y="4562425"/>
                  <a:ext cx="131216" cy="75686"/>
                </a:xfrm>
                <a:custGeom>
                  <a:avLst/>
                  <a:gdLst>
                    <a:gd name="connsiteX0" fmla="*/ 131038 w 131216"/>
                    <a:gd name="connsiteY0" fmla="*/ 21444 h 75686"/>
                    <a:gd name="connsiteX1" fmla="*/ 126496 w 131216"/>
                    <a:gd name="connsiteY1" fmla="*/ 6274 h 75686"/>
                    <a:gd name="connsiteX2" fmla="*/ 101213 w 131216"/>
                    <a:gd name="connsiteY2" fmla="*/ 1989 h 75686"/>
                    <a:gd name="connsiteX3" fmla="*/ 91100 w 131216"/>
                    <a:gd name="connsiteY3" fmla="*/ 10560 h 75686"/>
                    <a:gd name="connsiteX4" fmla="*/ 81758 w 131216"/>
                    <a:gd name="connsiteY4" fmla="*/ 20930 h 75686"/>
                    <a:gd name="connsiteX5" fmla="*/ 69331 w 131216"/>
                    <a:gd name="connsiteY5" fmla="*/ 29500 h 75686"/>
                    <a:gd name="connsiteX6" fmla="*/ 64617 w 131216"/>
                    <a:gd name="connsiteY6" fmla="*/ 30186 h 75686"/>
                    <a:gd name="connsiteX7" fmla="*/ 40877 w 131216"/>
                    <a:gd name="connsiteY7" fmla="*/ 28215 h 75686"/>
                    <a:gd name="connsiteX8" fmla="*/ 10538 w 131216"/>
                    <a:gd name="connsiteY8" fmla="*/ 36356 h 75686"/>
                    <a:gd name="connsiteX9" fmla="*/ 1282 w 131216"/>
                    <a:gd name="connsiteY9" fmla="*/ 49041 h 75686"/>
                    <a:gd name="connsiteX10" fmla="*/ 82 w 131216"/>
                    <a:gd name="connsiteY10" fmla="*/ 57611 h 75686"/>
                    <a:gd name="connsiteX11" fmla="*/ 14832 w 131216"/>
                    <a:gd name="connsiteY11" fmla="*/ 75609 h 75686"/>
                    <a:gd name="connsiteX12" fmla="*/ 18080 w 131216"/>
                    <a:gd name="connsiteY12" fmla="*/ 75609 h 75686"/>
                    <a:gd name="connsiteX13" fmla="*/ 38392 w 131216"/>
                    <a:gd name="connsiteY13" fmla="*/ 61125 h 75686"/>
                    <a:gd name="connsiteX14" fmla="*/ 42249 w 131216"/>
                    <a:gd name="connsiteY14" fmla="*/ 53669 h 75686"/>
                    <a:gd name="connsiteX15" fmla="*/ 50048 w 131216"/>
                    <a:gd name="connsiteY15" fmla="*/ 45613 h 75686"/>
                    <a:gd name="connsiteX16" fmla="*/ 65817 w 131216"/>
                    <a:gd name="connsiteY16" fmla="*/ 43641 h 75686"/>
                    <a:gd name="connsiteX17" fmla="*/ 82958 w 131216"/>
                    <a:gd name="connsiteY17" fmla="*/ 34557 h 75686"/>
                    <a:gd name="connsiteX18" fmla="*/ 99499 w 131216"/>
                    <a:gd name="connsiteY18" fmla="*/ 13902 h 75686"/>
                    <a:gd name="connsiteX19" fmla="*/ 110726 w 131216"/>
                    <a:gd name="connsiteY19" fmla="*/ 9360 h 75686"/>
                    <a:gd name="connsiteX20" fmla="*/ 121439 w 131216"/>
                    <a:gd name="connsiteY20" fmla="*/ 14331 h 75686"/>
                    <a:gd name="connsiteX21" fmla="*/ 123410 w 131216"/>
                    <a:gd name="connsiteY21" fmla="*/ 26157 h 75686"/>
                    <a:gd name="connsiteX22" fmla="*/ 123410 w 131216"/>
                    <a:gd name="connsiteY22" fmla="*/ 30100 h 75686"/>
                    <a:gd name="connsiteX23" fmla="*/ 125725 w 131216"/>
                    <a:gd name="connsiteY23" fmla="*/ 33100 h 75686"/>
                    <a:gd name="connsiteX24" fmla="*/ 131038 w 131216"/>
                    <a:gd name="connsiteY24" fmla="*/ 21444 h 7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216" h="75686">
                      <a:moveTo>
                        <a:pt x="131038" y="21444"/>
                      </a:moveTo>
                      <a:cubicBezTo>
                        <a:pt x="131792" y="15967"/>
                        <a:pt x="130130" y="10439"/>
                        <a:pt x="126496" y="6274"/>
                      </a:cubicBezTo>
                      <a:cubicBezTo>
                        <a:pt x="119691" y="-102"/>
                        <a:pt x="109741" y="-1782"/>
                        <a:pt x="101213" y="1989"/>
                      </a:cubicBezTo>
                      <a:cubicBezTo>
                        <a:pt x="97459" y="4363"/>
                        <a:pt x="94057" y="7251"/>
                        <a:pt x="91100" y="10560"/>
                      </a:cubicBezTo>
                      <a:cubicBezTo>
                        <a:pt x="87672" y="13731"/>
                        <a:pt x="84844" y="17502"/>
                        <a:pt x="81758" y="20930"/>
                      </a:cubicBezTo>
                      <a:cubicBezTo>
                        <a:pt x="78570" y="24966"/>
                        <a:pt x="74233" y="27949"/>
                        <a:pt x="69331" y="29500"/>
                      </a:cubicBezTo>
                      <a:cubicBezTo>
                        <a:pt x="67788" y="29903"/>
                        <a:pt x="66211" y="30134"/>
                        <a:pt x="64617" y="30186"/>
                      </a:cubicBezTo>
                      <a:cubicBezTo>
                        <a:pt x="56673" y="29997"/>
                        <a:pt x="48745" y="29337"/>
                        <a:pt x="40877" y="28215"/>
                      </a:cubicBezTo>
                      <a:cubicBezTo>
                        <a:pt x="30130" y="27417"/>
                        <a:pt x="19434" y="30289"/>
                        <a:pt x="10538" y="36356"/>
                      </a:cubicBezTo>
                      <a:cubicBezTo>
                        <a:pt x="6201" y="39519"/>
                        <a:pt x="2970" y="43950"/>
                        <a:pt x="1282" y="49041"/>
                      </a:cubicBezTo>
                      <a:cubicBezTo>
                        <a:pt x="545" y="51843"/>
                        <a:pt x="142" y="54714"/>
                        <a:pt x="82" y="57611"/>
                      </a:cubicBezTo>
                      <a:cubicBezTo>
                        <a:pt x="-818" y="66653"/>
                        <a:pt x="5790" y="74709"/>
                        <a:pt x="14832" y="75609"/>
                      </a:cubicBezTo>
                      <a:cubicBezTo>
                        <a:pt x="15912" y="75712"/>
                        <a:pt x="17000" y="75712"/>
                        <a:pt x="18080" y="75609"/>
                      </a:cubicBezTo>
                      <a:cubicBezTo>
                        <a:pt x="26745" y="74229"/>
                        <a:pt x="34261" y="68864"/>
                        <a:pt x="38392" y="61125"/>
                      </a:cubicBezTo>
                      <a:cubicBezTo>
                        <a:pt x="39763" y="58725"/>
                        <a:pt x="40792" y="56068"/>
                        <a:pt x="42249" y="53669"/>
                      </a:cubicBezTo>
                      <a:cubicBezTo>
                        <a:pt x="44108" y="50352"/>
                        <a:pt x="46791" y="47575"/>
                        <a:pt x="50048" y="45613"/>
                      </a:cubicBezTo>
                      <a:cubicBezTo>
                        <a:pt x="55113" y="43890"/>
                        <a:pt x="60478" y="43213"/>
                        <a:pt x="65817" y="43641"/>
                      </a:cubicBezTo>
                      <a:cubicBezTo>
                        <a:pt x="72399" y="42656"/>
                        <a:pt x="78441" y="39450"/>
                        <a:pt x="82958" y="34557"/>
                      </a:cubicBezTo>
                      <a:cubicBezTo>
                        <a:pt x="89214" y="28043"/>
                        <a:pt x="92300" y="19558"/>
                        <a:pt x="99499" y="13902"/>
                      </a:cubicBezTo>
                      <a:cubicBezTo>
                        <a:pt x="102687" y="11271"/>
                        <a:pt x="106604" y="9677"/>
                        <a:pt x="110726" y="9360"/>
                      </a:cubicBezTo>
                      <a:cubicBezTo>
                        <a:pt x="114909" y="9085"/>
                        <a:pt x="118945" y="10962"/>
                        <a:pt x="121439" y="14331"/>
                      </a:cubicBezTo>
                      <a:cubicBezTo>
                        <a:pt x="123376" y="17947"/>
                        <a:pt x="124070" y="22104"/>
                        <a:pt x="123410" y="26157"/>
                      </a:cubicBezTo>
                      <a:cubicBezTo>
                        <a:pt x="123239" y="27469"/>
                        <a:pt x="123239" y="28789"/>
                        <a:pt x="123410" y="30100"/>
                      </a:cubicBezTo>
                      <a:cubicBezTo>
                        <a:pt x="123659" y="31411"/>
                        <a:pt x="124525" y="32525"/>
                        <a:pt x="125725" y="33100"/>
                      </a:cubicBezTo>
                      <a:cubicBezTo>
                        <a:pt x="131467" y="35585"/>
                        <a:pt x="130695" y="24358"/>
                        <a:pt x="131038" y="21444"/>
                      </a:cubicBezTo>
                      <a:close/>
                    </a:path>
                  </a:pathLst>
                </a:custGeom>
                <a:solidFill>
                  <a:srgbClr val="455A64"/>
                </a:solidFill>
                <a:ln w="8553" cap="flat">
                  <a:noFill/>
                  <a:prstDash val="solid"/>
                  <a:miter/>
                </a:ln>
              </p:spPr>
              <p:txBody>
                <a:bodyPr rtlCol="0" anchor="ctr"/>
                <a:lstStyle/>
                <a:p>
                  <a:endParaRPr lang="en-US" dirty="0"/>
                </a:p>
              </p:txBody>
            </p:sp>
          </p:grpSp>
          <p:sp>
            <p:nvSpPr>
              <p:cNvPr id="156" name="Freeform: Shape 281">
                <a:extLst>
                  <a:ext uri="{FF2B5EF4-FFF2-40B4-BE49-F238E27FC236}">
                    <a16:creationId xmlns:a16="http://schemas.microsoft.com/office/drawing/2014/main" id="{EEDC96CC-F90B-2116-898A-ACC56279D6EC}"/>
                  </a:ext>
                </a:extLst>
              </p:cNvPr>
              <p:cNvSpPr/>
              <p:nvPr/>
            </p:nvSpPr>
            <p:spPr>
              <a:xfrm>
                <a:off x="6297662" y="4412037"/>
                <a:ext cx="630470" cy="147665"/>
              </a:xfrm>
              <a:custGeom>
                <a:avLst/>
                <a:gdLst>
                  <a:gd name="connsiteX0" fmla="*/ 460661 w 630470"/>
                  <a:gd name="connsiteY0" fmla="*/ 147664 h 147665"/>
                  <a:gd name="connsiteX1" fmla="*/ 2828 w 630470"/>
                  <a:gd name="connsiteY1" fmla="*/ 147664 h 147665"/>
                  <a:gd name="connsiteX2" fmla="*/ 0 w 630470"/>
                  <a:gd name="connsiteY2" fmla="*/ 145007 h 147665"/>
                  <a:gd name="connsiteX3" fmla="*/ 0 w 630470"/>
                  <a:gd name="connsiteY3" fmla="*/ 144921 h 147665"/>
                  <a:gd name="connsiteX4" fmla="*/ 2828 w 630470"/>
                  <a:gd name="connsiteY4" fmla="*/ 142093 h 147665"/>
                  <a:gd name="connsiteX5" fmla="*/ 459632 w 630470"/>
                  <a:gd name="connsiteY5" fmla="*/ 142093 h 147665"/>
                  <a:gd name="connsiteX6" fmla="*/ 626155 w 630470"/>
                  <a:gd name="connsiteY6" fmla="*/ 424 h 147665"/>
                  <a:gd name="connsiteX7" fmla="*/ 630047 w 630470"/>
                  <a:gd name="connsiteY7" fmla="*/ 1349 h 147665"/>
                  <a:gd name="connsiteX8" fmla="*/ 629755 w 630470"/>
                  <a:gd name="connsiteY8" fmla="*/ 4709 h 147665"/>
                  <a:gd name="connsiteX9" fmla="*/ 462460 w 630470"/>
                  <a:gd name="connsiteY9" fmla="*/ 146978 h 147665"/>
                  <a:gd name="connsiteX10" fmla="*/ 460661 w 630470"/>
                  <a:gd name="connsiteY10" fmla="*/ 147664 h 14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470" h="147665">
                    <a:moveTo>
                      <a:pt x="460661" y="147664"/>
                    </a:moveTo>
                    <a:lnTo>
                      <a:pt x="2828" y="147664"/>
                    </a:lnTo>
                    <a:cubicBezTo>
                      <a:pt x="1311" y="147715"/>
                      <a:pt x="52" y="146524"/>
                      <a:pt x="0" y="145007"/>
                    </a:cubicBezTo>
                    <a:cubicBezTo>
                      <a:pt x="0" y="144981"/>
                      <a:pt x="0" y="144947"/>
                      <a:pt x="0" y="144921"/>
                    </a:cubicBezTo>
                    <a:cubicBezTo>
                      <a:pt x="0" y="143361"/>
                      <a:pt x="1269" y="142093"/>
                      <a:pt x="2828" y="142093"/>
                    </a:cubicBezTo>
                    <a:lnTo>
                      <a:pt x="459632" y="142093"/>
                    </a:lnTo>
                    <a:lnTo>
                      <a:pt x="626155" y="424"/>
                    </a:lnTo>
                    <a:cubicBezTo>
                      <a:pt x="627484" y="-399"/>
                      <a:pt x="629224" y="12"/>
                      <a:pt x="630047" y="1349"/>
                    </a:cubicBezTo>
                    <a:cubicBezTo>
                      <a:pt x="630706" y="2412"/>
                      <a:pt x="630586" y="3775"/>
                      <a:pt x="629755" y="4709"/>
                    </a:cubicBezTo>
                    <a:lnTo>
                      <a:pt x="462460" y="146978"/>
                    </a:lnTo>
                    <a:cubicBezTo>
                      <a:pt x="461972" y="147432"/>
                      <a:pt x="461329" y="147681"/>
                      <a:pt x="460661" y="147664"/>
                    </a:cubicBezTo>
                    <a:close/>
                  </a:path>
                </a:pathLst>
              </a:custGeom>
              <a:solidFill>
                <a:srgbClr val="455A64"/>
              </a:solidFill>
              <a:ln w="8553" cap="flat">
                <a:noFill/>
                <a:prstDash val="solid"/>
                <a:miter/>
              </a:ln>
            </p:spPr>
            <p:txBody>
              <a:bodyPr rtlCol="0" anchor="ctr"/>
              <a:lstStyle/>
              <a:p>
                <a:endParaRPr lang="en-US" dirty="0"/>
              </a:p>
            </p:txBody>
          </p:sp>
          <p:sp>
            <p:nvSpPr>
              <p:cNvPr id="157" name="Freeform: Shape 282">
                <a:extLst>
                  <a:ext uri="{FF2B5EF4-FFF2-40B4-BE49-F238E27FC236}">
                    <a16:creationId xmlns:a16="http://schemas.microsoft.com/office/drawing/2014/main" id="{0C6F452E-BE29-0526-626C-541B811F2D6A}"/>
                  </a:ext>
                </a:extLst>
              </p:cNvPr>
              <p:cNvSpPr/>
              <p:nvPr/>
            </p:nvSpPr>
            <p:spPr>
              <a:xfrm>
                <a:off x="6911133" y="4400119"/>
                <a:ext cx="28968" cy="28968"/>
              </a:xfrm>
              <a:custGeom>
                <a:avLst/>
                <a:gdLst>
                  <a:gd name="connsiteX0" fmla="*/ 28968 w 28968"/>
                  <a:gd name="connsiteY0" fmla="*/ 14570 h 28968"/>
                  <a:gd name="connsiteX1" fmla="*/ 14399 w 28968"/>
                  <a:gd name="connsiteY1" fmla="*/ 28968 h 28968"/>
                  <a:gd name="connsiteX2" fmla="*/ 0 w 28968"/>
                  <a:gd name="connsiteY2" fmla="*/ 14398 h 28968"/>
                  <a:gd name="connsiteX3" fmla="*/ 14484 w 28968"/>
                  <a:gd name="connsiteY3" fmla="*/ 0 h 28968"/>
                  <a:gd name="connsiteX4" fmla="*/ 28968 w 28968"/>
                  <a:gd name="connsiteY4" fmla="*/ 14484 h 28968"/>
                  <a:gd name="connsiteX5" fmla="*/ 28968 w 28968"/>
                  <a:gd name="connsiteY5" fmla="*/ 14570 h 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8" h="28968">
                    <a:moveTo>
                      <a:pt x="28968" y="14570"/>
                    </a:moveTo>
                    <a:cubicBezTo>
                      <a:pt x="28917" y="22566"/>
                      <a:pt x="22395" y="29011"/>
                      <a:pt x="14399" y="28968"/>
                    </a:cubicBezTo>
                    <a:cubicBezTo>
                      <a:pt x="6402" y="28917"/>
                      <a:pt x="-42" y="22395"/>
                      <a:pt x="0" y="14398"/>
                    </a:cubicBezTo>
                    <a:cubicBezTo>
                      <a:pt x="52" y="6436"/>
                      <a:pt x="6522" y="0"/>
                      <a:pt x="14484" y="0"/>
                    </a:cubicBezTo>
                    <a:cubicBezTo>
                      <a:pt x="22481" y="0"/>
                      <a:pt x="28968" y="6488"/>
                      <a:pt x="28968" y="14484"/>
                    </a:cubicBezTo>
                    <a:cubicBezTo>
                      <a:pt x="28968" y="14510"/>
                      <a:pt x="28968" y="14544"/>
                      <a:pt x="28968" y="14570"/>
                    </a:cubicBezTo>
                    <a:close/>
                  </a:path>
                </a:pathLst>
              </a:custGeom>
              <a:solidFill>
                <a:srgbClr val="455A64"/>
              </a:solidFill>
              <a:ln w="8553" cap="flat">
                <a:noFill/>
                <a:prstDash val="solid"/>
                <a:miter/>
              </a:ln>
            </p:spPr>
            <p:txBody>
              <a:bodyPr rtlCol="0" anchor="ctr"/>
              <a:lstStyle/>
              <a:p>
                <a:endParaRPr lang="en-US" dirty="0"/>
              </a:p>
            </p:txBody>
          </p:sp>
          <p:sp>
            <p:nvSpPr>
              <p:cNvPr id="158" name="Freeform: Shape 283">
                <a:extLst>
                  <a:ext uri="{FF2B5EF4-FFF2-40B4-BE49-F238E27FC236}">
                    <a16:creationId xmlns:a16="http://schemas.microsoft.com/office/drawing/2014/main" id="{A5C7D16E-B71A-838E-2747-498BB68D853F}"/>
                  </a:ext>
                </a:extLst>
              </p:cNvPr>
              <p:cNvSpPr/>
              <p:nvPr/>
            </p:nvSpPr>
            <p:spPr>
              <a:xfrm>
                <a:off x="5230618" y="4412055"/>
                <a:ext cx="630894" cy="147665"/>
              </a:xfrm>
              <a:custGeom>
                <a:avLst/>
                <a:gdLst>
                  <a:gd name="connsiteX0" fmla="*/ 627810 w 630894"/>
                  <a:gd name="connsiteY0" fmla="*/ 147645 h 147665"/>
                  <a:gd name="connsiteX1" fmla="*/ 169892 w 630894"/>
                  <a:gd name="connsiteY1" fmla="*/ 147645 h 147665"/>
                  <a:gd name="connsiteX2" fmla="*/ 168092 w 630894"/>
                  <a:gd name="connsiteY2" fmla="*/ 147045 h 147665"/>
                  <a:gd name="connsiteX3" fmla="*/ 797 w 630894"/>
                  <a:gd name="connsiteY3" fmla="*/ 4776 h 147665"/>
                  <a:gd name="connsiteX4" fmla="*/ 797 w 630894"/>
                  <a:gd name="connsiteY4" fmla="*/ 834 h 147665"/>
                  <a:gd name="connsiteX5" fmla="*/ 4671 w 630894"/>
                  <a:gd name="connsiteY5" fmla="*/ 774 h 147665"/>
                  <a:gd name="connsiteX6" fmla="*/ 4739 w 630894"/>
                  <a:gd name="connsiteY6" fmla="*/ 834 h 147665"/>
                  <a:gd name="connsiteX7" fmla="*/ 171177 w 630894"/>
                  <a:gd name="connsiteY7" fmla="*/ 142074 h 147665"/>
                  <a:gd name="connsiteX8" fmla="*/ 628067 w 630894"/>
                  <a:gd name="connsiteY8" fmla="*/ 142074 h 147665"/>
                  <a:gd name="connsiteX9" fmla="*/ 630895 w 630894"/>
                  <a:gd name="connsiteY9" fmla="*/ 144903 h 147665"/>
                  <a:gd name="connsiteX10" fmla="*/ 628178 w 630894"/>
                  <a:gd name="connsiteY10" fmla="*/ 147662 h 147665"/>
                  <a:gd name="connsiteX11" fmla="*/ 627810 w 630894"/>
                  <a:gd name="connsiteY11" fmla="*/ 147645 h 14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894" h="147665">
                    <a:moveTo>
                      <a:pt x="627810" y="147645"/>
                    </a:moveTo>
                    <a:lnTo>
                      <a:pt x="169892" y="147645"/>
                    </a:lnTo>
                    <a:cubicBezTo>
                      <a:pt x="169240" y="147662"/>
                      <a:pt x="168606" y="147448"/>
                      <a:pt x="168092" y="147045"/>
                    </a:cubicBezTo>
                    <a:lnTo>
                      <a:pt x="797" y="4776"/>
                    </a:lnTo>
                    <a:cubicBezTo>
                      <a:pt x="-266" y="3679"/>
                      <a:pt x="-266" y="1931"/>
                      <a:pt x="797" y="834"/>
                    </a:cubicBezTo>
                    <a:cubicBezTo>
                      <a:pt x="1851" y="-255"/>
                      <a:pt x="3582" y="-280"/>
                      <a:pt x="4671" y="774"/>
                    </a:cubicBezTo>
                    <a:cubicBezTo>
                      <a:pt x="4697" y="791"/>
                      <a:pt x="4722" y="808"/>
                      <a:pt x="4739" y="834"/>
                    </a:cubicBezTo>
                    <a:lnTo>
                      <a:pt x="171177" y="142074"/>
                    </a:lnTo>
                    <a:lnTo>
                      <a:pt x="628067" y="142074"/>
                    </a:lnTo>
                    <a:cubicBezTo>
                      <a:pt x="629627" y="142074"/>
                      <a:pt x="630895" y="143343"/>
                      <a:pt x="630895" y="144903"/>
                    </a:cubicBezTo>
                    <a:cubicBezTo>
                      <a:pt x="630904" y="146420"/>
                      <a:pt x="629686" y="147654"/>
                      <a:pt x="628178" y="147662"/>
                    </a:cubicBezTo>
                    <a:cubicBezTo>
                      <a:pt x="628050" y="147671"/>
                      <a:pt x="627930" y="147662"/>
                      <a:pt x="627810" y="147645"/>
                    </a:cubicBezTo>
                    <a:close/>
                  </a:path>
                </a:pathLst>
              </a:custGeom>
              <a:solidFill>
                <a:srgbClr val="455A64"/>
              </a:solidFill>
              <a:ln w="8553" cap="flat">
                <a:noFill/>
                <a:prstDash val="solid"/>
                <a:miter/>
              </a:ln>
            </p:spPr>
            <p:txBody>
              <a:bodyPr rtlCol="0" anchor="ctr"/>
              <a:lstStyle/>
              <a:p>
                <a:endParaRPr lang="en-US" dirty="0"/>
              </a:p>
            </p:txBody>
          </p:sp>
          <p:sp>
            <p:nvSpPr>
              <p:cNvPr id="159" name="Freeform: Shape 284">
                <a:extLst>
                  <a:ext uri="{FF2B5EF4-FFF2-40B4-BE49-F238E27FC236}">
                    <a16:creationId xmlns:a16="http://schemas.microsoft.com/office/drawing/2014/main" id="{2AC6BB04-996D-6885-05F9-2BE37EDE76EB}"/>
                  </a:ext>
                </a:extLst>
              </p:cNvPr>
              <p:cNvSpPr/>
              <p:nvPr/>
            </p:nvSpPr>
            <p:spPr>
              <a:xfrm>
                <a:off x="5218730" y="4400119"/>
                <a:ext cx="29139" cy="29139"/>
              </a:xfrm>
              <a:custGeom>
                <a:avLst/>
                <a:gdLst>
                  <a:gd name="connsiteX0" fmla="*/ 0 w 29139"/>
                  <a:gd name="connsiteY0" fmla="*/ 14570 h 29139"/>
                  <a:gd name="connsiteX1" fmla="*/ 14570 w 29139"/>
                  <a:gd name="connsiteY1" fmla="*/ 29139 h 29139"/>
                  <a:gd name="connsiteX2" fmla="*/ 29139 w 29139"/>
                  <a:gd name="connsiteY2" fmla="*/ 14570 h 29139"/>
                  <a:gd name="connsiteX3" fmla="*/ 14570 w 29139"/>
                  <a:gd name="connsiteY3" fmla="*/ 0 h 29139"/>
                  <a:gd name="connsiteX4" fmla="*/ 14484 w 29139"/>
                  <a:gd name="connsiteY4" fmla="*/ 0 h 29139"/>
                  <a:gd name="connsiteX5" fmla="*/ 0 w 29139"/>
                  <a:gd name="connsiteY5" fmla="*/ 14484 h 29139"/>
                  <a:gd name="connsiteX6" fmla="*/ 0 w 29139"/>
                  <a:gd name="connsiteY6" fmla="*/ 14570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9" h="29139">
                    <a:moveTo>
                      <a:pt x="0" y="14570"/>
                    </a:moveTo>
                    <a:cubicBezTo>
                      <a:pt x="0" y="22617"/>
                      <a:pt x="6522" y="29139"/>
                      <a:pt x="14570" y="29139"/>
                    </a:cubicBezTo>
                    <a:cubicBezTo>
                      <a:pt x="22617" y="29139"/>
                      <a:pt x="29139" y="22617"/>
                      <a:pt x="29139" y="14570"/>
                    </a:cubicBezTo>
                    <a:cubicBezTo>
                      <a:pt x="29139" y="6522"/>
                      <a:pt x="22617" y="0"/>
                      <a:pt x="14570" y="0"/>
                    </a:cubicBezTo>
                    <a:cubicBezTo>
                      <a:pt x="14544" y="0"/>
                      <a:pt x="14510" y="0"/>
                      <a:pt x="14484" y="0"/>
                    </a:cubicBezTo>
                    <a:cubicBezTo>
                      <a:pt x="6488" y="0"/>
                      <a:pt x="0" y="6488"/>
                      <a:pt x="0" y="14484"/>
                    </a:cubicBezTo>
                    <a:cubicBezTo>
                      <a:pt x="0" y="14510"/>
                      <a:pt x="0" y="14544"/>
                      <a:pt x="0" y="14570"/>
                    </a:cubicBezTo>
                    <a:close/>
                  </a:path>
                </a:pathLst>
              </a:custGeom>
              <a:solidFill>
                <a:srgbClr val="455A64"/>
              </a:solidFill>
              <a:ln w="8553" cap="flat">
                <a:noFill/>
                <a:prstDash val="solid"/>
                <a:miter/>
              </a:ln>
            </p:spPr>
            <p:txBody>
              <a:bodyPr rtlCol="0" anchor="ctr"/>
              <a:lstStyle/>
              <a:p>
                <a:endParaRPr lang="en-US" dirty="0"/>
              </a:p>
            </p:txBody>
          </p:sp>
          <p:sp>
            <p:nvSpPr>
              <p:cNvPr id="160" name="Freeform: Shape 285">
                <a:extLst>
                  <a:ext uri="{FF2B5EF4-FFF2-40B4-BE49-F238E27FC236}">
                    <a16:creationId xmlns:a16="http://schemas.microsoft.com/office/drawing/2014/main" id="{15CAEE55-044D-05C2-A06D-2400EEC0B613}"/>
                  </a:ext>
                </a:extLst>
              </p:cNvPr>
              <p:cNvSpPr/>
              <p:nvPr/>
            </p:nvSpPr>
            <p:spPr>
              <a:xfrm>
                <a:off x="5851742" y="4286561"/>
                <a:ext cx="455261" cy="455261"/>
              </a:xfrm>
              <a:custGeom>
                <a:avLst/>
                <a:gdLst>
                  <a:gd name="connsiteX0" fmla="*/ 227716 w 455261"/>
                  <a:gd name="connsiteY0" fmla="*/ 455261 h 455261"/>
                  <a:gd name="connsiteX1" fmla="*/ 0 w 455261"/>
                  <a:gd name="connsiteY1" fmla="*/ 227716 h 455261"/>
                  <a:gd name="connsiteX2" fmla="*/ 227545 w 455261"/>
                  <a:gd name="connsiteY2" fmla="*/ 0 h 455261"/>
                  <a:gd name="connsiteX3" fmla="*/ 455261 w 455261"/>
                  <a:gd name="connsiteY3" fmla="*/ 227545 h 455261"/>
                  <a:gd name="connsiteX4" fmla="*/ 455261 w 455261"/>
                  <a:gd name="connsiteY4" fmla="*/ 227716 h 455261"/>
                  <a:gd name="connsiteX5" fmla="*/ 227716 w 455261"/>
                  <a:gd name="connsiteY5" fmla="*/ 455261 h 455261"/>
                  <a:gd name="connsiteX6" fmla="*/ 227716 w 455261"/>
                  <a:gd name="connsiteY6" fmla="*/ 5142 h 455261"/>
                  <a:gd name="connsiteX7" fmla="*/ 4885 w 455261"/>
                  <a:gd name="connsiteY7" fmla="*/ 227973 h 455261"/>
                  <a:gd name="connsiteX8" fmla="*/ 227716 w 455261"/>
                  <a:gd name="connsiteY8" fmla="*/ 450805 h 455261"/>
                  <a:gd name="connsiteX9" fmla="*/ 450547 w 455261"/>
                  <a:gd name="connsiteY9" fmla="*/ 227973 h 455261"/>
                  <a:gd name="connsiteX10" fmla="*/ 227716 w 455261"/>
                  <a:gd name="connsiteY10" fmla="*/ 5142 h 4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61" h="455261">
                    <a:moveTo>
                      <a:pt x="227716" y="455261"/>
                    </a:moveTo>
                    <a:cubicBezTo>
                      <a:pt x="101997" y="455313"/>
                      <a:pt x="51" y="353436"/>
                      <a:pt x="0" y="227716"/>
                    </a:cubicBezTo>
                    <a:cubicBezTo>
                      <a:pt x="-51" y="101997"/>
                      <a:pt x="101825" y="52"/>
                      <a:pt x="227545" y="0"/>
                    </a:cubicBezTo>
                    <a:cubicBezTo>
                      <a:pt x="353264" y="-52"/>
                      <a:pt x="455218" y="101825"/>
                      <a:pt x="455261" y="227545"/>
                    </a:cubicBezTo>
                    <a:cubicBezTo>
                      <a:pt x="455261" y="227605"/>
                      <a:pt x="455261" y="227656"/>
                      <a:pt x="455261" y="227716"/>
                    </a:cubicBezTo>
                    <a:cubicBezTo>
                      <a:pt x="455115" y="353325"/>
                      <a:pt x="353325" y="455115"/>
                      <a:pt x="227716" y="455261"/>
                    </a:cubicBezTo>
                    <a:close/>
                    <a:moveTo>
                      <a:pt x="227716" y="5142"/>
                    </a:moveTo>
                    <a:cubicBezTo>
                      <a:pt x="104654" y="5142"/>
                      <a:pt x="4885" y="104911"/>
                      <a:pt x="4885" y="227973"/>
                    </a:cubicBezTo>
                    <a:cubicBezTo>
                      <a:pt x="4885" y="351036"/>
                      <a:pt x="104654" y="450805"/>
                      <a:pt x="227716" y="450805"/>
                    </a:cubicBezTo>
                    <a:cubicBezTo>
                      <a:pt x="350779" y="450805"/>
                      <a:pt x="450547" y="351036"/>
                      <a:pt x="450547" y="227973"/>
                    </a:cubicBezTo>
                    <a:cubicBezTo>
                      <a:pt x="450547" y="104911"/>
                      <a:pt x="350779" y="5142"/>
                      <a:pt x="227716" y="5142"/>
                    </a:cubicBezTo>
                    <a:close/>
                  </a:path>
                </a:pathLst>
              </a:custGeom>
              <a:solidFill>
                <a:srgbClr val="1AA4BE"/>
              </a:solidFill>
              <a:ln w="8553" cap="flat">
                <a:noFill/>
                <a:prstDash val="solid"/>
                <a:miter/>
              </a:ln>
            </p:spPr>
            <p:txBody>
              <a:bodyPr rtlCol="0" anchor="ctr"/>
              <a:lstStyle/>
              <a:p>
                <a:endParaRPr lang="en-US" dirty="0"/>
              </a:p>
            </p:txBody>
          </p:sp>
        </p:grpSp>
        <p:grpSp>
          <p:nvGrpSpPr>
            <p:cNvPr id="18" name="Graphic 1">
              <a:extLst>
                <a:ext uri="{FF2B5EF4-FFF2-40B4-BE49-F238E27FC236}">
                  <a16:creationId xmlns:a16="http://schemas.microsoft.com/office/drawing/2014/main" id="{15A1FE4B-B815-E9E2-39E8-FB07BC875AE2}"/>
                </a:ext>
              </a:extLst>
            </p:cNvPr>
            <p:cNvGrpSpPr/>
            <p:nvPr/>
          </p:nvGrpSpPr>
          <p:grpSpPr>
            <a:xfrm>
              <a:off x="6305632" y="3772335"/>
              <a:ext cx="582189" cy="622984"/>
              <a:chOff x="6305632" y="3772335"/>
              <a:chExt cx="582189" cy="622984"/>
            </a:xfrm>
          </p:grpSpPr>
          <p:grpSp>
            <p:nvGrpSpPr>
              <p:cNvPr id="116" name="Graphic 1">
                <a:extLst>
                  <a:ext uri="{FF2B5EF4-FFF2-40B4-BE49-F238E27FC236}">
                    <a16:creationId xmlns:a16="http://schemas.microsoft.com/office/drawing/2014/main" id="{212008AE-9AC0-5322-D09D-D61ECB1D63F8}"/>
                  </a:ext>
                </a:extLst>
              </p:cNvPr>
              <p:cNvGrpSpPr/>
              <p:nvPr/>
            </p:nvGrpSpPr>
            <p:grpSpPr>
              <a:xfrm>
                <a:off x="6367529" y="4044832"/>
                <a:ext cx="331467" cy="322462"/>
                <a:chOff x="6367529" y="4044832"/>
                <a:chExt cx="331467" cy="322462"/>
              </a:xfrm>
            </p:grpSpPr>
            <p:sp>
              <p:nvSpPr>
                <p:cNvPr id="120" name="Freeform: Shape 288">
                  <a:extLst>
                    <a:ext uri="{FF2B5EF4-FFF2-40B4-BE49-F238E27FC236}">
                      <a16:creationId xmlns:a16="http://schemas.microsoft.com/office/drawing/2014/main" id="{46DC4DA9-75BF-35D2-CA98-3DF5B825A16F}"/>
                    </a:ext>
                  </a:extLst>
                </p:cNvPr>
                <p:cNvSpPr/>
                <p:nvPr/>
              </p:nvSpPr>
              <p:spPr>
                <a:xfrm>
                  <a:off x="6399135" y="4096209"/>
                  <a:ext cx="268597" cy="249146"/>
                </a:xfrm>
                <a:custGeom>
                  <a:avLst/>
                  <a:gdLst>
                    <a:gd name="connsiteX0" fmla="*/ 185807 w 268597"/>
                    <a:gd name="connsiteY0" fmla="*/ 40369 h 249146"/>
                    <a:gd name="connsiteX1" fmla="*/ 193006 w 268597"/>
                    <a:gd name="connsiteY1" fmla="*/ 35313 h 249146"/>
                    <a:gd name="connsiteX2" fmla="*/ 193949 w 268597"/>
                    <a:gd name="connsiteY2" fmla="*/ 33427 h 249146"/>
                    <a:gd name="connsiteX3" fmla="*/ 196263 w 268597"/>
                    <a:gd name="connsiteY3" fmla="*/ 34284 h 249146"/>
                    <a:gd name="connsiteX4" fmla="*/ 202605 w 268597"/>
                    <a:gd name="connsiteY4" fmla="*/ 35570 h 249146"/>
                    <a:gd name="connsiteX5" fmla="*/ 203976 w 268597"/>
                    <a:gd name="connsiteY5" fmla="*/ 35570 h 249146"/>
                    <a:gd name="connsiteX6" fmla="*/ 211433 w 268597"/>
                    <a:gd name="connsiteY6" fmla="*/ 31199 h 249146"/>
                    <a:gd name="connsiteX7" fmla="*/ 212118 w 268597"/>
                    <a:gd name="connsiteY7" fmla="*/ 29999 h 249146"/>
                    <a:gd name="connsiteX8" fmla="*/ 213489 w 268597"/>
                    <a:gd name="connsiteY8" fmla="*/ 29999 h 249146"/>
                    <a:gd name="connsiteX9" fmla="*/ 222060 w 268597"/>
                    <a:gd name="connsiteY9" fmla="*/ 24686 h 249146"/>
                    <a:gd name="connsiteX10" fmla="*/ 223174 w 268597"/>
                    <a:gd name="connsiteY10" fmla="*/ 22714 h 249146"/>
                    <a:gd name="connsiteX11" fmla="*/ 226345 w 268597"/>
                    <a:gd name="connsiteY11" fmla="*/ 21343 h 249146"/>
                    <a:gd name="connsiteX12" fmla="*/ 227288 w 268597"/>
                    <a:gd name="connsiteY12" fmla="*/ 21343 h 249146"/>
                    <a:gd name="connsiteX13" fmla="*/ 233373 w 268597"/>
                    <a:gd name="connsiteY13" fmla="*/ 14658 h 249146"/>
                    <a:gd name="connsiteX14" fmla="*/ 231144 w 268597"/>
                    <a:gd name="connsiteY14" fmla="*/ 7373 h 249146"/>
                    <a:gd name="connsiteX15" fmla="*/ 229602 w 268597"/>
                    <a:gd name="connsiteY15" fmla="*/ 6002 h 249146"/>
                    <a:gd name="connsiteX16" fmla="*/ 227373 w 268597"/>
                    <a:gd name="connsiteY16" fmla="*/ 4116 h 249146"/>
                    <a:gd name="connsiteX17" fmla="*/ 227373 w 268597"/>
                    <a:gd name="connsiteY17" fmla="*/ 4116 h 249146"/>
                    <a:gd name="connsiteX18" fmla="*/ 226345 w 268597"/>
                    <a:gd name="connsiteY18" fmla="*/ 3602 h 249146"/>
                    <a:gd name="connsiteX19" fmla="*/ 218975 w 268597"/>
                    <a:gd name="connsiteY19" fmla="*/ 1802 h 249146"/>
                    <a:gd name="connsiteX20" fmla="*/ 218975 w 268597"/>
                    <a:gd name="connsiteY20" fmla="*/ 1802 h 249146"/>
                    <a:gd name="connsiteX21" fmla="*/ 210404 w 268597"/>
                    <a:gd name="connsiteY21" fmla="*/ 6859 h 249146"/>
                    <a:gd name="connsiteX22" fmla="*/ 208861 w 268597"/>
                    <a:gd name="connsiteY22" fmla="*/ 8230 h 249146"/>
                    <a:gd name="connsiteX23" fmla="*/ 207319 w 268597"/>
                    <a:gd name="connsiteY23" fmla="*/ 8230 h 249146"/>
                    <a:gd name="connsiteX24" fmla="*/ 200377 w 268597"/>
                    <a:gd name="connsiteY24" fmla="*/ 12858 h 249146"/>
                    <a:gd name="connsiteX25" fmla="*/ 199605 w 268597"/>
                    <a:gd name="connsiteY25" fmla="*/ 14744 h 249146"/>
                    <a:gd name="connsiteX26" fmla="*/ 197634 w 268597"/>
                    <a:gd name="connsiteY26" fmla="*/ 14744 h 249146"/>
                    <a:gd name="connsiteX27" fmla="*/ 196520 w 268597"/>
                    <a:gd name="connsiteY27" fmla="*/ 14744 h 249146"/>
                    <a:gd name="connsiteX28" fmla="*/ 192406 w 268597"/>
                    <a:gd name="connsiteY28" fmla="*/ 16201 h 249146"/>
                    <a:gd name="connsiteX29" fmla="*/ 190264 w 268597"/>
                    <a:gd name="connsiteY29" fmla="*/ 21257 h 249146"/>
                    <a:gd name="connsiteX30" fmla="*/ 190264 w 268597"/>
                    <a:gd name="connsiteY30" fmla="*/ 23229 h 249146"/>
                    <a:gd name="connsiteX31" fmla="*/ 188378 w 268597"/>
                    <a:gd name="connsiteY31" fmla="*/ 23829 h 249146"/>
                    <a:gd name="connsiteX32" fmla="*/ 178865 w 268597"/>
                    <a:gd name="connsiteY32" fmla="*/ 32399 h 249146"/>
                    <a:gd name="connsiteX33" fmla="*/ 176722 w 268597"/>
                    <a:gd name="connsiteY33" fmla="*/ 46112 h 249146"/>
                    <a:gd name="connsiteX34" fmla="*/ 185293 w 268597"/>
                    <a:gd name="connsiteY34" fmla="*/ 41826 h 249146"/>
                    <a:gd name="connsiteX35" fmla="*/ 230716 w 268597"/>
                    <a:gd name="connsiteY35" fmla="*/ 33856 h 249146"/>
                    <a:gd name="connsiteX36" fmla="*/ 229259 w 268597"/>
                    <a:gd name="connsiteY36" fmla="*/ 33256 h 249146"/>
                    <a:gd name="connsiteX37" fmla="*/ 224888 w 268597"/>
                    <a:gd name="connsiteY37" fmla="*/ 32485 h 249146"/>
                    <a:gd name="connsiteX38" fmla="*/ 219831 w 268597"/>
                    <a:gd name="connsiteY38" fmla="*/ 33513 h 249146"/>
                    <a:gd name="connsiteX39" fmla="*/ 213918 w 268597"/>
                    <a:gd name="connsiteY39" fmla="*/ 39084 h 249146"/>
                    <a:gd name="connsiteX40" fmla="*/ 212975 w 268597"/>
                    <a:gd name="connsiteY40" fmla="*/ 40798 h 249146"/>
                    <a:gd name="connsiteX41" fmla="*/ 211004 w 268597"/>
                    <a:gd name="connsiteY41" fmla="*/ 40369 h 249146"/>
                    <a:gd name="connsiteX42" fmla="*/ 207833 w 268597"/>
                    <a:gd name="connsiteY42" fmla="*/ 39941 h 249146"/>
                    <a:gd name="connsiteX43" fmla="*/ 198063 w 268597"/>
                    <a:gd name="connsiteY43" fmla="*/ 44055 h 249146"/>
                    <a:gd name="connsiteX44" fmla="*/ 197034 w 268597"/>
                    <a:gd name="connsiteY44" fmla="*/ 45169 h 249146"/>
                    <a:gd name="connsiteX45" fmla="*/ 195491 w 268597"/>
                    <a:gd name="connsiteY45" fmla="*/ 44740 h 249146"/>
                    <a:gd name="connsiteX46" fmla="*/ 193263 w 268597"/>
                    <a:gd name="connsiteY46" fmla="*/ 44740 h 249146"/>
                    <a:gd name="connsiteX47" fmla="*/ 188292 w 268597"/>
                    <a:gd name="connsiteY47" fmla="*/ 46026 h 249146"/>
                    <a:gd name="connsiteX48" fmla="*/ 181522 w 268597"/>
                    <a:gd name="connsiteY48" fmla="*/ 54168 h 249146"/>
                    <a:gd name="connsiteX49" fmla="*/ 182464 w 268597"/>
                    <a:gd name="connsiteY49" fmla="*/ 54168 h 249146"/>
                    <a:gd name="connsiteX50" fmla="*/ 188207 w 268597"/>
                    <a:gd name="connsiteY50" fmla="*/ 56053 h 249146"/>
                    <a:gd name="connsiteX51" fmla="*/ 189149 w 268597"/>
                    <a:gd name="connsiteY51" fmla="*/ 56568 h 249146"/>
                    <a:gd name="connsiteX52" fmla="*/ 191720 w 268597"/>
                    <a:gd name="connsiteY52" fmla="*/ 57939 h 249146"/>
                    <a:gd name="connsiteX53" fmla="*/ 196434 w 268597"/>
                    <a:gd name="connsiteY53" fmla="*/ 60167 h 249146"/>
                    <a:gd name="connsiteX54" fmla="*/ 198491 w 268597"/>
                    <a:gd name="connsiteY54" fmla="*/ 60167 h 249146"/>
                    <a:gd name="connsiteX55" fmla="*/ 202519 w 268597"/>
                    <a:gd name="connsiteY55" fmla="*/ 59139 h 249146"/>
                    <a:gd name="connsiteX56" fmla="*/ 203891 w 268597"/>
                    <a:gd name="connsiteY56" fmla="*/ 57853 h 249146"/>
                    <a:gd name="connsiteX57" fmla="*/ 205519 w 268597"/>
                    <a:gd name="connsiteY57" fmla="*/ 58796 h 249146"/>
                    <a:gd name="connsiteX58" fmla="*/ 211604 w 268597"/>
                    <a:gd name="connsiteY58" fmla="*/ 60767 h 249146"/>
                    <a:gd name="connsiteX59" fmla="*/ 216403 w 268597"/>
                    <a:gd name="connsiteY59" fmla="*/ 58710 h 249146"/>
                    <a:gd name="connsiteX60" fmla="*/ 217689 w 268597"/>
                    <a:gd name="connsiteY60" fmla="*/ 57167 h 249146"/>
                    <a:gd name="connsiteX61" fmla="*/ 219489 w 268597"/>
                    <a:gd name="connsiteY61" fmla="*/ 57939 h 249146"/>
                    <a:gd name="connsiteX62" fmla="*/ 225060 w 268597"/>
                    <a:gd name="connsiteY62" fmla="*/ 59310 h 249146"/>
                    <a:gd name="connsiteX63" fmla="*/ 227116 w 268597"/>
                    <a:gd name="connsiteY63" fmla="*/ 59310 h 249146"/>
                    <a:gd name="connsiteX64" fmla="*/ 232430 w 268597"/>
                    <a:gd name="connsiteY64" fmla="*/ 54168 h 249146"/>
                    <a:gd name="connsiteX65" fmla="*/ 233716 w 268597"/>
                    <a:gd name="connsiteY65" fmla="*/ 52111 h 249146"/>
                    <a:gd name="connsiteX66" fmla="*/ 235773 w 268597"/>
                    <a:gd name="connsiteY66" fmla="*/ 52111 h 249146"/>
                    <a:gd name="connsiteX67" fmla="*/ 239801 w 268597"/>
                    <a:gd name="connsiteY67" fmla="*/ 52111 h 249146"/>
                    <a:gd name="connsiteX68" fmla="*/ 244943 w 268597"/>
                    <a:gd name="connsiteY68" fmla="*/ 48254 h 249146"/>
                    <a:gd name="connsiteX69" fmla="*/ 245457 w 268597"/>
                    <a:gd name="connsiteY69" fmla="*/ 44312 h 249146"/>
                    <a:gd name="connsiteX70" fmla="*/ 245457 w 268597"/>
                    <a:gd name="connsiteY70" fmla="*/ 41998 h 249146"/>
                    <a:gd name="connsiteX71" fmla="*/ 246828 w 268597"/>
                    <a:gd name="connsiteY71" fmla="*/ 41226 h 249146"/>
                    <a:gd name="connsiteX72" fmla="*/ 248457 w 268597"/>
                    <a:gd name="connsiteY72" fmla="*/ 39598 h 249146"/>
                    <a:gd name="connsiteX73" fmla="*/ 249057 w 268597"/>
                    <a:gd name="connsiteY73" fmla="*/ 35313 h 249146"/>
                    <a:gd name="connsiteX74" fmla="*/ 242972 w 268597"/>
                    <a:gd name="connsiteY74" fmla="*/ 30256 h 249146"/>
                    <a:gd name="connsiteX75" fmla="*/ 240315 w 268597"/>
                    <a:gd name="connsiteY75" fmla="*/ 30256 h 249146"/>
                    <a:gd name="connsiteX76" fmla="*/ 232173 w 268597"/>
                    <a:gd name="connsiteY76" fmla="*/ 33342 h 249146"/>
                    <a:gd name="connsiteX77" fmla="*/ 41395 w 268597"/>
                    <a:gd name="connsiteY77" fmla="*/ 20657 h 249146"/>
                    <a:gd name="connsiteX78" fmla="*/ 42252 w 268597"/>
                    <a:gd name="connsiteY78" fmla="*/ 20657 h 249146"/>
                    <a:gd name="connsiteX79" fmla="*/ 45338 w 268597"/>
                    <a:gd name="connsiteY79" fmla="*/ 22029 h 249146"/>
                    <a:gd name="connsiteX80" fmla="*/ 46794 w 268597"/>
                    <a:gd name="connsiteY80" fmla="*/ 24600 h 249146"/>
                    <a:gd name="connsiteX81" fmla="*/ 54679 w 268597"/>
                    <a:gd name="connsiteY81" fmla="*/ 29313 h 249146"/>
                    <a:gd name="connsiteX82" fmla="*/ 56136 w 268597"/>
                    <a:gd name="connsiteY82" fmla="*/ 29313 h 249146"/>
                    <a:gd name="connsiteX83" fmla="*/ 56908 w 268597"/>
                    <a:gd name="connsiteY83" fmla="*/ 30599 h 249146"/>
                    <a:gd name="connsiteX84" fmla="*/ 64364 w 268597"/>
                    <a:gd name="connsiteY84" fmla="*/ 34970 h 249146"/>
                    <a:gd name="connsiteX85" fmla="*/ 65392 w 268597"/>
                    <a:gd name="connsiteY85" fmla="*/ 34970 h 249146"/>
                    <a:gd name="connsiteX86" fmla="*/ 71734 w 268597"/>
                    <a:gd name="connsiteY86" fmla="*/ 33684 h 249146"/>
                    <a:gd name="connsiteX87" fmla="*/ 74049 w 268597"/>
                    <a:gd name="connsiteY87" fmla="*/ 32827 h 249146"/>
                    <a:gd name="connsiteX88" fmla="*/ 74991 w 268597"/>
                    <a:gd name="connsiteY88" fmla="*/ 35056 h 249146"/>
                    <a:gd name="connsiteX89" fmla="*/ 82190 w 268597"/>
                    <a:gd name="connsiteY89" fmla="*/ 40112 h 249146"/>
                    <a:gd name="connsiteX90" fmla="*/ 83305 w 268597"/>
                    <a:gd name="connsiteY90" fmla="*/ 40112 h 249146"/>
                    <a:gd name="connsiteX91" fmla="*/ 91875 w 268597"/>
                    <a:gd name="connsiteY91" fmla="*/ 44483 h 249146"/>
                    <a:gd name="connsiteX92" fmla="*/ 89904 w 268597"/>
                    <a:gd name="connsiteY92" fmla="*/ 30685 h 249146"/>
                    <a:gd name="connsiteX93" fmla="*/ 80391 w 268597"/>
                    <a:gd name="connsiteY93" fmla="*/ 22114 h 249146"/>
                    <a:gd name="connsiteX94" fmla="*/ 78505 w 268597"/>
                    <a:gd name="connsiteY94" fmla="*/ 21514 h 249146"/>
                    <a:gd name="connsiteX95" fmla="*/ 78505 w 268597"/>
                    <a:gd name="connsiteY95" fmla="*/ 19543 h 249146"/>
                    <a:gd name="connsiteX96" fmla="*/ 76363 w 268597"/>
                    <a:gd name="connsiteY96" fmla="*/ 14487 h 249146"/>
                    <a:gd name="connsiteX97" fmla="*/ 72249 w 268597"/>
                    <a:gd name="connsiteY97" fmla="*/ 13030 h 249146"/>
                    <a:gd name="connsiteX98" fmla="*/ 71135 w 268597"/>
                    <a:gd name="connsiteY98" fmla="*/ 13030 h 249146"/>
                    <a:gd name="connsiteX99" fmla="*/ 69163 w 268597"/>
                    <a:gd name="connsiteY99" fmla="*/ 13030 h 249146"/>
                    <a:gd name="connsiteX100" fmla="*/ 68392 w 268597"/>
                    <a:gd name="connsiteY100" fmla="*/ 11144 h 249146"/>
                    <a:gd name="connsiteX101" fmla="*/ 61021 w 268597"/>
                    <a:gd name="connsiteY101" fmla="*/ 6516 h 249146"/>
                    <a:gd name="connsiteX102" fmla="*/ 59136 w 268597"/>
                    <a:gd name="connsiteY102" fmla="*/ 6516 h 249146"/>
                    <a:gd name="connsiteX103" fmla="*/ 58365 w 268597"/>
                    <a:gd name="connsiteY103" fmla="*/ 5059 h 249146"/>
                    <a:gd name="connsiteX104" fmla="*/ 49280 w 268597"/>
                    <a:gd name="connsiteY104" fmla="*/ 3 h 249146"/>
                    <a:gd name="connsiteX105" fmla="*/ 42167 w 268597"/>
                    <a:gd name="connsiteY105" fmla="*/ 1802 h 249146"/>
                    <a:gd name="connsiteX106" fmla="*/ 41138 w 268597"/>
                    <a:gd name="connsiteY106" fmla="*/ 2317 h 249146"/>
                    <a:gd name="connsiteX107" fmla="*/ 40710 w 268597"/>
                    <a:gd name="connsiteY107" fmla="*/ 2317 h 249146"/>
                    <a:gd name="connsiteX108" fmla="*/ 40710 w 268597"/>
                    <a:gd name="connsiteY108" fmla="*/ 2317 h 249146"/>
                    <a:gd name="connsiteX109" fmla="*/ 38139 w 268597"/>
                    <a:gd name="connsiteY109" fmla="*/ 4459 h 249146"/>
                    <a:gd name="connsiteX110" fmla="*/ 37024 w 268597"/>
                    <a:gd name="connsiteY110" fmla="*/ 5488 h 249146"/>
                    <a:gd name="connsiteX111" fmla="*/ 34796 w 268597"/>
                    <a:gd name="connsiteY111" fmla="*/ 12773 h 249146"/>
                    <a:gd name="connsiteX112" fmla="*/ 41395 w 268597"/>
                    <a:gd name="connsiteY112" fmla="*/ 20657 h 249146"/>
                    <a:gd name="connsiteX113" fmla="*/ 256856 w 268597"/>
                    <a:gd name="connsiteY113" fmla="*/ 49026 h 249146"/>
                    <a:gd name="connsiteX114" fmla="*/ 232087 w 268597"/>
                    <a:gd name="connsiteY114" fmla="*/ 76365 h 249146"/>
                    <a:gd name="connsiteX115" fmla="*/ 200291 w 268597"/>
                    <a:gd name="connsiteY115" fmla="*/ 136787 h 249146"/>
                    <a:gd name="connsiteX116" fmla="*/ 186321 w 268597"/>
                    <a:gd name="connsiteY116" fmla="*/ 158813 h 249146"/>
                    <a:gd name="connsiteX117" fmla="*/ 179722 w 268597"/>
                    <a:gd name="connsiteY117" fmla="*/ 161127 h 249146"/>
                    <a:gd name="connsiteX118" fmla="*/ 168580 w 268597"/>
                    <a:gd name="connsiteY118" fmla="*/ 168326 h 249146"/>
                    <a:gd name="connsiteX119" fmla="*/ 168580 w 268597"/>
                    <a:gd name="connsiteY119" fmla="*/ 168840 h 249146"/>
                    <a:gd name="connsiteX120" fmla="*/ 168066 w 268597"/>
                    <a:gd name="connsiteY120" fmla="*/ 168840 h 249146"/>
                    <a:gd name="connsiteX121" fmla="*/ 152125 w 268597"/>
                    <a:gd name="connsiteY121" fmla="*/ 194980 h 249146"/>
                    <a:gd name="connsiteX122" fmla="*/ 158039 w 268597"/>
                    <a:gd name="connsiteY122" fmla="*/ 237832 h 249146"/>
                    <a:gd name="connsiteX123" fmla="*/ 179465 w 268597"/>
                    <a:gd name="connsiteY123" fmla="*/ 248288 h 249146"/>
                    <a:gd name="connsiteX124" fmla="*/ 219660 w 268597"/>
                    <a:gd name="connsiteY124" fmla="*/ 205436 h 249146"/>
                    <a:gd name="connsiteX125" fmla="*/ 216832 w 268597"/>
                    <a:gd name="connsiteY125" fmla="*/ 178182 h 249146"/>
                    <a:gd name="connsiteX126" fmla="*/ 214346 w 268597"/>
                    <a:gd name="connsiteY126" fmla="*/ 172097 h 249146"/>
                    <a:gd name="connsiteX127" fmla="*/ 208690 w 268597"/>
                    <a:gd name="connsiteY127" fmla="*/ 151699 h 249146"/>
                    <a:gd name="connsiteX128" fmla="*/ 227459 w 268597"/>
                    <a:gd name="connsiteY128" fmla="*/ 91706 h 249146"/>
                    <a:gd name="connsiteX129" fmla="*/ 266283 w 268597"/>
                    <a:gd name="connsiteY129" fmla="*/ 39341 h 249146"/>
                    <a:gd name="connsiteX130" fmla="*/ 268597 w 268597"/>
                    <a:gd name="connsiteY130" fmla="*/ 36513 h 249146"/>
                    <a:gd name="connsiteX131" fmla="*/ 169523 w 268597"/>
                    <a:gd name="connsiteY131" fmla="*/ 78251 h 249146"/>
                    <a:gd name="connsiteX132" fmla="*/ 165238 w 268597"/>
                    <a:gd name="connsiteY132" fmla="*/ 66852 h 249146"/>
                    <a:gd name="connsiteX133" fmla="*/ 163952 w 268597"/>
                    <a:gd name="connsiteY133" fmla="*/ 65566 h 249146"/>
                    <a:gd name="connsiteX134" fmla="*/ 162324 w 268597"/>
                    <a:gd name="connsiteY134" fmla="*/ 64452 h 249146"/>
                    <a:gd name="connsiteX135" fmla="*/ 106016 w 268597"/>
                    <a:gd name="connsiteY135" fmla="*/ 64452 h 249146"/>
                    <a:gd name="connsiteX136" fmla="*/ 104388 w 268597"/>
                    <a:gd name="connsiteY136" fmla="*/ 65652 h 249146"/>
                    <a:gd name="connsiteX137" fmla="*/ 104388 w 268597"/>
                    <a:gd name="connsiteY137" fmla="*/ 65652 h 249146"/>
                    <a:gd name="connsiteX138" fmla="*/ 103188 w 268597"/>
                    <a:gd name="connsiteY138" fmla="*/ 66938 h 249146"/>
                    <a:gd name="connsiteX139" fmla="*/ 98903 w 268597"/>
                    <a:gd name="connsiteY139" fmla="*/ 78336 h 249146"/>
                    <a:gd name="connsiteX140" fmla="*/ 121186 w 268597"/>
                    <a:gd name="connsiteY140" fmla="*/ 101048 h 249146"/>
                    <a:gd name="connsiteX141" fmla="*/ 122900 w 268597"/>
                    <a:gd name="connsiteY141" fmla="*/ 101734 h 249146"/>
                    <a:gd name="connsiteX142" fmla="*/ 133785 w 268597"/>
                    <a:gd name="connsiteY142" fmla="*/ 107133 h 249146"/>
                    <a:gd name="connsiteX143" fmla="*/ 133785 w 268597"/>
                    <a:gd name="connsiteY143" fmla="*/ 107562 h 249146"/>
                    <a:gd name="connsiteX144" fmla="*/ 134299 w 268597"/>
                    <a:gd name="connsiteY144" fmla="*/ 107133 h 249146"/>
                    <a:gd name="connsiteX145" fmla="*/ 145183 w 268597"/>
                    <a:gd name="connsiteY145" fmla="*/ 101734 h 249146"/>
                    <a:gd name="connsiteX146" fmla="*/ 146897 w 268597"/>
                    <a:gd name="connsiteY146" fmla="*/ 101048 h 249146"/>
                    <a:gd name="connsiteX147" fmla="*/ 100274 w 268597"/>
                    <a:gd name="connsiteY147" fmla="*/ 169612 h 249146"/>
                    <a:gd name="connsiteX148" fmla="*/ 99674 w 268597"/>
                    <a:gd name="connsiteY148" fmla="*/ 169612 h 249146"/>
                    <a:gd name="connsiteX149" fmla="*/ 99674 w 268597"/>
                    <a:gd name="connsiteY149" fmla="*/ 169012 h 249146"/>
                    <a:gd name="connsiteX150" fmla="*/ 88533 w 268597"/>
                    <a:gd name="connsiteY150" fmla="*/ 161812 h 249146"/>
                    <a:gd name="connsiteX151" fmla="*/ 82019 w 268597"/>
                    <a:gd name="connsiteY151" fmla="*/ 159498 h 249146"/>
                    <a:gd name="connsiteX152" fmla="*/ 68049 w 268597"/>
                    <a:gd name="connsiteY152" fmla="*/ 137472 h 249146"/>
                    <a:gd name="connsiteX153" fmla="*/ 36167 w 268597"/>
                    <a:gd name="connsiteY153" fmla="*/ 77051 h 249146"/>
                    <a:gd name="connsiteX154" fmla="*/ 11142 w 268597"/>
                    <a:gd name="connsiteY154" fmla="*/ 49368 h 249146"/>
                    <a:gd name="connsiteX155" fmla="*/ 0 w 268597"/>
                    <a:gd name="connsiteY155" fmla="*/ 37541 h 249146"/>
                    <a:gd name="connsiteX156" fmla="*/ 2400 w 268597"/>
                    <a:gd name="connsiteY156" fmla="*/ 40455 h 249146"/>
                    <a:gd name="connsiteX157" fmla="*/ 41138 w 268597"/>
                    <a:gd name="connsiteY157" fmla="*/ 92735 h 249146"/>
                    <a:gd name="connsiteX158" fmla="*/ 59822 w 268597"/>
                    <a:gd name="connsiteY158" fmla="*/ 152728 h 249146"/>
                    <a:gd name="connsiteX159" fmla="*/ 54165 w 268597"/>
                    <a:gd name="connsiteY159" fmla="*/ 173125 h 249146"/>
                    <a:gd name="connsiteX160" fmla="*/ 51765 w 268597"/>
                    <a:gd name="connsiteY160" fmla="*/ 179210 h 249146"/>
                    <a:gd name="connsiteX161" fmla="*/ 49023 w 268597"/>
                    <a:gd name="connsiteY161" fmla="*/ 206893 h 249146"/>
                    <a:gd name="connsiteX162" fmla="*/ 89561 w 268597"/>
                    <a:gd name="connsiteY162" fmla="*/ 249145 h 249146"/>
                    <a:gd name="connsiteX163" fmla="*/ 89561 w 268597"/>
                    <a:gd name="connsiteY163" fmla="*/ 249145 h 249146"/>
                    <a:gd name="connsiteX164" fmla="*/ 110558 w 268597"/>
                    <a:gd name="connsiteY164" fmla="*/ 238689 h 249146"/>
                    <a:gd name="connsiteX165" fmla="*/ 116472 w 268597"/>
                    <a:gd name="connsiteY165" fmla="*/ 195837 h 249146"/>
                    <a:gd name="connsiteX166" fmla="*/ 100617 w 268597"/>
                    <a:gd name="connsiteY166" fmla="*/ 169269 h 249146"/>
                    <a:gd name="connsiteX167" fmla="*/ 21426 w 268597"/>
                    <a:gd name="connsiteY167" fmla="*/ 41055 h 249146"/>
                    <a:gd name="connsiteX168" fmla="*/ 22797 w 268597"/>
                    <a:gd name="connsiteY168" fmla="*/ 41826 h 249146"/>
                    <a:gd name="connsiteX169" fmla="*/ 22797 w 268597"/>
                    <a:gd name="connsiteY169" fmla="*/ 43455 h 249146"/>
                    <a:gd name="connsiteX170" fmla="*/ 23312 w 268597"/>
                    <a:gd name="connsiteY170" fmla="*/ 47397 h 249146"/>
                    <a:gd name="connsiteX171" fmla="*/ 28454 w 268597"/>
                    <a:gd name="connsiteY171" fmla="*/ 51254 h 249146"/>
                    <a:gd name="connsiteX172" fmla="*/ 32311 w 268597"/>
                    <a:gd name="connsiteY172" fmla="*/ 51682 h 249146"/>
                    <a:gd name="connsiteX173" fmla="*/ 35396 w 268597"/>
                    <a:gd name="connsiteY173" fmla="*/ 51682 h 249146"/>
                    <a:gd name="connsiteX174" fmla="*/ 35824 w 268597"/>
                    <a:gd name="connsiteY174" fmla="*/ 53739 h 249146"/>
                    <a:gd name="connsiteX175" fmla="*/ 41138 w 268597"/>
                    <a:gd name="connsiteY175" fmla="*/ 58882 h 249146"/>
                    <a:gd name="connsiteX176" fmla="*/ 43195 w 268597"/>
                    <a:gd name="connsiteY176" fmla="*/ 58882 h 249146"/>
                    <a:gd name="connsiteX177" fmla="*/ 48766 w 268597"/>
                    <a:gd name="connsiteY177" fmla="*/ 57510 h 249146"/>
                    <a:gd name="connsiteX178" fmla="*/ 50565 w 268597"/>
                    <a:gd name="connsiteY178" fmla="*/ 56739 h 249146"/>
                    <a:gd name="connsiteX179" fmla="*/ 51851 w 268597"/>
                    <a:gd name="connsiteY179" fmla="*/ 58282 h 249146"/>
                    <a:gd name="connsiteX180" fmla="*/ 56993 w 268597"/>
                    <a:gd name="connsiteY180" fmla="*/ 60339 h 249146"/>
                    <a:gd name="connsiteX181" fmla="*/ 56993 w 268597"/>
                    <a:gd name="connsiteY181" fmla="*/ 60339 h 249146"/>
                    <a:gd name="connsiteX182" fmla="*/ 62650 w 268597"/>
                    <a:gd name="connsiteY182" fmla="*/ 58367 h 249146"/>
                    <a:gd name="connsiteX183" fmla="*/ 64278 w 268597"/>
                    <a:gd name="connsiteY183" fmla="*/ 57424 h 249146"/>
                    <a:gd name="connsiteX184" fmla="*/ 65650 w 268597"/>
                    <a:gd name="connsiteY184" fmla="*/ 58710 h 249146"/>
                    <a:gd name="connsiteX185" fmla="*/ 69506 w 268597"/>
                    <a:gd name="connsiteY185" fmla="*/ 60081 h 249146"/>
                    <a:gd name="connsiteX186" fmla="*/ 71563 w 268597"/>
                    <a:gd name="connsiteY186" fmla="*/ 60081 h 249146"/>
                    <a:gd name="connsiteX187" fmla="*/ 76277 w 268597"/>
                    <a:gd name="connsiteY187" fmla="*/ 57853 h 249146"/>
                    <a:gd name="connsiteX188" fmla="*/ 78848 w 268597"/>
                    <a:gd name="connsiteY188" fmla="*/ 56482 h 249146"/>
                    <a:gd name="connsiteX189" fmla="*/ 79876 w 268597"/>
                    <a:gd name="connsiteY189" fmla="*/ 55968 h 249146"/>
                    <a:gd name="connsiteX190" fmla="*/ 85447 w 268597"/>
                    <a:gd name="connsiteY190" fmla="*/ 54082 h 249146"/>
                    <a:gd name="connsiteX191" fmla="*/ 86476 w 268597"/>
                    <a:gd name="connsiteY191" fmla="*/ 54082 h 249146"/>
                    <a:gd name="connsiteX192" fmla="*/ 79705 w 268597"/>
                    <a:gd name="connsiteY192" fmla="*/ 45940 h 249146"/>
                    <a:gd name="connsiteX193" fmla="*/ 74734 w 268597"/>
                    <a:gd name="connsiteY193" fmla="*/ 44655 h 249146"/>
                    <a:gd name="connsiteX194" fmla="*/ 72420 w 268597"/>
                    <a:gd name="connsiteY194" fmla="*/ 44655 h 249146"/>
                    <a:gd name="connsiteX195" fmla="*/ 70963 w 268597"/>
                    <a:gd name="connsiteY195" fmla="*/ 45083 h 249146"/>
                    <a:gd name="connsiteX196" fmla="*/ 69935 w 268597"/>
                    <a:gd name="connsiteY196" fmla="*/ 43969 h 249146"/>
                    <a:gd name="connsiteX197" fmla="*/ 60165 w 268597"/>
                    <a:gd name="connsiteY197" fmla="*/ 39855 h 249146"/>
                    <a:gd name="connsiteX198" fmla="*/ 56993 w 268597"/>
                    <a:gd name="connsiteY198" fmla="*/ 40284 h 249146"/>
                    <a:gd name="connsiteX199" fmla="*/ 55022 w 268597"/>
                    <a:gd name="connsiteY199" fmla="*/ 40712 h 249146"/>
                    <a:gd name="connsiteX200" fmla="*/ 54079 w 268597"/>
                    <a:gd name="connsiteY200" fmla="*/ 38998 h 249146"/>
                    <a:gd name="connsiteX201" fmla="*/ 48252 w 268597"/>
                    <a:gd name="connsiteY201" fmla="*/ 33427 h 249146"/>
                    <a:gd name="connsiteX202" fmla="*/ 43281 w 268597"/>
                    <a:gd name="connsiteY202" fmla="*/ 32399 h 249146"/>
                    <a:gd name="connsiteX203" fmla="*/ 38739 w 268597"/>
                    <a:gd name="connsiteY203" fmla="*/ 33170 h 249146"/>
                    <a:gd name="connsiteX204" fmla="*/ 37281 w 268597"/>
                    <a:gd name="connsiteY204" fmla="*/ 33684 h 249146"/>
                    <a:gd name="connsiteX205" fmla="*/ 36167 w 268597"/>
                    <a:gd name="connsiteY205" fmla="*/ 32656 h 249146"/>
                    <a:gd name="connsiteX206" fmla="*/ 28111 w 268597"/>
                    <a:gd name="connsiteY206" fmla="*/ 29571 h 249146"/>
                    <a:gd name="connsiteX207" fmla="*/ 25368 w 268597"/>
                    <a:gd name="connsiteY207" fmla="*/ 29571 h 249146"/>
                    <a:gd name="connsiteX208" fmla="*/ 19283 w 268597"/>
                    <a:gd name="connsiteY208" fmla="*/ 34627 h 249146"/>
                    <a:gd name="connsiteX209" fmla="*/ 19798 w 268597"/>
                    <a:gd name="connsiteY209" fmla="*/ 38913 h 249146"/>
                    <a:gd name="connsiteX210" fmla="*/ 21769 w 268597"/>
                    <a:gd name="connsiteY210" fmla="*/ 40969 h 2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68597" h="249146">
                      <a:moveTo>
                        <a:pt x="185807" y="40369"/>
                      </a:moveTo>
                      <a:cubicBezTo>
                        <a:pt x="188798" y="39744"/>
                        <a:pt x="191403" y="37918"/>
                        <a:pt x="193006" y="35313"/>
                      </a:cubicBezTo>
                      <a:lnTo>
                        <a:pt x="193949" y="33427"/>
                      </a:lnTo>
                      <a:lnTo>
                        <a:pt x="196263" y="34284"/>
                      </a:lnTo>
                      <a:cubicBezTo>
                        <a:pt x="198277" y="35099"/>
                        <a:pt x="200428" y="35536"/>
                        <a:pt x="202605" y="35570"/>
                      </a:cubicBezTo>
                      <a:lnTo>
                        <a:pt x="203976" y="35570"/>
                      </a:lnTo>
                      <a:cubicBezTo>
                        <a:pt x="206976" y="35253"/>
                        <a:pt x="209693" y="33667"/>
                        <a:pt x="211433" y="31199"/>
                      </a:cubicBezTo>
                      <a:lnTo>
                        <a:pt x="212118" y="29999"/>
                      </a:lnTo>
                      <a:lnTo>
                        <a:pt x="213489" y="29999"/>
                      </a:lnTo>
                      <a:cubicBezTo>
                        <a:pt x="217149" y="30076"/>
                        <a:pt x="220500" y="27994"/>
                        <a:pt x="222060" y="24686"/>
                      </a:cubicBezTo>
                      <a:cubicBezTo>
                        <a:pt x="222308" y="23966"/>
                        <a:pt x="222685" y="23297"/>
                        <a:pt x="223174" y="22714"/>
                      </a:cubicBezTo>
                      <a:cubicBezTo>
                        <a:pt x="224074" y="21952"/>
                        <a:pt x="225171" y="21472"/>
                        <a:pt x="226345" y="21343"/>
                      </a:cubicBezTo>
                      <a:lnTo>
                        <a:pt x="227288" y="21343"/>
                      </a:lnTo>
                      <a:cubicBezTo>
                        <a:pt x="230425" y="20452"/>
                        <a:pt x="232781" y="17863"/>
                        <a:pt x="233373" y="14658"/>
                      </a:cubicBezTo>
                      <a:cubicBezTo>
                        <a:pt x="233810" y="12019"/>
                        <a:pt x="232987" y="9319"/>
                        <a:pt x="231144" y="7373"/>
                      </a:cubicBezTo>
                      <a:lnTo>
                        <a:pt x="229602" y="6002"/>
                      </a:lnTo>
                      <a:lnTo>
                        <a:pt x="227373" y="4116"/>
                      </a:lnTo>
                      <a:lnTo>
                        <a:pt x="227373" y="4116"/>
                      </a:lnTo>
                      <a:lnTo>
                        <a:pt x="226345" y="3602"/>
                      </a:lnTo>
                      <a:cubicBezTo>
                        <a:pt x="224065" y="2437"/>
                        <a:pt x="221537" y="1820"/>
                        <a:pt x="218975" y="1802"/>
                      </a:cubicBezTo>
                      <a:lnTo>
                        <a:pt x="218975" y="1802"/>
                      </a:lnTo>
                      <a:cubicBezTo>
                        <a:pt x="215435" y="1888"/>
                        <a:pt x="212187" y="3799"/>
                        <a:pt x="210404" y="6859"/>
                      </a:cubicBezTo>
                      <a:lnTo>
                        <a:pt x="208861" y="8230"/>
                      </a:lnTo>
                      <a:lnTo>
                        <a:pt x="207319" y="8230"/>
                      </a:lnTo>
                      <a:cubicBezTo>
                        <a:pt x="204276" y="8213"/>
                        <a:pt x="201534" y="10047"/>
                        <a:pt x="200377" y="12858"/>
                      </a:cubicBezTo>
                      <a:lnTo>
                        <a:pt x="199605" y="14744"/>
                      </a:lnTo>
                      <a:lnTo>
                        <a:pt x="197634" y="14744"/>
                      </a:lnTo>
                      <a:lnTo>
                        <a:pt x="196520" y="14744"/>
                      </a:lnTo>
                      <a:cubicBezTo>
                        <a:pt x="195020" y="14727"/>
                        <a:pt x="193563" y="15241"/>
                        <a:pt x="192406" y="16201"/>
                      </a:cubicBezTo>
                      <a:cubicBezTo>
                        <a:pt x="190975" y="17478"/>
                        <a:pt x="190186" y="19337"/>
                        <a:pt x="190264" y="21257"/>
                      </a:cubicBezTo>
                      <a:lnTo>
                        <a:pt x="190264" y="23229"/>
                      </a:lnTo>
                      <a:lnTo>
                        <a:pt x="188378" y="23829"/>
                      </a:lnTo>
                      <a:cubicBezTo>
                        <a:pt x="184119" y="25183"/>
                        <a:pt x="180656" y="28302"/>
                        <a:pt x="178865" y="32399"/>
                      </a:cubicBezTo>
                      <a:cubicBezTo>
                        <a:pt x="177065" y="36735"/>
                        <a:pt x="176328" y="41432"/>
                        <a:pt x="176722" y="46112"/>
                      </a:cubicBezTo>
                      <a:cubicBezTo>
                        <a:pt x="179062" y="43823"/>
                        <a:pt x="182062" y="42323"/>
                        <a:pt x="185293" y="41826"/>
                      </a:cubicBezTo>
                      <a:close/>
                      <a:moveTo>
                        <a:pt x="230716" y="33856"/>
                      </a:moveTo>
                      <a:lnTo>
                        <a:pt x="229259" y="33256"/>
                      </a:lnTo>
                      <a:cubicBezTo>
                        <a:pt x="227862" y="32733"/>
                        <a:pt x="226379" y="32476"/>
                        <a:pt x="224888" y="32485"/>
                      </a:cubicBezTo>
                      <a:cubicBezTo>
                        <a:pt x="223148" y="32476"/>
                        <a:pt x="221426" y="32827"/>
                        <a:pt x="219831" y="33513"/>
                      </a:cubicBezTo>
                      <a:cubicBezTo>
                        <a:pt x="217295" y="34653"/>
                        <a:pt x="215212" y="36616"/>
                        <a:pt x="213918" y="39084"/>
                      </a:cubicBezTo>
                      <a:lnTo>
                        <a:pt x="212975" y="40798"/>
                      </a:lnTo>
                      <a:lnTo>
                        <a:pt x="211004" y="40369"/>
                      </a:lnTo>
                      <a:cubicBezTo>
                        <a:pt x="209967" y="40095"/>
                        <a:pt x="208904" y="39949"/>
                        <a:pt x="207833" y="39941"/>
                      </a:cubicBezTo>
                      <a:cubicBezTo>
                        <a:pt x="204156" y="39941"/>
                        <a:pt x="200634" y="41424"/>
                        <a:pt x="198063" y="44055"/>
                      </a:cubicBezTo>
                      <a:lnTo>
                        <a:pt x="197034" y="45169"/>
                      </a:lnTo>
                      <a:lnTo>
                        <a:pt x="195491" y="44740"/>
                      </a:lnTo>
                      <a:cubicBezTo>
                        <a:pt x="194754" y="44655"/>
                        <a:pt x="194000" y="44655"/>
                        <a:pt x="193263" y="44740"/>
                      </a:cubicBezTo>
                      <a:cubicBezTo>
                        <a:pt x="191523" y="44740"/>
                        <a:pt x="189809" y="45177"/>
                        <a:pt x="188292" y="46026"/>
                      </a:cubicBezTo>
                      <a:cubicBezTo>
                        <a:pt x="185284" y="48014"/>
                        <a:pt x="182927" y="50843"/>
                        <a:pt x="181522" y="54168"/>
                      </a:cubicBezTo>
                      <a:lnTo>
                        <a:pt x="182464" y="54168"/>
                      </a:lnTo>
                      <a:cubicBezTo>
                        <a:pt x="184496" y="54382"/>
                        <a:pt x="186450" y="55025"/>
                        <a:pt x="188207" y="56053"/>
                      </a:cubicBezTo>
                      <a:lnTo>
                        <a:pt x="189149" y="56568"/>
                      </a:lnTo>
                      <a:lnTo>
                        <a:pt x="191720" y="57939"/>
                      </a:lnTo>
                      <a:cubicBezTo>
                        <a:pt x="193178" y="58899"/>
                        <a:pt x="194763" y="59653"/>
                        <a:pt x="196434" y="60167"/>
                      </a:cubicBezTo>
                      <a:cubicBezTo>
                        <a:pt x="197120" y="60253"/>
                        <a:pt x="197806" y="60253"/>
                        <a:pt x="198491" y="60167"/>
                      </a:cubicBezTo>
                      <a:cubicBezTo>
                        <a:pt x="199914" y="60364"/>
                        <a:pt x="201362" y="59996"/>
                        <a:pt x="202519" y="59139"/>
                      </a:cubicBezTo>
                      <a:lnTo>
                        <a:pt x="203891" y="57853"/>
                      </a:lnTo>
                      <a:lnTo>
                        <a:pt x="205519" y="58796"/>
                      </a:lnTo>
                      <a:cubicBezTo>
                        <a:pt x="207379" y="59893"/>
                        <a:pt x="209453" y="60570"/>
                        <a:pt x="211604" y="60767"/>
                      </a:cubicBezTo>
                      <a:cubicBezTo>
                        <a:pt x="213421" y="60767"/>
                        <a:pt x="215152" y="60030"/>
                        <a:pt x="216403" y="58710"/>
                      </a:cubicBezTo>
                      <a:lnTo>
                        <a:pt x="217689" y="57167"/>
                      </a:lnTo>
                      <a:lnTo>
                        <a:pt x="219489" y="57939"/>
                      </a:lnTo>
                      <a:cubicBezTo>
                        <a:pt x="221229" y="58787"/>
                        <a:pt x="223123" y="59250"/>
                        <a:pt x="225060" y="59310"/>
                      </a:cubicBezTo>
                      <a:cubicBezTo>
                        <a:pt x="225745" y="59396"/>
                        <a:pt x="226431" y="59396"/>
                        <a:pt x="227116" y="59310"/>
                      </a:cubicBezTo>
                      <a:cubicBezTo>
                        <a:pt x="229688" y="58693"/>
                        <a:pt x="231727" y="56722"/>
                        <a:pt x="232430" y="54168"/>
                      </a:cubicBezTo>
                      <a:lnTo>
                        <a:pt x="233716" y="52111"/>
                      </a:lnTo>
                      <a:lnTo>
                        <a:pt x="235773" y="52111"/>
                      </a:lnTo>
                      <a:cubicBezTo>
                        <a:pt x="237110" y="52265"/>
                        <a:pt x="238464" y="52265"/>
                        <a:pt x="239801" y="52111"/>
                      </a:cubicBezTo>
                      <a:cubicBezTo>
                        <a:pt x="242012" y="51665"/>
                        <a:pt x="243897" y="50251"/>
                        <a:pt x="244943" y="48254"/>
                      </a:cubicBezTo>
                      <a:cubicBezTo>
                        <a:pt x="245397" y="46994"/>
                        <a:pt x="245577" y="45649"/>
                        <a:pt x="245457" y="44312"/>
                      </a:cubicBezTo>
                      <a:lnTo>
                        <a:pt x="245457" y="41998"/>
                      </a:lnTo>
                      <a:lnTo>
                        <a:pt x="246828" y="41226"/>
                      </a:lnTo>
                      <a:cubicBezTo>
                        <a:pt x="247514" y="40841"/>
                        <a:pt x="248071" y="40275"/>
                        <a:pt x="248457" y="39598"/>
                      </a:cubicBezTo>
                      <a:cubicBezTo>
                        <a:pt x="249245" y="38313"/>
                        <a:pt x="249459" y="36761"/>
                        <a:pt x="249057" y="35313"/>
                      </a:cubicBezTo>
                      <a:cubicBezTo>
                        <a:pt x="247977" y="32733"/>
                        <a:pt x="245706" y="30848"/>
                        <a:pt x="242972" y="30256"/>
                      </a:cubicBezTo>
                      <a:cubicBezTo>
                        <a:pt x="242089" y="30128"/>
                        <a:pt x="241198" y="30128"/>
                        <a:pt x="240315" y="30256"/>
                      </a:cubicBezTo>
                      <a:cubicBezTo>
                        <a:pt x="237315" y="30273"/>
                        <a:pt x="234427" y="31371"/>
                        <a:pt x="232173" y="33342"/>
                      </a:cubicBezTo>
                      <a:close/>
                      <a:moveTo>
                        <a:pt x="41395" y="20657"/>
                      </a:moveTo>
                      <a:lnTo>
                        <a:pt x="42252" y="20657"/>
                      </a:lnTo>
                      <a:cubicBezTo>
                        <a:pt x="43392" y="20803"/>
                        <a:pt x="44464" y="21283"/>
                        <a:pt x="45338" y="22029"/>
                      </a:cubicBezTo>
                      <a:cubicBezTo>
                        <a:pt x="45989" y="22783"/>
                        <a:pt x="46486" y="23657"/>
                        <a:pt x="46794" y="24600"/>
                      </a:cubicBezTo>
                      <a:cubicBezTo>
                        <a:pt x="48286" y="27565"/>
                        <a:pt x="51363" y="29399"/>
                        <a:pt x="54679" y="29313"/>
                      </a:cubicBezTo>
                      <a:lnTo>
                        <a:pt x="56136" y="29313"/>
                      </a:lnTo>
                      <a:lnTo>
                        <a:pt x="56908" y="30599"/>
                      </a:lnTo>
                      <a:cubicBezTo>
                        <a:pt x="58630" y="33084"/>
                        <a:pt x="61356" y="34679"/>
                        <a:pt x="64364" y="34970"/>
                      </a:cubicBezTo>
                      <a:lnTo>
                        <a:pt x="65392" y="34970"/>
                      </a:lnTo>
                      <a:cubicBezTo>
                        <a:pt x="67569" y="34936"/>
                        <a:pt x="69721" y="34499"/>
                        <a:pt x="71734" y="33684"/>
                      </a:cubicBezTo>
                      <a:lnTo>
                        <a:pt x="74049" y="32827"/>
                      </a:lnTo>
                      <a:lnTo>
                        <a:pt x="74991" y="35056"/>
                      </a:lnTo>
                      <a:cubicBezTo>
                        <a:pt x="76594" y="37661"/>
                        <a:pt x="79199" y="39487"/>
                        <a:pt x="82190" y="40112"/>
                      </a:cubicBezTo>
                      <a:lnTo>
                        <a:pt x="83305" y="40112"/>
                      </a:lnTo>
                      <a:cubicBezTo>
                        <a:pt x="86570" y="40558"/>
                        <a:pt x="89595" y="42101"/>
                        <a:pt x="91875" y="44483"/>
                      </a:cubicBezTo>
                      <a:cubicBezTo>
                        <a:pt x="92398" y="39795"/>
                        <a:pt x="91721" y="35047"/>
                        <a:pt x="89904" y="30685"/>
                      </a:cubicBezTo>
                      <a:cubicBezTo>
                        <a:pt x="88095" y="26605"/>
                        <a:pt x="84633" y="23486"/>
                        <a:pt x="80391" y="22114"/>
                      </a:cubicBezTo>
                      <a:lnTo>
                        <a:pt x="78505" y="21514"/>
                      </a:lnTo>
                      <a:lnTo>
                        <a:pt x="78505" y="19543"/>
                      </a:lnTo>
                      <a:cubicBezTo>
                        <a:pt x="78582" y="17624"/>
                        <a:pt x="77794" y="15764"/>
                        <a:pt x="76363" y="14487"/>
                      </a:cubicBezTo>
                      <a:cubicBezTo>
                        <a:pt x="75205" y="13527"/>
                        <a:pt x="73749" y="13013"/>
                        <a:pt x="72249" y="13030"/>
                      </a:cubicBezTo>
                      <a:lnTo>
                        <a:pt x="71135" y="13030"/>
                      </a:lnTo>
                      <a:lnTo>
                        <a:pt x="69163" y="13030"/>
                      </a:lnTo>
                      <a:lnTo>
                        <a:pt x="68392" y="11144"/>
                      </a:lnTo>
                      <a:cubicBezTo>
                        <a:pt x="67184" y="8179"/>
                        <a:pt x="64218" y="6319"/>
                        <a:pt x="61021" y="6516"/>
                      </a:cubicBezTo>
                      <a:lnTo>
                        <a:pt x="59136" y="6516"/>
                      </a:lnTo>
                      <a:lnTo>
                        <a:pt x="58365" y="5059"/>
                      </a:lnTo>
                      <a:cubicBezTo>
                        <a:pt x="56471" y="1854"/>
                        <a:pt x="52999" y="-83"/>
                        <a:pt x="49280" y="3"/>
                      </a:cubicBezTo>
                      <a:cubicBezTo>
                        <a:pt x="46803" y="54"/>
                        <a:pt x="44369" y="663"/>
                        <a:pt x="42167" y="1802"/>
                      </a:cubicBezTo>
                      <a:lnTo>
                        <a:pt x="41138" y="2317"/>
                      </a:lnTo>
                      <a:lnTo>
                        <a:pt x="40710" y="2317"/>
                      </a:lnTo>
                      <a:lnTo>
                        <a:pt x="40710" y="2317"/>
                      </a:lnTo>
                      <a:lnTo>
                        <a:pt x="38139" y="4459"/>
                      </a:lnTo>
                      <a:cubicBezTo>
                        <a:pt x="37710" y="4734"/>
                        <a:pt x="37333" y="5085"/>
                        <a:pt x="37024" y="5488"/>
                      </a:cubicBezTo>
                      <a:cubicBezTo>
                        <a:pt x="35182" y="7433"/>
                        <a:pt x="34359" y="10133"/>
                        <a:pt x="34796" y="12773"/>
                      </a:cubicBezTo>
                      <a:cubicBezTo>
                        <a:pt x="35002" y="16578"/>
                        <a:pt x="37684" y="19783"/>
                        <a:pt x="41395" y="20657"/>
                      </a:cubicBezTo>
                      <a:close/>
                      <a:moveTo>
                        <a:pt x="256856" y="49026"/>
                      </a:moveTo>
                      <a:cubicBezTo>
                        <a:pt x="248285" y="57596"/>
                        <a:pt x="239715" y="67281"/>
                        <a:pt x="232087" y="76365"/>
                      </a:cubicBezTo>
                      <a:cubicBezTo>
                        <a:pt x="217235" y="93960"/>
                        <a:pt x="206384" y="114581"/>
                        <a:pt x="200291" y="136787"/>
                      </a:cubicBezTo>
                      <a:cubicBezTo>
                        <a:pt x="195320" y="151614"/>
                        <a:pt x="192149" y="155385"/>
                        <a:pt x="186321" y="158813"/>
                      </a:cubicBezTo>
                      <a:cubicBezTo>
                        <a:pt x="184221" y="159850"/>
                        <a:pt x="182010" y="160630"/>
                        <a:pt x="179722" y="161127"/>
                      </a:cubicBezTo>
                      <a:cubicBezTo>
                        <a:pt x="175145" y="161804"/>
                        <a:pt x="171083" y="164426"/>
                        <a:pt x="168580" y="168326"/>
                      </a:cubicBezTo>
                      <a:lnTo>
                        <a:pt x="168580" y="168840"/>
                      </a:lnTo>
                      <a:lnTo>
                        <a:pt x="168066" y="168840"/>
                      </a:lnTo>
                      <a:cubicBezTo>
                        <a:pt x="159830" y="175397"/>
                        <a:pt x="154182" y="184661"/>
                        <a:pt x="152125" y="194980"/>
                      </a:cubicBezTo>
                      <a:cubicBezTo>
                        <a:pt x="147703" y="209438"/>
                        <a:pt x="149862" y="225114"/>
                        <a:pt x="158039" y="237832"/>
                      </a:cubicBezTo>
                      <a:cubicBezTo>
                        <a:pt x="163035" y="244620"/>
                        <a:pt x="171040" y="248528"/>
                        <a:pt x="179465" y="248288"/>
                      </a:cubicBezTo>
                      <a:cubicBezTo>
                        <a:pt x="203719" y="248288"/>
                        <a:pt x="217260" y="226433"/>
                        <a:pt x="219660" y="205436"/>
                      </a:cubicBezTo>
                      <a:cubicBezTo>
                        <a:pt x="221443" y="196274"/>
                        <a:pt x="220457" y="186787"/>
                        <a:pt x="216832" y="178182"/>
                      </a:cubicBezTo>
                      <a:cubicBezTo>
                        <a:pt x="215975" y="175868"/>
                        <a:pt x="215118" y="173897"/>
                        <a:pt x="214346" y="172097"/>
                      </a:cubicBezTo>
                      <a:cubicBezTo>
                        <a:pt x="211475" y="165609"/>
                        <a:pt x="209573" y="158736"/>
                        <a:pt x="208690" y="151699"/>
                      </a:cubicBezTo>
                      <a:cubicBezTo>
                        <a:pt x="207062" y="139786"/>
                        <a:pt x="213661" y="114075"/>
                        <a:pt x="227459" y="91706"/>
                      </a:cubicBezTo>
                      <a:cubicBezTo>
                        <a:pt x="239218" y="73400"/>
                        <a:pt x="252185" y="55907"/>
                        <a:pt x="266283" y="39341"/>
                      </a:cubicBezTo>
                      <a:lnTo>
                        <a:pt x="268597" y="36513"/>
                      </a:lnTo>
                      <a:close/>
                      <a:moveTo>
                        <a:pt x="169523" y="78251"/>
                      </a:moveTo>
                      <a:cubicBezTo>
                        <a:pt x="169943" y="73991"/>
                        <a:pt x="168358" y="69783"/>
                        <a:pt x="165238" y="66852"/>
                      </a:cubicBezTo>
                      <a:lnTo>
                        <a:pt x="163952" y="65566"/>
                      </a:lnTo>
                      <a:lnTo>
                        <a:pt x="162324" y="64452"/>
                      </a:lnTo>
                      <a:cubicBezTo>
                        <a:pt x="144780" y="54845"/>
                        <a:pt x="123560" y="54845"/>
                        <a:pt x="106016" y="64452"/>
                      </a:cubicBezTo>
                      <a:lnTo>
                        <a:pt x="104388" y="65652"/>
                      </a:lnTo>
                      <a:lnTo>
                        <a:pt x="104388" y="65652"/>
                      </a:lnTo>
                      <a:lnTo>
                        <a:pt x="103188" y="66938"/>
                      </a:lnTo>
                      <a:cubicBezTo>
                        <a:pt x="100068" y="69869"/>
                        <a:pt x="98483" y="74077"/>
                        <a:pt x="98903" y="78336"/>
                      </a:cubicBezTo>
                      <a:cubicBezTo>
                        <a:pt x="100103" y="91278"/>
                        <a:pt x="114844" y="98563"/>
                        <a:pt x="121186" y="101048"/>
                      </a:cubicBezTo>
                      <a:lnTo>
                        <a:pt x="122900" y="101734"/>
                      </a:lnTo>
                      <a:cubicBezTo>
                        <a:pt x="126757" y="103028"/>
                        <a:pt x="130416" y="104845"/>
                        <a:pt x="133785" y="107133"/>
                      </a:cubicBezTo>
                      <a:lnTo>
                        <a:pt x="133785" y="107562"/>
                      </a:lnTo>
                      <a:lnTo>
                        <a:pt x="134299" y="107133"/>
                      </a:lnTo>
                      <a:cubicBezTo>
                        <a:pt x="137667" y="104845"/>
                        <a:pt x="141326" y="103028"/>
                        <a:pt x="145183" y="101734"/>
                      </a:cubicBezTo>
                      <a:lnTo>
                        <a:pt x="146897" y="101048"/>
                      </a:lnTo>
                      <a:moveTo>
                        <a:pt x="100274" y="169612"/>
                      </a:moveTo>
                      <a:lnTo>
                        <a:pt x="99674" y="169612"/>
                      </a:lnTo>
                      <a:lnTo>
                        <a:pt x="99674" y="169012"/>
                      </a:lnTo>
                      <a:cubicBezTo>
                        <a:pt x="97206" y="165086"/>
                        <a:pt x="93126" y="162446"/>
                        <a:pt x="88533" y="161812"/>
                      </a:cubicBezTo>
                      <a:cubicBezTo>
                        <a:pt x="86279" y="161298"/>
                        <a:pt x="84093" y="160518"/>
                        <a:pt x="82019" y="159498"/>
                      </a:cubicBezTo>
                      <a:cubicBezTo>
                        <a:pt x="76277" y="156156"/>
                        <a:pt x="72934" y="152213"/>
                        <a:pt x="68049" y="137472"/>
                      </a:cubicBezTo>
                      <a:cubicBezTo>
                        <a:pt x="61973" y="115241"/>
                        <a:pt x="51088" y="94620"/>
                        <a:pt x="36167" y="77051"/>
                      </a:cubicBezTo>
                      <a:cubicBezTo>
                        <a:pt x="28797" y="67966"/>
                        <a:pt x="19969" y="58624"/>
                        <a:pt x="11142" y="49368"/>
                      </a:cubicBezTo>
                      <a:lnTo>
                        <a:pt x="0" y="37541"/>
                      </a:lnTo>
                      <a:lnTo>
                        <a:pt x="2400" y="40455"/>
                      </a:lnTo>
                      <a:cubicBezTo>
                        <a:pt x="16464" y="57005"/>
                        <a:pt x="29405" y="74463"/>
                        <a:pt x="41138" y="92735"/>
                      </a:cubicBezTo>
                      <a:cubicBezTo>
                        <a:pt x="54936" y="115189"/>
                        <a:pt x="61536" y="140901"/>
                        <a:pt x="59822" y="152728"/>
                      </a:cubicBezTo>
                      <a:cubicBezTo>
                        <a:pt x="59024" y="159781"/>
                        <a:pt x="57113" y="166663"/>
                        <a:pt x="54165" y="173125"/>
                      </a:cubicBezTo>
                      <a:cubicBezTo>
                        <a:pt x="53479" y="174925"/>
                        <a:pt x="52623" y="176896"/>
                        <a:pt x="51765" y="179210"/>
                      </a:cubicBezTo>
                      <a:cubicBezTo>
                        <a:pt x="48106" y="187952"/>
                        <a:pt x="47146" y="197603"/>
                        <a:pt x="49023" y="206893"/>
                      </a:cubicBezTo>
                      <a:cubicBezTo>
                        <a:pt x="51337" y="227290"/>
                        <a:pt x="64878" y="249145"/>
                        <a:pt x="89561" y="249145"/>
                      </a:cubicBezTo>
                      <a:lnTo>
                        <a:pt x="89561" y="249145"/>
                      </a:lnTo>
                      <a:cubicBezTo>
                        <a:pt x="97832" y="249239"/>
                        <a:pt x="105648" y="245348"/>
                        <a:pt x="110558" y="238689"/>
                      </a:cubicBezTo>
                      <a:cubicBezTo>
                        <a:pt x="118735" y="225971"/>
                        <a:pt x="120895" y="210295"/>
                        <a:pt x="116472" y="195837"/>
                      </a:cubicBezTo>
                      <a:cubicBezTo>
                        <a:pt x="114561" y="185364"/>
                        <a:pt x="108930" y="175928"/>
                        <a:pt x="100617" y="169269"/>
                      </a:cubicBezTo>
                      <a:close/>
                      <a:moveTo>
                        <a:pt x="21426" y="41055"/>
                      </a:moveTo>
                      <a:lnTo>
                        <a:pt x="22797" y="41826"/>
                      </a:lnTo>
                      <a:lnTo>
                        <a:pt x="22797" y="43455"/>
                      </a:lnTo>
                      <a:cubicBezTo>
                        <a:pt x="22660" y="44792"/>
                        <a:pt x="22832" y="46137"/>
                        <a:pt x="23312" y="47397"/>
                      </a:cubicBezTo>
                      <a:cubicBezTo>
                        <a:pt x="24357" y="49394"/>
                        <a:pt x="26243" y="50808"/>
                        <a:pt x="28454" y="51254"/>
                      </a:cubicBezTo>
                      <a:cubicBezTo>
                        <a:pt x="29722" y="51545"/>
                        <a:pt x="31017" y="51691"/>
                        <a:pt x="32311" y="51682"/>
                      </a:cubicBezTo>
                      <a:lnTo>
                        <a:pt x="35396" y="51682"/>
                      </a:lnTo>
                      <a:lnTo>
                        <a:pt x="35824" y="53739"/>
                      </a:lnTo>
                      <a:cubicBezTo>
                        <a:pt x="36510" y="56302"/>
                        <a:pt x="38558" y="58282"/>
                        <a:pt x="41138" y="58882"/>
                      </a:cubicBezTo>
                      <a:cubicBezTo>
                        <a:pt x="41824" y="58967"/>
                        <a:pt x="42509" y="58967"/>
                        <a:pt x="43195" y="58882"/>
                      </a:cubicBezTo>
                      <a:cubicBezTo>
                        <a:pt x="45123" y="58804"/>
                        <a:pt x="47017" y="58342"/>
                        <a:pt x="48766" y="57510"/>
                      </a:cubicBezTo>
                      <a:lnTo>
                        <a:pt x="50565" y="56739"/>
                      </a:lnTo>
                      <a:lnTo>
                        <a:pt x="51851" y="58282"/>
                      </a:lnTo>
                      <a:cubicBezTo>
                        <a:pt x="53188" y="59678"/>
                        <a:pt x="55065" y="60433"/>
                        <a:pt x="56993" y="60339"/>
                      </a:cubicBezTo>
                      <a:lnTo>
                        <a:pt x="56993" y="60339"/>
                      </a:lnTo>
                      <a:cubicBezTo>
                        <a:pt x="58990" y="60047"/>
                        <a:pt x="60910" y="59379"/>
                        <a:pt x="62650" y="58367"/>
                      </a:cubicBezTo>
                      <a:lnTo>
                        <a:pt x="64278" y="57424"/>
                      </a:lnTo>
                      <a:lnTo>
                        <a:pt x="65650" y="58710"/>
                      </a:lnTo>
                      <a:cubicBezTo>
                        <a:pt x="66712" y="59644"/>
                        <a:pt x="68092" y="60133"/>
                        <a:pt x="69506" y="60081"/>
                      </a:cubicBezTo>
                      <a:cubicBezTo>
                        <a:pt x="70192" y="60167"/>
                        <a:pt x="70878" y="60167"/>
                        <a:pt x="71563" y="60081"/>
                      </a:cubicBezTo>
                      <a:cubicBezTo>
                        <a:pt x="73234" y="59567"/>
                        <a:pt x="74820" y="58813"/>
                        <a:pt x="76277" y="57853"/>
                      </a:cubicBezTo>
                      <a:lnTo>
                        <a:pt x="78848" y="56482"/>
                      </a:lnTo>
                      <a:lnTo>
                        <a:pt x="79876" y="55968"/>
                      </a:lnTo>
                      <a:cubicBezTo>
                        <a:pt x="81573" y="54939"/>
                        <a:pt x="83476" y="54296"/>
                        <a:pt x="85447" y="54082"/>
                      </a:cubicBezTo>
                      <a:lnTo>
                        <a:pt x="86476" y="54082"/>
                      </a:lnTo>
                      <a:cubicBezTo>
                        <a:pt x="85079" y="50757"/>
                        <a:pt x="82722" y="47920"/>
                        <a:pt x="79705" y="45940"/>
                      </a:cubicBezTo>
                      <a:cubicBezTo>
                        <a:pt x="78188" y="45092"/>
                        <a:pt x="76474" y="44655"/>
                        <a:pt x="74734" y="44655"/>
                      </a:cubicBezTo>
                      <a:lnTo>
                        <a:pt x="72420" y="44655"/>
                      </a:lnTo>
                      <a:lnTo>
                        <a:pt x="70963" y="45083"/>
                      </a:lnTo>
                      <a:lnTo>
                        <a:pt x="69935" y="43969"/>
                      </a:lnTo>
                      <a:cubicBezTo>
                        <a:pt x="67364" y="41347"/>
                        <a:pt x="63841" y="39864"/>
                        <a:pt x="60165" y="39855"/>
                      </a:cubicBezTo>
                      <a:cubicBezTo>
                        <a:pt x="59093" y="39864"/>
                        <a:pt x="58030" y="40009"/>
                        <a:pt x="56993" y="40284"/>
                      </a:cubicBezTo>
                      <a:lnTo>
                        <a:pt x="55022" y="40712"/>
                      </a:lnTo>
                      <a:lnTo>
                        <a:pt x="54079" y="38998"/>
                      </a:lnTo>
                      <a:cubicBezTo>
                        <a:pt x="52811" y="36547"/>
                        <a:pt x="50763" y="34584"/>
                        <a:pt x="48252" y="33427"/>
                      </a:cubicBezTo>
                      <a:cubicBezTo>
                        <a:pt x="46683" y="32750"/>
                        <a:pt x="44986" y="32399"/>
                        <a:pt x="43281" y="32399"/>
                      </a:cubicBezTo>
                      <a:cubicBezTo>
                        <a:pt x="41738" y="32399"/>
                        <a:pt x="40195" y="32656"/>
                        <a:pt x="38739" y="33170"/>
                      </a:cubicBezTo>
                      <a:lnTo>
                        <a:pt x="37281" y="33684"/>
                      </a:lnTo>
                      <a:lnTo>
                        <a:pt x="36167" y="32656"/>
                      </a:lnTo>
                      <a:cubicBezTo>
                        <a:pt x="33956" y="30668"/>
                        <a:pt x="31085" y="29571"/>
                        <a:pt x="28111" y="29571"/>
                      </a:cubicBezTo>
                      <a:cubicBezTo>
                        <a:pt x="27203" y="29442"/>
                        <a:pt x="26277" y="29442"/>
                        <a:pt x="25368" y="29571"/>
                      </a:cubicBezTo>
                      <a:cubicBezTo>
                        <a:pt x="22592" y="30059"/>
                        <a:pt x="20269" y="31979"/>
                        <a:pt x="19283" y="34627"/>
                      </a:cubicBezTo>
                      <a:cubicBezTo>
                        <a:pt x="18855" y="36067"/>
                        <a:pt x="19035" y="37618"/>
                        <a:pt x="19798" y="38913"/>
                      </a:cubicBezTo>
                      <a:cubicBezTo>
                        <a:pt x="20209" y="39795"/>
                        <a:pt x="20903" y="40515"/>
                        <a:pt x="21769" y="40969"/>
                      </a:cubicBezTo>
                      <a:close/>
                    </a:path>
                  </a:pathLst>
                </a:custGeom>
                <a:solidFill>
                  <a:srgbClr val="FFFFFF"/>
                </a:solidFill>
                <a:ln w="8553" cap="flat">
                  <a:noFill/>
                  <a:prstDash val="solid"/>
                  <a:miter/>
                </a:ln>
              </p:spPr>
              <p:txBody>
                <a:bodyPr rtlCol="0" anchor="ctr"/>
                <a:lstStyle/>
                <a:p>
                  <a:endParaRPr lang="en-US" dirty="0"/>
                </a:p>
              </p:txBody>
            </p:sp>
            <p:sp>
              <p:nvSpPr>
                <p:cNvPr id="121" name="Freeform: Shape 289">
                  <a:extLst>
                    <a:ext uri="{FF2B5EF4-FFF2-40B4-BE49-F238E27FC236}">
                      <a16:creationId xmlns:a16="http://schemas.microsoft.com/office/drawing/2014/main" id="{D911FFFA-89A2-E067-F4F1-F9ACD521442D}"/>
                    </a:ext>
                  </a:extLst>
                </p:cNvPr>
                <p:cNvSpPr/>
                <p:nvPr/>
              </p:nvSpPr>
              <p:spPr>
                <a:xfrm>
                  <a:off x="6495127" y="4150891"/>
                  <a:ext cx="76013" cy="57850"/>
                </a:xfrm>
                <a:custGeom>
                  <a:avLst/>
                  <a:gdLst>
                    <a:gd name="connsiteX0" fmla="*/ 37964 w 76013"/>
                    <a:gd name="connsiteY0" fmla="*/ 57850 h 57850"/>
                    <a:gd name="connsiteX1" fmla="*/ 52105 w 76013"/>
                    <a:gd name="connsiteY1" fmla="*/ 48680 h 57850"/>
                    <a:gd name="connsiteX2" fmla="*/ 75931 w 76013"/>
                    <a:gd name="connsiteY2" fmla="*/ 23826 h 57850"/>
                    <a:gd name="connsiteX3" fmla="*/ 37964 w 76013"/>
                    <a:gd name="connsiteY3" fmla="*/ 0 h 57850"/>
                    <a:gd name="connsiteX4" fmla="*/ 83 w 76013"/>
                    <a:gd name="connsiteY4" fmla="*/ 23826 h 57850"/>
                    <a:gd name="connsiteX5" fmla="*/ 23908 w 76013"/>
                    <a:gd name="connsiteY5" fmla="*/ 48680 h 57850"/>
                    <a:gd name="connsiteX6" fmla="*/ 37964 w 76013"/>
                    <a:gd name="connsiteY6" fmla="*/ 57850 h 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13" h="57850">
                      <a:moveTo>
                        <a:pt x="37964" y="57850"/>
                      </a:moveTo>
                      <a:cubicBezTo>
                        <a:pt x="37964" y="53479"/>
                        <a:pt x="47477" y="50480"/>
                        <a:pt x="52105" y="48680"/>
                      </a:cubicBezTo>
                      <a:cubicBezTo>
                        <a:pt x="56733" y="46880"/>
                        <a:pt x="74474" y="39167"/>
                        <a:pt x="75931" y="23826"/>
                      </a:cubicBezTo>
                      <a:cubicBezTo>
                        <a:pt x="77388" y="8485"/>
                        <a:pt x="59304" y="0"/>
                        <a:pt x="37964" y="0"/>
                      </a:cubicBezTo>
                      <a:cubicBezTo>
                        <a:pt x="16624" y="0"/>
                        <a:pt x="-1374" y="8570"/>
                        <a:pt x="83" y="23826"/>
                      </a:cubicBezTo>
                      <a:cubicBezTo>
                        <a:pt x="1540" y="39081"/>
                        <a:pt x="19366" y="46794"/>
                        <a:pt x="23908" y="48680"/>
                      </a:cubicBezTo>
                      <a:cubicBezTo>
                        <a:pt x="28451" y="50565"/>
                        <a:pt x="37964" y="53479"/>
                        <a:pt x="37964" y="57850"/>
                      </a:cubicBezTo>
                      <a:close/>
                    </a:path>
                  </a:pathLst>
                </a:custGeom>
                <a:solidFill>
                  <a:srgbClr val="1AA4BE"/>
                </a:solidFill>
                <a:ln w="8553" cap="flat">
                  <a:noFill/>
                  <a:prstDash val="solid"/>
                  <a:miter/>
                </a:ln>
              </p:spPr>
              <p:txBody>
                <a:bodyPr rtlCol="0" anchor="ctr"/>
                <a:lstStyle/>
                <a:p>
                  <a:endParaRPr lang="en-US" dirty="0"/>
                </a:p>
              </p:txBody>
            </p:sp>
            <p:sp>
              <p:nvSpPr>
                <p:cNvPr id="122" name="Freeform: Shape 290">
                  <a:extLst>
                    <a:ext uri="{FF2B5EF4-FFF2-40B4-BE49-F238E27FC236}">
                      <a16:creationId xmlns:a16="http://schemas.microsoft.com/office/drawing/2014/main" id="{75DD57B2-1CE2-90C5-B2EF-CAAF251250D0}"/>
                    </a:ext>
                  </a:extLst>
                </p:cNvPr>
                <p:cNvSpPr/>
                <p:nvPr/>
              </p:nvSpPr>
              <p:spPr>
                <a:xfrm>
                  <a:off x="6445844" y="4197085"/>
                  <a:ext cx="45766" cy="105073"/>
                </a:xfrm>
                <a:custGeom>
                  <a:avLst/>
                  <a:gdLst>
                    <a:gd name="connsiteX0" fmla="*/ 44395 w 45766"/>
                    <a:gd name="connsiteY0" fmla="*/ 73192 h 105073"/>
                    <a:gd name="connsiteX1" fmla="*/ 45766 w 45766"/>
                    <a:gd name="connsiteY1" fmla="*/ 70363 h 105073"/>
                    <a:gd name="connsiteX2" fmla="*/ 44909 w 45766"/>
                    <a:gd name="connsiteY2" fmla="*/ 69592 h 105073"/>
                    <a:gd name="connsiteX3" fmla="*/ 39681 w 45766"/>
                    <a:gd name="connsiteY3" fmla="*/ 70449 h 105073"/>
                    <a:gd name="connsiteX4" fmla="*/ 34453 w 45766"/>
                    <a:gd name="connsiteY4" fmla="*/ 68906 h 105073"/>
                    <a:gd name="connsiteX5" fmla="*/ 27083 w 45766"/>
                    <a:gd name="connsiteY5" fmla="*/ 71306 h 105073"/>
                    <a:gd name="connsiteX6" fmla="*/ 24940 w 45766"/>
                    <a:gd name="connsiteY6" fmla="*/ 73449 h 105073"/>
                    <a:gd name="connsiteX7" fmla="*/ 22112 w 45766"/>
                    <a:gd name="connsiteY7" fmla="*/ 73449 h 105073"/>
                    <a:gd name="connsiteX8" fmla="*/ 20826 w 45766"/>
                    <a:gd name="connsiteY8" fmla="*/ 72077 h 105073"/>
                    <a:gd name="connsiteX9" fmla="*/ 15770 w 45766"/>
                    <a:gd name="connsiteY9" fmla="*/ 71649 h 105073"/>
                    <a:gd name="connsiteX10" fmla="*/ 15770 w 45766"/>
                    <a:gd name="connsiteY10" fmla="*/ 66335 h 105073"/>
                    <a:gd name="connsiteX11" fmla="*/ 18769 w 45766"/>
                    <a:gd name="connsiteY11" fmla="*/ 45423 h 105073"/>
                    <a:gd name="connsiteX12" fmla="*/ 15084 w 45766"/>
                    <a:gd name="connsiteY12" fmla="*/ 31796 h 105073"/>
                    <a:gd name="connsiteX13" fmla="*/ 857 w 45766"/>
                    <a:gd name="connsiteY13" fmla="*/ 0 h 105073"/>
                    <a:gd name="connsiteX14" fmla="*/ 0 w 45766"/>
                    <a:gd name="connsiteY14" fmla="*/ 1114 h 105073"/>
                    <a:gd name="connsiteX15" fmla="*/ 13113 w 45766"/>
                    <a:gd name="connsiteY15" fmla="*/ 50908 h 105073"/>
                    <a:gd name="connsiteX16" fmla="*/ 5057 w 45766"/>
                    <a:gd name="connsiteY16" fmla="*/ 77391 h 105073"/>
                    <a:gd name="connsiteX17" fmla="*/ 2314 w 45766"/>
                    <a:gd name="connsiteY17" fmla="*/ 105074 h 105073"/>
                    <a:gd name="connsiteX18" fmla="*/ 2314 w 45766"/>
                    <a:gd name="connsiteY18" fmla="*/ 105074 h 105073"/>
                    <a:gd name="connsiteX19" fmla="*/ 5057 w 45766"/>
                    <a:gd name="connsiteY19" fmla="*/ 92646 h 105073"/>
                    <a:gd name="connsiteX20" fmla="*/ 7285 w 45766"/>
                    <a:gd name="connsiteY20" fmla="*/ 89904 h 105073"/>
                    <a:gd name="connsiteX21" fmla="*/ 12599 w 45766"/>
                    <a:gd name="connsiteY21" fmla="*/ 87247 h 105073"/>
                    <a:gd name="connsiteX22" fmla="*/ 14998 w 45766"/>
                    <a:gd name="connsiteY22" fmla="*/ 82362 h 105073"/>
                    <a:gd name="connsiteX23" fmla="*/ 18169 w 45766"/>
                    <a:gd name="connsiteY23" fmla="*/ 81591 h 105073"/>
                    <a:gd name="connsiteX24" fmla="*/ 21426 w 45766"/>
                    <a:gd name="connsiteY24" fmla="*/ 82362 h 105073"/>
                    <a:gd name="connsiteX25" fmla="*/ 28968 w 45766"/>
                    <a:gd name="connsiteY25" fmla="*/ 79705 h 105073"/>
                    <a:gd name="connsiteX26" fmla="*/ 31796 w 45766"/>
                    <a:gd name="connsiteY26" fmla="*/ 74648 h 105073"/>
                    <a:gd name="connsiteX27" fmla="*/ 35739 w 45766"/>
                    <a:gd name="connsiteY27" fmla="*/ 74648 h 105073"/>
                    <a:gd name="connsiteX28" fmla="*/ 39681 w 45766"/>
                    <a:gd name="connsiteY28" fmla="*/ 75591 h 105073"/>
                    <a:gd name="connsiteX29" fmla="*/ 44395 w 45766"/>
                    <a:gd name="connsiteY29" fmla="*/ 73192 h 10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66" h="105073">
                      <a:moveTo>
                        <a:pt x="44395" y="73192"/>
                      </a:moveTo>
                      <a:cubicBezTo>
                        <a:pt x="44935" y="72292"/>
                        <a:pt x="45398" y="71349"/>
                        <a:pt x="45766" y="70363"/>
                      </a:cubicBezTo>
                      <a:cubicBezTo>
                        <a:pt x="45766" y="70363"/>
                        <a:pt x="45252" y="69763"/>
                        <a:pt x="44909" y="69592"/>
                      </a:cubicBezTo>
                      <a:cubicBezTo>
                        <a:pt x="43418" y="70723"/>
                        <a:pt x="41455" y="71049"/>
                        <a:pt x="39681" y="70449"/>
                      </a:cubicBezTo>
                      <a:cubicBezTo>
                        <a:pt x="37967" y="69841"/>
                        <a:pt x="36218" y="69326"/>
                        <a:pt x="34453" y="68906"/>
                      </a:cubicBezTo>
                      <a:cubicBezTo>
                        <a:pt x="31753" y="68486"/>
                        <a:pt x="29019" y="69378"/>
                        <a:pt x="27083" y="71306"/>
                      </a:cubicBezTo>
                      <a:cubicBezTo>
                        <a:pt x="26483" y="72120"/>
                        <a:pt x="25754" y="72849"/>
                        <a:pt x="24940" y="73449"/>
                      </a:cubicBezTo>
                      <a:cubicBezTo>
                        <a:pt x="24092" y="74040"/>
                        <a:pt x="22960" y="74040"/>
                        <a:pt x="22112" y="73449"/>
                      </a:cubicBezTo>
                      <a:cubicBezTo>
                        <a:pt x="21597" y="73449"/>
                        <a:pt x="21340" y="72420"/>
                        <a:pt x="20826" y="72077"/>
                      </a:cubicBezTo>
                      <a:cubicBezTo>
                        <a:pt x="20312" y="71734"/>
                        <a:pt x="17312" y="72077"/>
                        <a:pt x="15770" y="71649"/>
                      </a:cubicBezTo>
                      <a:cubicBezTo>
                        <a:pt x="14227" y="71220"/>
                        <a:pt x="14827" y="68135"/>
                        <a:pt x="15770" y="66335"/>
                      </a:cubicBezTo>
                      <a:cubicBezTo>
                        <a:pt x="18683" y="59779"/>
                        <a:pt x="19721" y="52537"/>
                        <a:pt x="18769" y="45423"/>
                      </a:cubicBezTo>
                      <a:cubicBezTo>
                        <a:pt x="17963" y="40778"/>
                        <a:pt x="16729" y="36219"/>
                        <a:pt x="15084" y="31796"/>
                      </a:cubicBezTo>
                      <a:cubicBezTo>
                        <a:pt x="11981" y="20535"/>
                        <a:pt x="7182" y="9822"/>
                        <a:pt x="857" y="0"/>
                      </a:cubicBezTo>
                      <a:lnTo>
                        <a:pt x="0" y="1114"/>
                      </a:lnTo>
                      <a:cubicBezTo>
                        <a:pt x="8596" y="16301"/>
                        <a:pt x="13113" y="33459"/>
                        <a:pt x="13113" y="50908"/>
                      </a:cubicBezTo>
                      <a:cubicBezTo>
                        <a:pt x="11767" y="60087"/>
                        <a:pt x="9050" y="69018"/>
                        <a:pt x="5057" y="77391"/>
                      </a:cubicBezTo>
                      <a:cubicBezTo>
                        <a:pt x="1311" y="86116"/>
                        <a:pt x="360" y="95783"/>
                        <a:pt x="2314" y="105074"/>
                      </a:cubicBezTo>
                      <a:lnTo>
                        <a:pt x="2314" y="105074"/>
                      </a:lnTo>
                      <a:cubicBezTo>
                        <a:pt x="2365" y="100788"/>
                        <a:pt x="3299" y="96554"/>
                        <a:pt x="5057" y="92646"/>
                      </a:cubicBezTo>
                      <a:cubicBezTo>
                        <a:pt x="5605" y="91584"/>
                        <a:pt x="6359" y="90649"/>
                        <a:pt x="7285" y="89904"/>
                      </a:cubicBezTo>
                      <a:cubicBezTo>
                        <a:pt x="8913" y="88618"/>
                        <a:pt x="11227" y="88961"/>
                        <a:pt x="12599" y="87247"/>
                      </a:cubicBezTo>
                      <a:cubicBezTo>
                        <a:pt x="13970" y="85533"/>
                        <a:pt x="13541" y="83562"/>
                        <a:pt x="14998" y="82362"/>
                      </a:cubicBezTo>
                      <a:cubicBezTo>
                        <a:pt x="15898" y="81668"/>
                        <a:pt x="17055" y="81385"/>
                        <a:pt x="18169" y="81591"/>
                      </a:cubicBezTo>
                      <a:cubicBezTo>
                        <a:pt x="19283" y="81591"/>
                        <a:pt x="20312" y="82190"/>
                        <a:pt x="21426" y="82362"/>
                      </a:cubicBezTo>
                      <a:cubicBezTo>
                        <a:pt x="24246" y="83082"/>
                        <a:pt x="27220" y="82036"/>
                        <a:pt x="28968" y="79705"/>
                      </a:cubicBezTo>
                      <a:cubicBezTo>
                        <a:pt x="29996" y="78077"/>
                        <a:pt x="30168" y="75763"/>
                        <a:pt x="31796" y="74648"/>
                      </a:cubicBezTo>
                      <a:cubicBezTo>
                        <a:pt x="33056" y="74126"/>
                        <a:pt x="34479" y="74126"/>
                        <a:pt x="35739" y="74648"/>
                      </a:cubicBezTo>
                      <a:cubicBezTo>
                        <a:pt x="37007" y="75137"/>
                        <a:pt x="38335" y="75446"/>
                        <a:pt x="39681" y="75591"/>
                      </a:cubicBezTo>
                      <a:cubicBezTo>
                        <a:pt x="41558" y="75651"/>
                        <a:pt x="43341" y="74743"/>
                        <a:pt x="44395" y="73192"/>
                      </a:cubicBezTo>
                      <a:close/>
                    </a:path>
                  </a:pathLst>
                </a:custGeom>
                <a:solidFill>
                  <a:srgbClr val="1AA4BE"/>
                </a:solidFill>
                <a:ln w="8553" cap="flat">
                  <a:noFill/>
                  <a:prstDash val="solid"/>
                  <a:miter/>
                </a:ln>
              </p:spPr>
              <p:txBody>
                <a:bodyPr rtlCol="0" anchor="ctr"/>
                <a:lstStyle/>
                <a:p>
                  <a:endParaRPr lang="en-US" dirty="0"/>
                </a:p>
              </p:txBody>
            </p:sp>
            <p:sp>
              <p:nvSpPr>
                <p:cNvPr id="123" name="Freeform: Shape 291">
                  <a:extLst>
                    <a:ext uri="{FF2B5EF4-FFF2-40B4-BE49-F238E27FC236}">
                      <a16:creationId xmlns:a16="http://schemas.microsoft.com/office/drawing/2014/main" id="{67F91F17-1535-A7D4-F040-C1D3CE15C795}"/>
                    </a:ext>
                  </a:extLst>
                </p:cNvPr>
                <p:cNvSpPr/>
                <p:nvPr/>
              </p:nvSpPr>
              <p:spPr>
                <a:xfrm>
                  <a:off x="6445844" y="4197085"/>
                  <a:ext cx="45766" cy="105073"/>
                </a:xfrm>
                <a:custGeom>
                  <a:avLst/>
                  <a:gdLst>
                    <a:gd name="connsiteX0" fmla="*/ 44395 w 45766"/>
                    <a:gd name="connsiteY0" fmla="*/ 73192 h 105073"/>
                    <a:gd name="connsiteX1" fmla="*/ 45766 w 45766"/>
                    <a:gd name="connsiteY1" fmla="*/ 70363 h 105073"/>
                    <a:gd name="connsiteX2" fmla="*/ 44909 w 45766"/>
                    <a:gd name="connsiteY2" fmla="*/ 69592 h 105073"/>
                    <a:gd name="connsiteX3" fmla="*/ 39681 w 45766"/>
                    <a:gd name="connsiteY3" fmla="*/ 70449 h 105073"/>
                    <a:gd name="connsiteX4" fmla="*/ 34453 w 45766"/>
                    <a:gd name="connsiteY4" fmla="*/ 68906 h 105073"/>
                    <a:gd name="connsiteX5" fmla="*/ 27083 w 45766"/>
                    <a:gd name="connsiteY5" fmla="*/ 71306 h 105073"/>
                    <a:gd name="connsiteX6" fmla="*/ 24940 w 45766"/>
                    <a:gd name="connsiteY6" fmla="*/ 73449 h 105073"/>
                    <a:gd name="connsiteX7" fmla="*/ 22112 w 45766"/>
                    <a:gd name="connsiteY7" fmla="*/ 73449 h 105073"/>
                    <a:gd name="connsiteX8" fmla="*/ 20826 w 45766"/>
                    <a:gd name="connsiteY8" fmla="*/ 72077 h 105073"/>
                    <a:gd name="connsiteX9" fmla="*/ 15770 w 45766"/>
                    <a:gd name="connsiteY9" fmla="*/ 71649 h 105073"/>
                    <a:gd name="connsiteX10" fmla="*/ 15770 w 45766"/>
                    <a:gd name="connsiteY10" fmla="*/ 66335 h 105073"/>
                    <a:gd name="connsiteX11" fmla="*/ 18769 w 45766"/>
                    <a:gd name="connsiteY11" fmla="*/ 45423 h 105073"/>
                    <a:gd name="connsiteX12" fmla="*/ 15084 w 45766"/>
                    <a:gd name="connsiteY12" fmla="*/ 31796 h 105073"/>
                    <a:gd name="connsiteX13" fmla="*/ 857 w 45766"/>
                    <a:gd name="connsiteY13" fmla="*/ 0 h 105073"/>
                    <a:gd name="connsiteX14" fmla="*/ 0 w 45766"/>
                    <a:gd name="connsiteY14" fmla="*/ 1114 h 105073"/>
                    <a:gd name="connsiteX15" fmla="*/ 13113 w 45766"/>
                    <a:gd name="connsiteY15" fmla="*/ 50908 h 105073"/>
                    <a:gd name="connsiteX16" fmla="*/ 5057 w 45766"/>
                    <a:gd name="connsiteY16" fmla="*/ 77391 h 105073"/>
                    <a:gd name="connsiteX17" fmla="*/ 2314 w 45766"/>
                    <a:gd name="connsiteY17" fmla="*/ 105074 h 105073"/>
                    <a:gd name="connsiteX18" fmla="*/ 2314 w 45766"/>
                    <a:gd name="connsiteY18" fmla="*/ 105074 h 105073"/>
                    <a:gd name="connsiteX19" fmla="*/ 5057 w 45766"/>
                    <a:gd name="connsiteY19" fmla="*/ 92646 h 105073"/>
                    <a:gd name="connsiteX20" fmla="*/ 7285 w 45766"/>
                    <a:gd name="connsiteY20" fmla="*/ 89904 h 105073"/>
                    <a:gd name="connsiteX21" fmla="*/ 12599 w 45766"/>
                    <a:gd name="connsiteY21" fmla="*/ 87247 h 105073"/>
                    <a:gd name="connsiteX22" fmla="*/ 14998 w 45766"/>
                    <a:gd name="connsiteY22" fmla="*/ 82362 h 105073"/>
                    <a:gd name="connsiteX23" fmla="*/ 18169 w 45766"/>
                    <a:gd name="connsiteY23" fmla="*/ 81591 h 105073"/>
                    <a:gd name="connsiteX24" fmla="*/ 21426 w 45766"/>
                    <a:gd name="connsiteY24" fmla="*/ 82362 h 105073"/>
                    <a:gd name="connsiteX25" fmla="*/ 28968 w 45766"/>
                    <a:gd name="connsiteY25" fmla="*/ 79705 h 105073"/>
                    <a:gd name="connsiteX26" fmla="*/ 31796 w 45766"/>
                    <a:gd name="connsiteY26" fmla="*/ 74648 h 105073"/>
                    <a:gd name="connsiteX27" fmla="*/ 35739 w 45766"/>
                    <a:gd name="connsiteY27" fmla="*/ 74648 h 105073"/>
                    <a:gd name="connsiteX28" fmla="*/ 39681 w 45766"/>
                    <a:gd name="connsiteY28" fmla="*/ 75591 h 105073"/>
                    <a:gd name="connsiteX29" fmla="*/ 44395 w 45766"/>
                    <a:gd name="connsiteY29" fmla="*/ 73192 h 10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66" h="105073">
                      <a:moveTo>
                        <a:pt x="44395" y="73192"/>
                      </a:moveTo>
                      <a:cubicBezTo>
                        <a:pt x="44935" y="72292"/>
                        <a:pt x="45398" y="71349"/>
                        <a:pt x="45766" y="70363"/>
                      </a:cubicBezTo>
                      <a:cubicBezTo>
                        <a:pt x="45766" y="70363"/>
                        <a:pt x="45252" y="69763"/>
                        <a:pt x="44909" y="69592"/>
                      </a:cubicBezTo>
                      <a:cubicBezTo>
                        <a:pt x="43418" y="70723"/>
                        <a:pt x="41455" y="71049"/>
                        <a:pt x="39681" y="70449"/>
                      </a:cubicBezTo>
                      <a:cubicBezTo>
                        <a:pt x="37967" y="69841"/>
                        <a:pt x="36218" y="69326"/>
                        <a:pt x="34453" y="68906"/>
                      </a:cubicBezTo>
                      <a:cubicBezTo>
                        <a:pt x="31753" y="68486"/>
                        <a:pt x="29019" y="69378"/>
                        <a:pt x="27083" y="71306"/>
                      </a:cubicBezTo>
                      <a:cubicBezTo>
                        <a:pt x="26483" y="72120"/>
                        <a:pt x="25754" y="72849"/>
                        <a:pt x="24940" y="73449"/>
                      </a:cubicBezTo>
                      <a:cubicBezTo>
                        <a:pt x="24092" y="74040"/>
                        <a:pt x="22960" y="74040"/>
                        <a:pt x="22112" y="73449"/>
                      </a:cubicBezTo>
                      <a:cubicBezTo>
                        <a:pt x="21597" y="73449"/>
                        <a:pt x="21340" y="72420"/>
                        <a:pt x="20826" y="72077"/>
                      </a:cubicBezTo>
                      <a:cubicBezTo>
                        <a:pt x="20312" y="71734"/>
                        <a:pt x="17312" y="72077"/>
                        <a:pt x="15770" y="71649"/>
                      </a:cubicBezTo>
                      <a:cubicBezTo>
                        <a:pt x="14227" y="71220"/>
                        <a:pt x="14827" y="68135"/>
                        <a:pt x="15770" y="66335"/>
                      </a:cubicBezTo>
                      <a:cubicBezTo>
                        <a:pt x="18683" y="59779"/>
                        <a:pt x="19721" y="52537"/>
                        <a:pt x="18769" y="45423"/>
                      </a:cubicBezTo>
                      <a:cubicBezTo>
                        <a:pt x="17963" y="40778"/>
                        <a:pt x="16729" y="36219"/>
                        <a:pt x="15084" y="31796"/>
                      </a:cubicBezTo>
                      <a:cubicBezTo>
                        <a:pt x="11981" y="20535"/>
                        <a:pt x="7182" y="9822"/>
                        <a:pt x="857" y="0"/>
                      </a:cubicBezTo>
                      <a:lnTo>
                        <a:pt x="0" y="1114"/>
                      </a:lnTo>
                      <a:cubicBezTo>
                        <a:pt x="8596" y="16301"/>
                        <a:pt x="13113" y="33459"/>
                        <a:pt x="13113" y="50908"/>
                      </a:cubicBezTo>
                      <a:cubicBezTo>
                        <a:pt x="11767" y="60087"/>
                        <a:pt x="9050" y="69018"/>
                        <a:pt x="5057" y="77391"/>
                      </a:cubicBezTo>
                      <a:cubicBezTo>
                        <a:pt x="1311" y="86116"/>
                        <a:pt x="360" y="95783"/>
                        <a:pt x="2314" y="105074"/>
                      </a:cubicBezTo>
                      <a:lnTo>
                        <a:pt x="2314" y="105074"/>
                      </a:lnTo>
                      <a:cubicBezTo>
                        <a:pt x="2365" y="100788"/>
                        <a:pt x="3299" y="96554"/>
                        <a:pt x="5057" y="92646"/>
                      </a:cubicBezTo>
                      <a:cubicBezTo>
                        <a:pt x="5605" y="91584"/>
                        <a:pt x="6359" y="90649"/>
                        <a:pt x="7285" y="89904"/>
                      </a:cubicBezTo>
                      <a:cubicBezTo>
                        <a:pt x="8913" y="88618"/>
                        <a:pt x="11227" y="88961"/>
                        <a:pt x="12599" y="87247"/>
                      </a:cubicBezTo>
                      <a:cubicBezTo>
                        <a:pt x="13970" y="85533"/>
                        <a:pt x="13541" y="83562"/>
                        <a:pt x="14998" y="82362"/>
                      </a:cubicBezTo>
                      <a:cubicBezTo>
                        <a:pt x="15898" y="81668"/>
                        <a:pt x="17055" y="81385"/>
                        <a:pt x="18169" y="81591"/>
                      </a:cubicBezTo>
                      <a:cubicBezTo>
                        <a:pt x="19283" y="81591"/>
                        <a:pt x="20312" y="82190"/>
                        <a:pt x="21426" y="82362"/>
                      </a:cubicBezTo>
                      <a:cubicBezTo>
                        <a:pt x="24246" y="83082"/>
                        <a:pt x="27220" y="82036"/>
                        <a:pt x="28968" y="79705"/>
                      </a:cubicBezTo>
                      <a:cubicBezTo>
                        <a:pt x="29996" y="78077"/>
                        <a:pt x="30168" y="75763"/>
                        <a:pt x="31796" y="74648"/>
                      </a:cubicBezTo>
                      <a:cubicBezTo>
                        <a:pt x="33056" y="74126"/>
                        <a:pt x="34479" y="74126"/>
                        <a:pt x="35739" y="74648"/>
                      </a:cubicBezTo>
                      <a:cubicBezTo>
                        <a:pt x="37007" y="75137"/>
                        <a:pt x="38335" y="75446"/>
                        <a:pt x="39681" y="75591"/>
                      </a:cubicBezTo>
                      <a:cubicBezTo>
                        <a:pt x="41558" y="75651"/>
                        <a:pt x="43341" y="74743"/>
                        <a:pt x="44395" y="73192"/>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24" name="Freeform: Shape 292">
                  <a:extLst>
                    <a:ext uri="{FF2B5EF4-FFF2-40B4-BE49-F238E27FC236}">
                      <a16:creationId xmlns:a16="http://schemas.microsoft.com/office/drawing/2014/main" id="{C41DE62A-B325-014F-AA02-39AD9EC46DAA}"/>
                    </a:ext>
                  </a:extLst>
                </p:cNvPr>
                <p:cNvSpPr/>
                <p:nvPr/>
              </p:nvSpPr>
              <p:spPr>
                <a:xfrm>
                  <a:off x="6447901" y="4285703"/>
                  <a:ext cx="70162" cy="59483"/>
                </a:xfrm>
                <a:custGeom>
                  <a:avLst/>
                  <a:gdLst>
                    <a:gd name="connsiteX0" fmla="*/ 40795 w 70162"/>
                    <a:gd name="connsiteY0" fmla="*/ 59479 h 59483"/>
                    <a:gd name="connsiteX1" fmla="*/ 69249 w 70162"/>
                    <a:gd name="connsiteY1" fmla="*/ 10885 h 59483"/>
                    <a:gd name="connsiteX2" fmla="*/ 68135 w 70162"/>
                    <a:gd name="connsiteY2" fmla="*/ 13113 h 59483"/>
                    <a:gd name="connsiteX3" fmla="*/ 51937 w 70162"/>
                    <a:gd name="connsiteY3" fmla="*/ 35053 h 59483"/>
                    <a:gd name="connsiteX4" fmla="*/ 25197 w 70162"/>
                    <a:gd name="connsiteY4" fmla="*/ 32482 h 59483"/>
                    <a:gd name="connsiteX5" fmla="*/ 13713 w 70162"/>
                    <a:gd name="connsiteY5" fmla="*/ 19969 h 59483"/>
                    <a:gd name="connsiteX6" fmla="*/ 11141 w 70162"/>
                    <a:gd name="connsiteY6" fmla="*/ 10199 h 59483"/>
                    <a:gd name="connsiteX7" fmla="*/ 9856 w 70162"/>
                    <a:gd name="connsiteY7" fmla="*/ 3000 h 59483"/>
                    <a:gd name="connsiteX8" fmla="*/ 8228 w 70162"/>
                    <a:gd name="connsiteY8" fmla="*/ 0 h 59483"/>
                    <a:gd name="connsiteX9" fmla="*/ 4971 w 70162"/>
                    <a:gd name="connsiteY9" fmla="*/ 1371 h 59483"/>
                    <a:gd name="connsiteX10" fmla="*/ 2743 w 70162"/>
                    <a:gd name="connsiteY10" fmla="*/ 4114 h 59483"/>
                    <a:gd name="connsiteX11" fmla="*/ 0 w 70162"/>
                    <a:gd name="connsiteY11" fmla="*/ 16627 h 59483"/>
                    <a:gd name="connsiteX12" fmla="*/ 40795 w 70162"/>
                    <a:gd name="connsiteY12" fmla="*/ 59479 h 5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62" h="59483">
                      <a:moveTo>
                        <a:pt x="40795" y="59479"/>
                      </a:moveTo>
                      <a:cubicBezTo>
                        <a:pt x="64964" y="59479"/>
                        <a:pt x="73106" y="32653"/>
                        <a:pt x="69249" y="10885"/>
                      </a:cubicBezTo>
                      <a:cubicBezTo>
                        <a:pt x="68632" y="11476"/>
                        <a:pt x="68238" y="12264"/>
                        <a:pt x="68135" y="13113"/>
                      </a:cubicBezTo>
                      <a:cubicBezTo>
                        <a:pt x="67098" y="22815"/>
                        <a:pt x="60901" y="31205"/>
                        <a:pt x="51937" y="35053"/>
                      </a:cubicBezTo>
                      <a:cubicBezTo>
                        <a:pt x="43084" y="38173"/>
                        <a:pt x="33296" y="37239"/>
                        <a:pt x="25197" y="32482"/>
                      </a:cubicBezTo>
                      <a:cubicBezTo>
                        <a:pt x="20183" y="29577"/>
                        <a:pt x="16181" y="25214"/>
                        <a:pt x="13713" y="19969"/>
                      </a:cubicBezTo>
                      <a:cubicBezTo>
                        <a:pt x="12384" y="16858"/>
                        <a:pt x="11519" y="13567"/>
                        <a:pt x="11141" y="10199"/>
                      </a:cubicBezTo>
                      <a:cubicBezTo>
                        <a:pt x="10936" y="7765"/>
                        <a:pt x="10507" y="5357"/>
                        <a:pt x="9856" y="3000"/>
                      </a:cubicBezTo>
                      <a:cubicBezTo>
                        <a:pt x="9453" y="1928"/>
                        <a:pt x="8905" y="926"/>
                        <a:pt x="8228" y="0"/>
                      </a:cubicBezTo>
                      <a:cubicBezTo>
                        <a:pt x="7079" y="274"/>
                        <a:pt x="5974" y="746"/>
                        <a:pt x="4971" y="1371"/>
                      </a:cubicBezTo>
                      <a:cubicBezTo>
                        <a:pt x="4045" y="2117"/>
                        <a:pt x="3291" y="3051"/>
                        <a:pt x="2743" y="4114"/>
                      </a:cubicBezTo>
                      <a:cubicBezTo>
                        <a:pt x="977" y="8048"/>
                        <a:pt x="43" y="12316"/>
                        <a:pt x="0" y="16627"/>
                      </a:cubicBezTo>
                      <a:cubicBezTo>
                        <a:pt x="2400" y="39681"/>
                        <a:pt x="17312" y="59822"/>
                        <a:pt x="40795" y="59479"/>
                      </a:cubicBezTo>
                      <a:close/>
                    </a:path>
                  </a:pathLst>
                </a:custGeom>
                <a:solidFill>
                  <a:srgbClr val="1AA4BE"/>
                </a:solidFill>
                <a:ln w="8553" cap="flat">
                  <a:noFill/>
                  <a:prstDash val="solid"/>
                  <a:miter/>
                </a:ln>
              </p:spPr>
              <p:txBody>
                <a:bodyPr rtlCol="0" anchor="ctr"/>
                <a:lstStyle/>
                <a:p>
                  <a:endParaRPr lang="en-US" dirty="0"/>
                </a:p>
              </p:txBody>
            </p:sp>
            <p:sp>
              <p:nvSpPr>
                <p:cNvPr id="125" name="Freeform: Shape 293">
                  <a:extLst>
                    <a:ext uri="{FF2B5EF4-FFF2-40B4-BE49-F238E27FC236}">
                      <a16:creationId xmlns:a16="http://schemas.microsoft.com/office/drawing/2014/main" id="{E5D14108-D3A5-CB6A-0456-CF63A96466DE}"/>
                    </a:ext>
                  </a:extLst>
                </p:cNvPr>
                <p:cNvSpPr/>
                <p:nvPr/>
              </p:nvSpPr>
              <p:spPr>
                <a:xfrm>
                  <a:off x="6447901" y="4285703"/>
                  <a:ext cx="70162" cy="59483"/>
                </a:xfrm>
                <a:custGeom>
                  <a:avLst/>
                  <a:gdLst>
                    <a:gd name="connsiteX0" fmla="*/ 40795 w 70162"/>
                    <a:gd name="connsiteY0" fmla="*/ 59479 h 59483"/>
                    <a:gd name="connsiteX1" fmla="*/ 69249 w 70162"/>
                    <a:gd name="connsiteY1" fmla="*/ 10885 h 59483"/>
                    <a:gd name="connsiteX2" fmla="*/ 68135 w 70162"/>
                    <a:gd name="connsiteY2" fmla="*/ 13113 h 59483"/>
                    <a:gd name="connsiteX3" fmla="*/ 51937 w 70162"/>
                    <a:gd name="connsiteY3" fmla="*/ 35053 h 59483"/>
                    <a:gd name="connsiteX4" fmla="*/ 25197 w 70162"/>
                    <a:gd name="connsiteY4" fmla="*/ 32482 h 59483"/>
                    <a:gd name="connsiteX5" fmla="*/ 13713 w 70162"/>
                    <a:gd name="connsiteY5" fmla="*/ 19969 h 59483"/>
                    <a:gd name="connsiteX6" fmla="*/ 11141 w 70162"/>
                    <a:gd name="connsiteY6" fmla="*/ 10199 h 59483"/>
                    <a:gd name="connsiteX7" fmla="*/ 9856 w 70162"/>
                    <a:gd name="connsiteY7" fmla="*/ 3000 h 59483"/>
                    <a:gd name="connsiteX8" fmla="*/ 8228 w 70162"/>
                    <a:gd name="connsiteY8" fmla="*/ 0 h 59483"/>
                    <a:gd name="connsiteX9" fmla="*/ 4971 w 70162"/>
                    <a:gd name="connsiteY9" fmla="*/ 1371 h 59483"/>
                    <a:gd name="connsiteX10" fmla="*/ 2743 w 70162"/>
                    <a:gd name="connsiteY10" fmla="*/ 4114 h 59483"/>
                    <a:gd name="connsiteX11" fmla="*/ 0 w 70162"/>
                    <a:gd name="connsiteY11" fmla="*/ 16627 h 59483"/>
                    <a:gd name="connsiteX12" fmla="*/ 40795 w 70162"/>
                    <a:gd name="connsiteY12" fmla="*/ 59479 h 5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62" h="59483">
                      <a:moveTo>
                        <a:pt x="40795" y="59479"/>
                      </a:moveTo>
                      <a:cubicBezTo>
                        <a:pt x="64964" y="59479"/>
                        <a:pt x="73106" y="32653"/>
                        <a:pt x="69249" y="10885"/>
                      </a:cubicBezTo>
                      <a:cubicBezTo>
                        <a:pt x="68632" y="11476"/>
                        <a:pt x="68238" y="12264"/>
                        <a:pt x="68135" y="13113"/>
                      </a:cubicBezTo>
                      <a:cubicBezTo>
                        <a:pt x="67098" y="22815"/>
                        <a:pt x="60901" y="31205"/>
                        <a:pt x="51937" y="35053"/>
                      </a:cubicBezTo>
                      <a:cubicBezTo>
                        <a:pt x="43084" y="38173"/>
                        <a:pt x="33296" y="37239"/>
                        <a:pt x="25197" y="32482"/>
                      </a:cubicBezTo>
                      <a:cubicBezTo>
                        <a:pt x="20183" y="29577"/>
                        <a:pt x="16181" y="25214"/>
                        <a:pt x="13713" y="19969"/>
                      </a:cubicBezTo>
                      <a:cubicBezTo>
                        <a:pt x="12384" y="16858"/>
                        <a:pt x="11519" y="13567"/>
                        <a:pt x="11141" y="10199"/>
                      </a:cubicBezTo>
                      <a:cubicBezTo>
                        <a:pt x="10936" y="7765"/>
                        <a:pt x="10507" y="5357"/>
                        <a:pt x="9856" y="3000"/>
                      </a:cubicBezTo>
                      <a:cubicBezTo>
                        <a:pt x="9453" y="1928"/>
                        <a:pt x="8905" y="926"/>
                        <a:pt x="8228" y="0"/>
                      </a:cubicBezTo>
                      <a:cubicBezTo>
                        <a:pt x="7079" y="274"/>
                        <a:pt x="5974" y="746"/>
                        <a:pt x="4971" y="1371"/>
                      </a:cubicBezTo>
                      <a:cubicBezTo>
                        <a:pt x="4045" y="2117"/>
                        <a:pt x="3291" y="3051"/>
                        <a:pt x="2743" y="4114"/>
                      </a:cubicBezTo>
                      <a:cubicBezTo>
                        <a:pt x="977" y="8048"/>
                        <a:pt x="43" y="12316"/>
                        <a:pt x="0" y="16627"/>
                      </a:cubicBezTo>
                      <a:cubicBezTo>
                        <a:pt x="2400" y="39681"/>
                        <a:pt x="17312" y="59822"/>
                        <a:pt x="40795" y="59479"/>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126" name="Freeform: Shape 294">
                  <a:extLst>
                    <a:ext uri="{FF2B5EF4-FFF2-40B4-BE49-F238E27FC236}">
                      <a16:creationId xmlns:a16="http://schemas.microsoft.com/office/drawing/2014/main" id="{F0A6E983-25C1-311E-B989-FF9279357365}"/>
                    </a:ext>
                  </a:extLst>
                </p:cNvPr>
                <p:cNvSpPr/>
                <p:nvPr/>
              </p:nvSpPr>
              <p:spPr>
                <a:xfrm>
                  <a:off x="6575258" y="4197085"/>
                  <a:ext cx="45680" cy="105073"/>
                </a:xfrm>
                <a:custGeom>
                  <a:avLst/>
                  <a:gdLst>
                    <a:gd name="connsiteX0" fmla="*/ 1371 w 45680"/>
                    <a:gd name="connsiteY0" fmla="*/ 73192 h 105073"/>
                    <a:gd name="connsiteX1" fmla="*/ 0 w 45680"/>
                    <a:gd name="connsiteY1" fmla="*/ 70363 h 105073"/>
                    <a:gd name="connsiteX2" fmla="*/ 857 w 45680"/>
                    <a:gd name="connsiteY2" fmla="*/ 69592 h 105073"/>
                    <a:gd name="connsiteX3" fmla="*/ 5999 w 45680"/>
                    <a:gd name="connsiteY3" fmla="*/ 70449 h 105073"/>
                    <a:gd name="connsiteX4" fmla="*/ 11227 w 45680"/>
                    <a:gd name="connsiteY4" fmla="*/ 68906 h 105073"/>
                    <a:gd name="connsiteX5" fmla="*/ 18683 w 45680"/>
                    <a:gd name="connsiteY5" fmla="*/ 71306 h 105073"/>
                    <a:gd name="connsiteX6" fmla="*/ 20826 w 45680"/>
                    <a:gd name="connsiteY6" fmla="*/ 73449 h 105073"/>
                    <a:gd name="connsiteX7" fmla="*/ 23654 w 45680"/>
                    <a:gd name="connsiteY7" fmla="*/ 73449 h 105073"/>
                    <a:gd name="connsiteX8" fmla="*/ 24940 w 45680"/>
                    <a:gd name="connsiteY8" fmla="*/ 72077 h 105073"/>
                    <a:gd name="connsiteX9" fmla="*/ 29911 w 45680"/>
                    <a:gd name="connsiteY9" fmla="*/ 71649 h 105073"/>
                    <a:gd name="connsiteX10" fmla="*/ 29911 w 45680"/>
                    <a:gd name="connsiteY10" fmla="*/ 66335 h 105073"/>
                    <a:gd name="connsiteX11" fmla="*/ 26911 w 45680"/>
                    <a:gd name="connsiteY11" fmla="*/ 45423 h 105073"/>
                    <a:gd name="connsiteX12" fmla="*/ 30596 w 45680"/>
                    <a:gd name="connsiteY12" fmla="*/ 31796 h 105073"/>
                    <a:gd name="connsiteX13" fmla="*/ 44823 w 45680"/>
                    <a:gd name="connsiteY13" fmla="*/ 0 h 105073"/>
                    <a:gd name="connsiteX14" fmla="*/ 45680 w 45680"/>
                    <a:gd name="connsiteY14" fmla="*/ 1114 h 105073"/>
                    <a:gd name="connsiteX15" fmla="*/ 32482 w 45680"/>
                    <a:gd name="connsiteY15" fmla="*/ 50908 h 105073"/>
                    <a:gd name="connsiteX16" fmla="*/ 40624 w 45680"/>
                    <a:gd name="connsiteY16" fmla="*/ 77391 h 105073"/>
                    <a:gd name="connsiteX17" fmla="*/ 43366 w 45680"/>
                    <a:gd name="connsiteY17" fmla="*/ 105074 h 105073"/>
                    <a:gd name="connsiteX18" fmla="*/ 43366 w 45680"/>
                    <a:gd name="connsiteY18" fmla="*/ 105074 h 105073"/>
                    <a:gd name="connsiteX19" fmla="*/ 40624 w 45680"/>
                    <a:gd name="connsiteY19" fmla="*/ 92646 h 105073"/>
                    <a:gd name="connsiteX20" fmla="*/ 38310 w 45680"/>
                    <a:gd name="connsiteY20" fmla="*/ 89904 h 105073"/>
                    <a:gd name="connsiteX21" fmla="*/ 33082 w 45680"/>
                    <a:gd name="connsiteY21" fmla="*/ 87247 h 105073"/>
                    <a:gd name="connsiteX22" fmla="*/ 30682 w 45680"/>
                    <a:gd name="connsiteY22" fmla="*/ 82362 h 105073"/>
                    <a:gd name="connsiteX23" fmla="*/ 27511 w 45680"/>
                    <a:gd name="connsiteY23" fmla="*/ 81591 h 105073"/>
                    <a:gd name="connsiteX24" fmla="*/ 24254 w 45680"/>
                    <a:gd name="connsiteY24" fmla="*/ 82362 h 105073"/>
                    <a:gd name="connsiteX25" fmla="*/ 16712 w 45680"/>
                    <a:gd name="connsiteY25" fmla="*/ 79705 h 105073"/>
                    <a:gd name="connsiteX26" fmla="*/ 13884 w 45680"/>
                    <a:gd name="connsiteY26" fmla="*/ 74648 h 105073"/>
                    <a:gd name="connsiteX27" fmla="*/ 9941 w 45680"/>
                    <a:gd name="connsiteY27" fmla="*/ 74648 h 105073"/>
                    <a:gd name="connsiteX28" fmla="*/ 5999 w 45680"/>
                    <a:gd name="connsiteY28" fmla="*/ 75591 h 105073"/>
                    <a:gd name="connsiteX29" fmla="*/ 1371 w 45680"/>
                    <a:gd name="connsiteY29" fmla="*/ 73192 h 10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680" h="105073">
                      <a:moveTo>
                        <a:pt x="1371" y="73192"/>
                      </a:moveTo>
                      <a:cubicBezTo>
                        <a:pt x="831" y="72292"/>
                        <a:pt x="369" y="71349"/>
                        <a:pt x="0" y="70363"/>
                      </a:cubicBezTo>
                      <a:cubicBezTo>
                        <a:pt x="240" y="70063"/>
                        <a:pt x="531" y="69806"/>
                        <a:pt x="857" y="69592"/>
                      </a:cubicBezTo>
                      <a:cubicBezTo>
                        <a:pt x="2314" y="70723"/>
                        <a:pt x="4251" y="71049"/>
                        <a:pt x="5999" y="70449"/>
                      </a:cubicBezTo>
                      <a:cubicBezTo>
                        <a:pt x="7799" y="70449"/>
                        <a:pt x="9427" y="69163"/>
                        <a:pt x="11227" y="68906"/>
                      </a:cubicBezTo>
                      <a:cubicBezTo>
                        <a:pt x="13953" y="68461"/>
                        <a:pt x="16729" y="69352"/>
                        <a:pt x="18683" y="71306"/>
                      </a:cubicBezTo>
                      <a:cubicBezTo>
                        <a:pt x="19283" y="72120"/>
                        <a:pt x="20012" y="72849"/>
                        <a:pt x="20826" y="73449"/>
                      </a:cubicBezTo>
                      <a:cubicBezTo>
                        <a:pt x="21675" y="74040"/>
                        <a:pt x="22806" y="74040"/>
                        <a:pt x="23654" y="73449"/>
                      </a:cubicBezTo>
                      <a:cubicBezTo>
                        <a:pt x="24168" y="73449"/>
                        <a:pt x="24426" y="72420"/>
                        <a:pt x="24940" y="72077"/>
                      </a:cubicBezTo>
                      <a:cubicBezTo>
                        <a:pt x="25454" y="71734"/>
                        <a:pt x="28454" y="72077"/>
                        <a:pt x="29911" y="71649"/>
                      </a:cubicBezTo>
                      <a:cubicBezTo>
                        <a:pt x="31368" y="71220"/>
                        <a:pt x="30939" y="68135"/>
                        <a:pt x="29911" y="66335"/>
                      </a:cubicBezTo>
                      <a:cubicBezTo>
                        <a:pt x="26997" y="59779"/>
                        <a:pt x="25960" y="52537"/>
                        <a:pt x="26911" y="45423"/>
                      </a:cubicBezTo>
                      <a:cubicBezTo>
                        <a:pt x="27717" y="40778"/>
                        <a:pt x="28951" y="36219"/>
                        <a:pt x="30596" y="31796"/>
                      </a:cubicBezTo>
                      <a:cubicBezTo>
                        <a:pt x="33664" y="20526"/>
                        <a:pt x="38464" y="9796"/>
                        <a:pt x="44823" y="0"/>
                      </a:cubicBezTo>
                      <a:lnTo>
                        <a:pt x="45680" y="1114"/>
                      </a:lnTo>
                      <a:cubicBezTo>
                        <a:pt x="37101" y="16310"/>
                        <a:pt x="32559" y="33459"/>
                        <a:pt x="32482" y="50908"/>
                      </a:cubicBezTo>
                      <a:cubicBezTo>
                        <a:pt x="33887" y="60087"/>
                        <a:pt x="36630" y="69009"/>
                        <a:pt x="40624" y="77391"/>
                      </a:cubicBezTo>
                      <a:cubicBezTo>
                        <a:pt x="44369" y="86116"/>
                        <a:pt x="45320" y="95783"/>
                        <a:pt x="43366" y="105074"/>
                      </a:cubicBezTo>
                      <a:lnTo>
                        <a:pt x="43366" y="105074"/>
                      </a:lnTo>
                      <a:cubicBezTo>
                        <a:pt x="43315" y="100788"/>
                        <a:pt x="42381" y="96554"/>
                        <a:pt x="40624" y="92646"/>
                      </a:cubicBezTo>
                      <a:cubicBezTo>
                        <a:pt x="40058" y="91575"/>
                        <a:pt x="39270" y="90641"/>
                        <a:pt x="38310" y="89904"/>
                      </a:cubicBezTo>
                      <a:cubicBezTo>
                        <a:pt x="36767" y="88618"/>
                        <a:pt x="34453" y="88961"/>
                        <a:pt x="33082" y="87247"/>
                      </a:cubicBezTo>
                      <a:cubicBezTo>
                        <a:pt x="31710" y="85533"/>
                        <a:pt x="32053" y="83562"/>
                        <a:pt x="30682" y="82362"/>
                      </a:cubicBezTo>
                      <a:cubicBezTo>
                        <a:pt x="29774" y="81676"/>
                        <a:pt x="28625" y="81402"/>
                        <a:pt x="27511" y="81591"/>
                      </a:cubicBezTo>
                      <a:cubicBezTo>
                        <a:pt x="26397" y="81591"/>
                        <a:pt x="25368" y="82190"/>
                        <a:pt x="24254" y="82362"/>
                      </a:cubicBezTo>
                      <a:cubicBezTo>
                        <a:pt x="21434" y="83107"/>
                        <a:pt x="18443" y="82053"/>
                        <a:pt x="16712" y="79705"/>
                      </a:cubicBezTo>
                      <a:cubicBezTo>
                        <a:pt x="15684" y="78077"/>
                        <a:pt x="15512" y="75763"/>
                        <a:pt x="13884" y="74648"/>
                      </a:cubicBezTo>
                      <a:cubicBezTo>
                        <a:pt x="12624" y="74134"/>
                        <a:pt x="11201" y="74134"/>
                        <a:pt x="9941" y="74648"/>
                      </a:cubicBezTo>
                      <a:cubicBezTo>
                        <a:pt x="8673" y="75137"/>
                        <a:pt x="7345" y="75446"/>
                        <a:pt x="5999" y="75591"/>
                      </a:cubicBezTo>
                      <a:cubicBezTo>
                        <a:pt x="4148" y="75626"/>
                        <a:pt x="2408" y="74717"/>
                        <a:pt x="1371" y="73192"/>
                      </a:cubicBezTo>
                      <a:close/>
                    </a:path>
                  </a:pathLst>
                </a:custGeom>
                <a:solidFill>
                  <a:srgbClr val="1AA4BE"/>
                </a:solidFill>
                <a:ln w="8553" cap="flat">
                  <a:noFill/>
                  <a:prstDash val="solid"/>
                  <a:miter/>
                </a:ln>
              </p:spPr>
              <p:txBody>
                <a:bodyPr rtlCol="0" anchor="ctr"/>
                <a:lstStyle/>
                <a:p>
                  <a:endParaRPr lang="en-US" dirty="0"/>
                </a:p>
              </p:txBody>
            </p:sp>
            <p:sp>
              <p:nvSpPr>
                <p:cNvPr id="127" name="Freeform: Shape 295">
                  <a:extLst>
                    <a:ext uri="{FF2B5EF4-FFF2-40B4-BE49-F238E27FC236}">
                      <a16:creationId xmlns:a16="http://schemas.microsoft.com/office/drawing/2014/main" id="{3F766875-85ED-BFC7-081D-9BBCB58FE734}"/>
                    </a:ext>
                  </a:extLst>
                </p:cNvPr>
                <p:cNvSpPr/>
                <p:nvPr/>
              </p:nvSpPr>
              <p:spPr>
                <a:xfrm>
                  <a:off x="6575258" y="4197085"/>
                  <a:ext cx="45680" cy="105073"/>
                </a:xfrm>
                <a:custGeom>
                  <a:avLst/>
                  <a:gdLst>
                    <a:gd name="connsiteX0" fmla="*/ 1371 w 45680"/>
                    <a:gd name="connsiteY0" fmla="*/ 73192 h 105073"/>
                    <a:gd name="connsiteX1" fmla="*/ 0 w 45680"/>
                    <a:gd name="connsiteY1" fmla="*/ 70363 h 105073"/>
                    <a:gd name="connsiteX2" fmla="*/ 857 w 45680"/>
                    <a:gd name="connsiteY2" fmla="*/ 69592 h 105073"/>
                    <a:gd name="connsiteX3" fmla="*/ 5999 w 45680"/>
                    <a:gd name="connsiteY3" fmla="*/ 70449 h 105073"/>
                    <a:gd name="connsiteX4" fmla="*/ 11227 w 45680"/>
                    <a:gd name="connsiteY4" fmla="*/ 68906 h 105073"/>
                    <a:gd name="connsiteX5" fmla="*/ 18683 w 45680"/>
                    <a:gd name="connsiteY5" fmla="*/ 71306 h 105073"/>
                    <a:gd name="connsiteX6" fmla="*/ 20826 w 45680"/>
                    <a:gd name="connsiteY6" fmla="*/ 73449 h 105073"/>
                    <a:gd name="connsiteX7" fmla="*/ 23654 w 45680"/>
                    <a:gd name="connsiteY7" fmla="*/ 73449 h 105073"/>
                    <a:gd name="connsiteX8" fmla="*/ 24940 w 45680"/>
                    <a:gd name="connsiteY8" fmla="*/ 72077 h 105073"/>
                    <a:gd name="connsiteX9" fmla="*/ 29911 w 45680"/>
                    <a:gd name="connsiteY9" fmla="*/ 71649 h 105073"/>
                    <a:gd name="connsiteX10" fmla="*/ 29911 w 45680"/>
                    <a:gd name="connsiteY10" fmla="*/ 66335 h 105073"/>
                    <a:gd name="connsiteX11" fmla="*/ 26911 w 45680"/>
                    <a:gd name="connsiteY11" fmla="*/ 45423 h 105073"/>
                    <a:gd name="connsiteX12" fmla="*/ 30596 w 45680"/>
                    <a:gd name="connsiteY12" fmla="*/ 31796 h 105073"/>
                    <a:gd name="connsiteX13" fmla="*/ 44823 w 45680"/>
                    <a:gd name="connsiteY13" fmla="*/ 0 h 105073"/>
                    <a:gd name="connsiteX14" fmla="*/ 45680 w 45680"/>
                    <a:gd name="connsiteY14" fmla="*/ 1114 h 105073"/>
                    <a:gd name="connsiteX15" fmla="*/ 32482 w 45680"/>
                    <a:gd name="connsiteY15" fmla="*/ 50908 h 105073"/>
                    <a:gd name="connsiteX16" fmla="*/ 40624 w 45680"/>
                    <a:gd name="connsiteY16" fmla="*/ 77391 h 105073"/>
                    <a:gd name="connsiteX17" fmla="*/ 43366 w 45680"/>
                    <a:gd name="connsiteY17" fmla="*/ 105074 h 105073"/>
                    <a:gd name="connsiteX18" fmla="*/ 43366 w 45680"/>
                    <a:gd name="connsiteY18" fmla="*/ 105074 h 105073"/>
                    <a:gd name="connsiteX19" fmla="*/ 40624 w 45680"/>
                    <a:gd name="connsiteY19" fmla="*/ 92646 h 105073"/>
                    <a:gd name="connsiteX20" fmla="*/ 38310 w 45680"/>
                    <a:gd name="connsiteY20" fmla="*/ 89904 h 105073"/>
                    <a:gd name="connsiteX21" fmla="*/ 33082 w 45680"/>
                    <a:gd name="connsiteY21" fmla="*/ 87247 h 105073"/>
                    <a:gd name="connsiteX22" fmla="*/ 30682 w 45680"/>
                    <a:gd name="connsiteY22" fmla="*/ 82362 h 105073"/>
                    <a:gd name="connsiteX23" fmla="*/ 27511 w 45680"/>
                    <a:gd name="connsiteY23" fmla="*/ 81591 h 105073"/>
                    <a:gd name="connsiteX24" fmla="*/ 24254 w 45680"/>
                    <a:gd name="connsiteY24" fmla="*/ 82362 h 105073"/>
                    <a:gd name="connsiteX25" fmla="*/ 16712 w 45680"/>
                    <a:gd name="connsiteY25" fmla="*/ 79705 h 105073"/>
                    <a:gd name="connsiteX26" fmla="*/ 13884 w 45680"/>
                    <a:gd name="connsiteY26" fmla="*/ 74648 h 105073"/>
                    <a:gd name="connsiteX27" fmla="*/ 9941 w 45680"/>
                    <a:gd name="connsiteY27" fmla="*/ 74648 h 105073"/>
                    <a:gd name="connsiteX28" fmla="*/ 5999 w 45680"/>
                    <a:gd name="connsiteY28" fmla="*/ 75591 h 105073"/>
                    <a:gd name="connsiteX29" fmla="*/ 1371 w 45680"/>
                    <a:gd name="connsiteY29" fmla="*/ 73192 h 10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680" h="105073">
                      <a:moveTo>
                        <a:pt x="1371" y="73192"/>
                      </a:moveTo>
                      <a:cubicBezTo>
                        <a:pt x="831" y="72292"/>
                        <a:pt x="369" y="71349"/>
                        <a:pt x="0" y="70363"/>
                      </a:cubicBezTo>
                      <a:cubicBezTo>
                        <a:pt x="240" y="70063"/>
                        <a:pt x="531" y="69806"/>
                        <a:pt x="857" y="69592"/>
                      </a:cubicBezTo>
                      <a:cubicBezTo>
                        <a:pt x="2314" y="70723"/>
                        <a:pt x="4251" y="71049"/>
                        <a:pt x="5999" y="70449"/>
                      </a:cubicBezTo>
                      <a:cubicBezTo>
                        <a:pt x="7799" y="70449"/>
                        <a:pt x="9427" y="69163"/>
                        <a:pt x="11227" y="68906"/>
                      </a:cubicBezTo>
                      <a:cubicBezTo>
                        <a:pt x="13953" y="68461"/>
                        <a:pt x="16729" y="69352"/>
                        <a:pt x="18683" y="71306"/>
                      </a:cubicBezTo>
                      <a:cubicBezTo>
                        <a:pt x="19283" y="72120"/>
                        <a:pt x="20012" y="72849"/>
                        <a:pt x="20826" y="73449"/>
                      </a:cubicBezTo>
                      <a:cubicBezTo>
                        <a:pt x="21675" y="74040"/>
                        <a:pt x="22806" y="74040"/>
                        <a:pt x="23654" y="73449"/>
                      </a:cubicBezTo>
                      <a:cubicBezTo>
                        <a:pt x="24168" y="73449"/>
                        <a:pt x="24426" y="72420"/>
                        <a:pt x="24940" y="72077"/>
                      </a:cubicBezTo>
                      <a:cubicBezTo>
                        <a:pt x="25454" y="71734"/>
                        <a:pt x="28454" y="72077"/>
                        <a:pt x="29911" y="71649"/>
                      </a:cubicBezTo>
                      <a:cubicBezTo>
                        <a:pt x="31368" y="71220"/>
                        <a:pt x="30939" y="68135"/>
                        <a:pt x="29911" y="66335"/>
                      </a:cubicBezTo>
                      <a:cubicBezTo>
                        <a:pt x="26997" y="59779"/>
                        <a:pt x="25960" y="52537"/>
                        <a:pt x="26911" y="45423"/>
                      </a:cubicBezTo>
                      <a:cubicBezTo>
                        <a:pt x="27717" y="40778"/>
                        <a:pt x="28951" y="36219"/>
                        <a:pt x="30596" y="31796"/>
                      </a:cubicBezTo>
                      <a:cubicBezTo>
                        <a:pt x="33664" y="20526"/>
                        <a:pt x="38464" y="9796"/>
                        <a:pt x="44823" y="0"/>
                      </a:cubicBezTo>
                      <a:lnTo>
                        <a:pt x="45680" y="1114"/>
                      </a:lnTo>
                      <a:cubicBezTo>
                        <a:pt x="37101" y="16310"/>
                        <a:pt x="32559" y="33459"/>
                        <a:pt x="32482" y="50908"/>
                      </a:cubicBezTo>
                      <a:cubicBezTo>
                        <a:pt x="33887" y="60087"/>
                        <a:pt x="36630" y="69009"/>
                        <a:pt x="40624" y="77391"/>
                      </a:cubicBezTo>
                      <a:cubicBezTo>
                        <a:pt x="44369" y="86116"/>
                        <a:pt x="45320" y="95783"/>
                        <a:pt x="43366" y="105074"/>
                      </a:cubicBezTo>
                      <a:lnTo>
                        <a:pt x="43366" y="105074"/>
                      </a:lnTo>
                      <a:cubicBezTo>
                        <a:pt x="43315" y="100788"/>
                        <a:pt x="42381" y="96554"/>
                        <a:pt x="40624" y="92646"/>
                      </a:cubicBezTo>
                      <a:cubicBezTo>
                        <a:pt x="40058" y="91575"/>
                        <a:pt x="39270" y="90641"/>
                        <a:pt x="38310" y="89904"/>
                      </a:cubicBezTo>
                      <a:cubicBezTo>
                        <a:pt x="36767" y="88618"/>
                        <a:pt x="34453" y="88961"/>
                        <a:pt x="33082" y="87247"/>
                      </a:cubicBezTo>
                      <a:cubicBezTo>
                        <a:pt x="31710" y="85533"/>
                        <a:pt x="32053" y="83562"/>
                        <a:pt x="30682" y="82362"/>
                      </a:cubicBezTo>
                      <a:cubicBezTo>
                        <a:pt x="29774" y="81676"/>
                        <a:pt x="28625" y="81402"/>
                        <a:pt x="27511" y="81591"/>
                      </a:cubicBezTo>
                      <a:cubicBezTo>
                        <a:pt x="26397" y="81591"/>
                        <a:pt x="25368" y="82190"/>
                        <a:pt x="24254" y="82362"/>
                      </a:cubicBezTo>
                      <a:cubicBezTo>
                        <a:pt x="21434" y="83107"/>
                        <a:pt x="18443" y="82053"/>
                        <a:pt x="16712" y="79705"/>
                      </a:cubicBezTo>
                      <a:cubicBezTo>
                        <a:pt x="15684" y="78077"/>
                        <a:pt x="15512" y="75763"/>
                        <a:pt x="13884" y="74648"/>
                      </a:cubicBezTo>
                      <a:cubicBezTo>
                        <a:pt x="12624" y="74134"/>
                        <a:pt x="11201" y="74134"/>
                        <a:pt x="9941" y="74648"/>
                      </a:cubicBezTo>
                      <a:cubicBezTo>
                        <a:pt x="8673" y="75137"/>
                        <a:pt x="7345" y="75446"/>
                        <a:pt x="5999" y="75591"/>
                      </a:cubicBezTo>
                      <a:cubicBezTo>
                        <a:pt x="4148" y="75626"/>
                        <a:pt x="2408" y="74717"/>
                        <a:pt x="1371" y="73192"/>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28" name="Freeform: Shape 296">
                  <a:extLst>
                    <a:ext uri="{FF2B5EF4-FFF2-40B4-BE49-F238E27FC236}">
                      <a16:creationId xmlns:a16="http://schemas.microsoft.com/office/drawing/2014/main" id="{646156B0-BCDA-450F-494B-ED059326A204}"/>
                    </a:ext>
                  </a:extLst>
                </p:cNvPr>
                <p:cNvSpPr/>
                <p:nvPr/>
              </p:nvSpPr>
              <p:spPr>
                <a:xfrm>
                  <a:off x="6548547" y="4285875"/>
                  <a:ext cx="70334" cy="59311"/>
                </a:xfrm>
                <a:custGeom>
                  <a:avLst/>
                  <a:gdLst>
                    <a:gd name="connsiteX0" fmla="*/ 29368 w 70334"/>
                    <a:gd name="connsiteY0" fmla="*/ 59307 h 59311"/>
                    <a:gd name="connsiteX1" fmla="*/ 914 w 70334"/>
                    <a:gd name="connsiteY1" fmla="*/ 10713 h 59311"/>
                    <a:gd name="connsiteX2" fmla="*/ 2028 w 70334"/>
                    <a:gd name="connsiteY2" fmla="*/ 12941 h 59311"/>
                    <a:gd name="connsiteX3" fmla="*/ 18226 w 70334"/>
                    <a:gd name="connsiteY3" fmla="*/ 34881 h 59311"/>
                    <a:gd name="connsiteX4" fmla="*/ 45137 w 70334"/>
                    <a:gd name="connsiteY4" fmla="*/ 32482 h 59311"/>
                    <a:gd name="connsiteX5" fmla="*/ 56536 w 70334"/>
                    <a:gd name="connsiteY5" fmla="*/ 19969 h 59311"/>
                    <a:gd name="connsiteX6" fmla="*/ 59193 w 70334"/>
                    <a:gd name="connsiteY6" fmla="*/ 10199 h 59311"/>
                    <a:gd name="connsiteX7" fmla="*/ 60478 w 70334"/>
                    <a:gd name="connsiteY7" fmla="*/ 2999 h 59311"/>
                    <a:gd name="connsiteX8" fmla="*/ 62106 w 70334"/>
                    <a:gd name="connsiteY8" fmla="*/ 0 h 59311"/>
                    <a:gd name="connsiteX9" fmla="*/ 65278 w 70334"/>
                    <a:gd name="connsiteY9" fmla="*/ 1371 h 59311"/>
                    <a:gd name="connsiteX10" fmla="*/ 67592 w 70334"/>
                    <a:gd name="connsiteY10" fmla="*/ 4114 h 59311"/>
                    <a:gd name="connsiteX11" fmla="*/ 70334 w 70334"/>
                    <a:gd name="connsiteY11" fmla="*/ 16627 h 59311"/>
                    <a:gd name="connsiteX12" fmla="*/ 29368 w 70334"/>
                    <a:gd name="connsiteY12" fmla="*/ 59307 h 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334" h="59311">
                      <a:moveTo>
                        <a:pt x="29368" y="59307"/>
                      </a:moveTo>
                      <a:cubicBezTo>
                        <a:pt x="5199" y="59307"/>
                        <a:pt x="-2943" y="32482"/>
                        <a:pt x="914" y="10713"/>
                      </a:cubicBezTo>
                      <a:cubicBezTo>
                        <a:pt x="1531" y="11304"/>
                        <a:pt x="1925" y="12093"/>
                        <a:pt x="2028" y="12941"/>
                      </a:cubicBezTo>
                      <a:cubicBezTo>
                        <a:pt x="3065" y="22643"/>
                        <a:pt x="9261" y="31034"/>
                        <a:pt x="18226" y="34881"/>
                      </a:cubicBezTo>
                      <a:cubicBezTo>
                        <a:pt x="27105" y="38113"/>
                        <a:pt x="36969" y="37230"/>
                        <a:pt x="45137" y="32482"/>
                      </a:cubicBezTo>
                      <a:cubicBezTo>
                        <a:pt x="50151" y="29602"/>
                        <a:pt x="54127" y="25223"/>
                        <a:pt x="56536" y="19969"/>
                      </a:cubicBezTo>
                      <a:cubicBezTo>
                        <a:pt x="57924" y="16875"/>
                        <a:pt x="58824" y="13575"/>
                        <a:pt x="59193" y="10199"/>
                      </a:cubicBezTo>
                      <a:cubicBezTo>
                        <a:pt x="59398" y="7765"/>
                        <a:pt x="59827" y="5357"/>
                        <a:pt x="60478" y="2999"/>
                      </a:cubicBezTo>
                      <a:cubicBezTo>
                        <a:pt x="60847" y="1911"/>
                        <a:pt x="61395" y="900"/>
                        <a:pt x="62106" y="0"/>
                      </a:cubicBezTo>
                      <a:cubicBezTo>
                        <a:pt x="63229" y="274"/>
                        <a:pt x="64301" y="745"/>
                        <a:pt x="65278" y="1371"/>
                      </a:cubicBezTo>
                      <a:cubicBezTo>
                        <a:pt x="66238" y="2108"/>
                        <a:pt x="67026" y="3042"/>
                        <a:pt x="67592" y="4114"/>
                      </a:cubicBezTo>
                      <a:cubicBezTo>
                        <a:pt x="69357" y="8048"/>
                        <a:pt x="70291" y="12316"/>
                        <a:pt x="70334" y="16627"/>
                      </a:cubicBezTo>
                      <a:cubicBezTo>
                        <a:pt x="67763" y="39510"/>
                        <a:pt x="53108" y="59650"/>
                        <a:pt x="29368" y="59307"/>
                      </a:cubicBezTo>
                      <a:close/>
                    </a:path>
                  </a:pathLst>
                </a:custGeom>
                <a:solidFill>
                  <a:srgbClr val="1AA4BE"/>
                </a:solidFill>
                <a:ln w="8553" cap="flat">
                  <a:noFill/>
                  <a:prstDash val="solid"/>
                  <a:miter/>
                </a:ln>
              </p:spPr>
              <p:txBody>
                <a:bodyPr rtlCol="0" anchor="ctr"/>
                <a:lstStyle/>
                <a:p>
                  <a:endParaRPr lang="en-US" dirty="0"/>
                </a:p>
              </p:txBody>
            </p:sp>
            <p:sp>
              <p:nvSpPr>
                <p:cNvPr id="129" name="Freeform: Shape 297">
                  <a:extLst>
                    <a:ext uri="{FF2B5EF4-FFF2-40B4-BE49-F238E27FC236}">
                      <a16:creationId xmlns:a16="http://schemas.microsoft.com/office/drawing/2014/main" id="{F465746D-B530-AF62-98F8-C5D5518F0648}"/>
                    </a:ext>
                  </a:extLst>
                </p:cNvPr>
                <p:cNvSpPr/>
                <p:nvPr/>
              </p:nvSpPr>
              <p:spPr>
                <a:xfrm>
                  <a:off x="6548547" y="4285875"/>
                  <a:ext cx="70334" cy="59311"/>
                </a:xfrm>
                <a:custGeom>
                  <a:avLst/>
                  <a:gdLst>
                    <a:gd name="connsiteX0" fmla="*/ 29368 w 70334"/>
                    <a:gd name="connsiteY0" fmla="*/ 59307 h 59311"/>
                    <a:gd name="connsiteX1" fmla="*/ 914 w 70334"/>
                    <a:gd name="connsiteY1" fmla="*/ 10713 h 59311"/>
                    <a:gd name="connsiteX2" fmla="*/ 2028 w 70334"/>
                    <a:gd name="connsiteY2" fmla="*/ 12941 h 59311"/>
                    <a:gd name="connsiteX3" fmla="*/ 18226 w 70334"/>
                    <a:gd name="connsiteY3" fmla="*/ 34881 h 59311"/>
                    <a:gd name="connsiteX4" fmla="*/ 45137 w 70334"/>
                    <a:gd name="connsiteY4" fmla="*/ 32482 h 59311"/>
                    <a:gd name="connsiteX5" fmla="*/ 56536 w 70334"/>
                    <a:gd name="connsiteY5" fmla="*/ 19969 h 59311"/>
                    <a:gd name="connsiteX6" fmla="*/ 59193 w 70334"/>
                    <a:gd name="connsiteY6" fmla="*/ 10199 h 59311"/>
                    <a:gd name="connsiteX7" fmla="*/ 60478 w 70334"/>
                    <a:gd name="connsiteY7" fmla="*/ 2999 h 59311"/>
                    <a:gd name="connsiteX8" fmla="*/ 62106 w 70334"/>
                    <a:gd name="connsiteY8" fmla="*/ 0 h 59311"/>
                    <a:gd name="connsiteX9" fmla="*/ 65278 w 70334"/>
                    <a:gd name="connsiteY9" fmla="*/ 1371 h 59311"/>
                    <a:gd name="connsiteX10" fmla="*/ 67592 w 70334"/>
                    <a:gd name="connsiteY10" fmla="*/ 4114 h 59311"/>
                    <a:gd name="connsiteX11" fmla="*/ 70334 w 70334"/>
                    <a:gd name="connsiteY11" fmla="*/ 16627 h 59311"/>
                    <a:gd name="connsiteX12" fmla="*/ 29368 w 70334"/>
                    <a:gd name="connsiteY12" fmla="*/ 59307 h 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334" h="59311">
                      <a:moveTo>
                        <a:pt x="29368" y="59307"/>
                      </a:moveTo>
                      <a:cubicBezTo>
                        <a:pt x="5199" y="59307"/>
                        <a:pt x="-2943" y="32482"/>
                        <a:pt x="914" y="10713"/>
                      </a:cubicBezTo>
                      <a:cubicBezTo>
                        <a:pt x="1531" y="11304"/>
                        <a:pt x="1925" y="12093"/>
                        <a:pt x="2028" y="12941"/>
                      </a:cubicBezTo>
                      <a:cubicBezTo>
                        <a:pt x="3065" y="22643"/>
                        <a:pt x="9261" y="31034"/>
                        <a:pt x="18226" y="34881"/>
                      </a:cubicBezTo>
                      <a:cubicBezTo>
                        <a:pt x="27105" y="38113"/>
                        <a:pt x="36969" y="37230"/>
                        <a:pt x="45137" y="32482"/>
                      </a:cubicBezTo>
                      <a:cubicBezTo>
                        <a:pt x="50151" y="29602"/>
                        <a:pt x="54127" y="25223"/>
                        <a:pt x="56536" y="19969"/>
                      </a:cubicBezTo>
                      <a:cubicBezTo>
                        <a:pt x="57924" y="16875"/>
                        <a:pt x="58824" y="13575"/>
                        <a:pt x="59193" y="10199"/>
                      </a:cubicBezTo>
                      <a:cubicBezTo>
                        <a:pt x="59398" y="7765"/>
                        <a:pt x="59827" y="5357"/>
                        <a:pt x="60478" y="2999"/>
                      </a:cubicBezTo>
                      <a:cubicBezTo>
                        <a:pt x="60847" y="1911"/>
                        <a:pt x="61395" y="900"/>
                        <a:pt x="62106" y="0"/>
                      </a:cubicBezTo>
                      <a:cubicBezTo>
                        <a:pt x="63229" y="274"/>
                        <a:pt x="64301" y="745"/>
                        <a:pt x="65278" y="1371"/>
                      </a:cubicBezTo>
                      <a:cubicBezTo>
                        <a:pt x="66238" y="2108"/>
                        <a:pt x="67026" y="3042"/>
                        <a:pt x="67592" y="4114"/>
                      </a:cubicBezTo>
                      <a:cubicBezTo>
                        <a:pt x="69357" y="8048"/>
                        <a:pt x="70291" y="12316"/>
                        <a:pt x="70334" y="16627"/>
                      </a:cubicBezTo>
                      <a:cubicBezTo>
                        <a:pt x="67763" y="39510"/>
                        <a:pt x="53108" y="59650"/>
                        <a:pt x="29368" y="59307"/>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130" name="Freeform: Shape 298">
                  <a:extLst>
                    <a:ext uri="{FF2B5EF4-FFF2-40B4-BE49-F238E27FC236}">
                      <a16:creationId xmlns:a16="http://schemas.microsoft.com/office/drawing/2014/main" id="{A7BF0714-E267-2F98-0088-2255810A9455}"/>
                    </a:ext>
                  </a:extLst>
                </p:cNvPr>
                <p:cNvSpPr/>
                <p:nvPr/>
              </p:nvSpPr>
              <p:spPr>
                <a:xfrm>
                  <a:off x="6433799" y="4096979"/>
                  <a:ext cx="58417" cy="45341"/>
                </a:xfrm>
                <a:custGeom>
                  <a:avLst/>
                  <a:gdLst>
                    <a:gd name="connsiteX0" fmla="*/ 132 w 58417"/>
                    <a:gd name="connsiteY0" fmla="*/ 13288 h 45341"/>
                    <a:gd name="connsiteX1" fmla="*/ 6560 w 58417"/>
                    <a:gd name="connsiteY1" fmla="*/ 20316 h 45341"/>
                    <a:gd name="connsiteX2" fmla="*/ 10417 w 58417"/>
                    <a:gd name="connsiteY2" fmla="*/ 21773 h 45341"/>
                    <a:gd name="connsiteX3" fmla="*/ 11788 w 58417"/>
                    <a:gd name="connsiteY3" fmla="*/ 24344 h 45341"/>
                    <a:gd name="connsiteX4" fmla="*/ 21301 w 58417"/>
                    <a:gd name="connsiteY4" fmla="*/ 29057 h 45341"/>
                    <a:gd name="connsiteX5" fmla="*/ 29871 w 58417"/>
                    <a:gd name="connsiteY5" fmla="*/ 34800 h 45341"/>
                    <a:gd name="connsiteX6" fmla="*/ 40156 w 58417"/>
                    <a:gd name="connsiteY6" fmla="*/ 32571 h 45341"/>
                    <a:gd name="connsiteX7" fmla="*/ 48041 w 58417"/>
                    <a:gd name="connsiteY7" fmla="*/ 40028 h 45341"/>
                    <a:gd name="connsiteX8" fmla="*/ 58154 w 58417"/>
                    <a:gd name="connsiteY8" fmla="*/ 45341 h 45341"/>
                    <a:gd name="connsiteX9" fmla="*/ 56097 w 58417"/>
                    <a:gd name="connsiteY9" fmla="*/ 30257 h 45341"/>
                    <a:gd name="connsiteX10" fmla="*/ 44527 w 58417"/>
                    <a:gd name="connsiteY10" fmla="*/ 21173 h 45341"/>
                    <a:gd name="connsiteX11" fmla="*/ 40182 w 58417"/>
                    <a:gd name="connsiteY11" fmla="*/ 12774 h 45341"/>
                    <a:gd name="connsiteX12" fmla="*/ 35100 w 58417"/>
                    <a:gd name="connsiteY12" fmla="*/ 13202 h 45341"/>
                    <a:gd name="connsiteX13" fmla="*/ 26486 w 58417"/>
                    <a:gd name="connsiteY13" fmla="*/ 6517 h 45341"/>
                    <a:gd name="connsiteX14" fmla="*/ 25243 w 58417"/>
                    <a:gd name="connsiteY14" fmla="*/ 6775 h 45341"/>
                    <a:gd name="connsiteX15" fmla="*/ 15387 w 58417"/>
                    <a:gd name="connsiteY15" fmla="*/ 4 h 45341"/>
                    <a:gd name="connsiteX16" fmla="*/ 132 w 58417"/>
                    <a:gd name="connsiteY16" fmla="*/ 13288 h 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17" h="45341">
                      <a:moveTo>
                        <a:pt x="132" y="13288"/>
                      </a:moveTo>
                      <a:cubicBezTo>
                        <a:pt x="775" y="16656"/>
                        <a:pt x="3260" y="19373"/>
                        <a:pt x="6560" y="20316"/>
                      </a:cubicBezTo>
                      <a:cubicBezTo>
                        <a:pt x="7931" y="20530"/>
                        <a:pt x="9243" y="21027"/>
                        <a:pt x="10417" y="21773"/>
                      </a:cubicBezTo>
                      <a:cubicBezTo>
                        <a:pt x="11008" y="22553"/>
                        <a:pt x="11471" y="23418"/>
                        <a:pt x="11788" y="24344"/>
                      </a:cubicBezTo>
                      <a:cubicBezTo>
                        <a:pt x="13485" y="27926"/>
                        <a:pt x="17419" y="29880"/>
                        <a:pt x="21301" y="29057"/>
                      </a:cubicBezTo>
                      <a:cubicBezTo>
                        <a:pt x="22895" y="32391"/>
                        <a:pt x="26178" y="34594"/>
                        <a:pt x="29871" y="34800"/>
                      </a:cubicBezTo>
                      <a:cubicBezTo>
                        <a:pt x="33445" y="35057"/>
                        <a:pt x="37011" y="34286"/>
                        <a:pt x="40156" y="32571"/>
                      </a:cubicBezTo>
                      <a:cubicBezTo>
                        <a:pt x="40156" y="36428"/>
                        <a:pt x="44184" y="38999"/>
                        <a:pt x="48041" y="40028"/>
                      </a:cubicBezTo>
                      <a:cubicBezTo>
                        <a:pt x="51898" y="41056"/>
                        <a:pt x="56611" y="41828"/>
                        <a:pt x="58154" y="45341"/>
                      </a:cubicBezTo>
                      <a:cubicBezTo>
                        <a:pt x="58857" y="40216"/>
                        <a:pt x="58145" y="35005"/>
                        <a:pt x="56097" y="30257"/>
                      </a:cubicBezTo>
                      <a:cubicBezTo>
                        <a:pt x="54023" y="25467"/>
                        <a:pt x="49669" y="22047"/>
                        <a:pt x="44527" y="21173"/>
                      </a:cubicBezTo>
                      <a:cubicBezTo>
                        <a:pt x="45650" y="17650"/>
                        <a:pt x="43704" y="13897"/>
                        <a:pt x="40182" y="12774"/>
                      </a:cubicBezTo>
                      <a:cubicBezTo>
                        <a:pt x="38502" y="12242"/>
                        <a:pt x="36668" y="12397"/>
                        <a:pt x="35100" y="13202"/>
                      </a:cubicBezTo>
                      <a:cubicBezTo>
                        <a:pt x="34568" y="8977"/>
                        <a:pt x="30711" y="5977"/>
                        <a:pt x="26486" y="6517"/>
                      </a:cubicBezTo>
                      <a:cubicBezTo>
                        <a:pt x="26066" y="6569"/>
                        <a:pt x="25646" y="6655"/>
                        <a:pt x="25243" y="6775"/>
                      </a:cubicBezTo>
                      <a:cubicBezTo>
                        <a:pt x="23701" y="2678"/>
                        <a:pt x="19767" y="-22"/>
                        <a:pt x="15387" y="4"/>
                      </a:cubicBezTo>
                      <a:cubicBezTo>
                        <a:pt x="8360" y="-167"/>
                        <a:pt x="-1239" y="5403"/>
                        <a:pt x="132" y="13288"/>
                      </a:cubicBezTo>
                      <a:close/>
                    </a:path>
                  </a:pathLst>
                </a:custGeom>
                <a:solidFill>
                  <a:srgbClr val="1AA4BE"/>
                </a:solidFill>
                <a:ln w="8553" cap="flat">
                  <a:noFill/>
                  <a:prstDash val="solid"/>
                  <a:miter/>
                </a:ln>
              </p:spPr>
              <p:txBody>
                <a:bodyPr rtlCol="0" anchor="ctr"/>
                <a:lstStyle/>
                <a:p>
                  <a:endParaRPr lang="en-US" dirty="0"/>
                </a:p>
              </p:txBody>
            </p:sp>
            <p:sp>
              <p:nvSpPr>
                <p:cNvPr id="131" name="Freeform: Shape 299">
                  <a:extLst>
                    <a:ext uri="{FF2B5EF4-FFF2-40B4-BE49-F238E27FC236}">
                      <a16:creationId xmlns:a16="http://schemas.microsoft.com/office/drawing/2014/main" id="{42F416DB-133D-808F-50F3-D0675A145382}"/>
                    </a:ext>
                  </a:extLst>
                </p:cNvPr>
                <p:cNvSpPr/>
                <p:nvPr/>
              </p:nvSpPr>
              <p:spPr>
                <a:xfrm>
                  <a:off x="6433799" y="4096979"/>
                  <a:ext cx="58417" cy="45341"/>
                </a:xfrm>
                <a:custGeom>
                  <a:avLst/>
                  <a:gdLst>
                    <a:gd name="connsiteX0" fmla="*/ 132 w 58417"/>
                    <a:gd name="connsiteY0" fmla="*/ 13288 h 45341"/>
                    <a:gd name="connsiteX1" fmla="*/ 6560 w 58417"/>
                    <a:gd name="connsiteY1" fmla="*/ 20316 h 45341"/>
                    <a:gd name="connsiteX2" fmla="*/ 10417 w 58417"/>
                    <a:gd name="connsiteY2" fmla="*/ 21773 h 45341"/>
                    <a:gd name="connsiteX3" fmla="*/ 11788 w 58417"/>
                    <a:gd name="connsiteY3" fmla="*/ 24344 h 45341"/>
                    <a:gd name="connsiteX4" fmla="*/ 21301 w 58417"/>
                    <a:gd name="connsiteY4" fmla="*/ 29057 h 45341"/>
                    <a:gd name="connsiteX5" fmla="*/ 29871 w 58417"/>
                    <a:gd name="connsiteY5" fmla="*/ 34800 h 45341"/>
                    <a:gd name="connsiteX6" fmla="*/ 40156 w 58417"/>
                    <a:gd name="connsiteY6" fmla="*/ 32571 h 45341"/>
                    <a:gd name="connsiteX7" fmla="*/ 48041 w 58417"/>
                    <a:gd name="connsiteY7" fmla="*/ 40028 h 45341"/>
                    <a:gd name="connsiteX8" fmla="*/ 58154 w 58417"/>
                    <a:gd name="connsiteY8" fmla="*/ 45341 h 45341"/>
                    <a:gd name="connsiteX9" fmla="*/ 56097 w 58417"/>
                    <a:gd name="connsiteY9" fmla="*/ 30257 h 45341"/>
                    <a:gd name="connsiteX10" fmla="*/ 44527 w 58417"/>
                    <a:gd name="connsiteY10" fmla="*/ 21173 h 45341"/>
                    <a:gd name="connsiteX11" fmla="*/ 40182 w 58417"/>
                    <a:gd name="connsiteY11" fmla="*/ 12774 h 45341"/>
                    <a:gd name="connsiteX12" fmla="*/ 35100 w 58417"/>
                    <a:gd name="connsiteY12" fmla="*/ 13202 h 45341"/>
                    <a:gd name="connsiteX13" fmla="*/ 26486 w 58417"/>
                    <a:gd name="connsiteY13" fmla="*/ 6517 h 45341"/>
                    <a:gd name="connsiteX14" fmla="*/ 25243 w 58417"/>
                    <a:gd name="connsiteY14" fmla="*/ 6775 h 45341"/>
                    <a:gd name="connsiteX15" fmla="*/ 15387 w 58417"/>
                    <a:gd name="connsiteY15" fmla="*/ 4 h 45341"/>
                    <a:gd name="connsiteX16" fmla="*/ 132 w 58417"/>
                    <a:gd name="connsiteY16" fmla="*/ 13288 h 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17" h="45341">
                      <a:moveTo>
                        <a:pt x="132" y="13288"/>
                      </a:moveTo>
                      <a:cubicBezTo>
                        <a:pt x="775" y="16656"/>
                        <a:pt x="3260" y="19373"/>
                        <a:pt x="6560" y="20316"/>
                      </a:cubicBezTo>
                      <a:cubicBezTo>
                        <a:pt x="7931" y="20530"/>
                        <a:pt x="9243" y="21027"/>
                        <a:pt x="10417" y="21773"/>
                      </a:cubicBezTo>
                      <a:cubicBezTo>
                        <a:pt x="11008" y="22553"/>
                        <a:pt x="11471" y="23418"/>
                        <a:pt x="11788" y="24344"/>
                      </a:cubicBezTo>
                      <a:cubicBezTo>
                        <a:pt x="13485" y="27926"/>
                        <a:pt x="17419" y="29880"/>
                        <a:pt x="21301" y="29057"/>
                      </a:cubicBezTo>
                      <a:cubicBezTo>
                        <a:pt x="22895" y="32391"/>
                        <a:pt x="26178" y="34594"/>
                        <a:pt x="29871" y="34800"/>
                      </a:cubicBezTo>
                      <a:cubicBezTo>
                        <a:pt x="33445" y="35057"/>
                        <a:pt x="37011" y="34286"/>
                        <a:pt x="40156" y="32571"/>
                      </a:cubicBezTo>
                      <a:cubicBezTo>
                        <a:pt x="40156" y="36428"/>
                        <a:pt x="44184" y="38999"/>
                        <a:pt x="48041" y="40028"/>
                      </a:cubicBezTo>
                      <a:cubicBezTo>
                        <a:pt x="51898" y="41056"/>
                        <a:pt x="56611" y="41828"/>
                        <a:pt x="58154" y="45341"/>
                      </a:cubicBezTo>
                      <a:cubicBezTo>
                        <a:pt x="58857" y="40216"/>
                        <a:pt x="58145" y="35005"/>
                        <a:pt x="56097" y="30257"/>
                      </a:cubicBezTo>
                      <a:cubicBezTo>
                        <a:pt x="54023" y="25467"/>
                        <a:pt x="49669" y="22047"/>
                        <a:pt x="44527" y="21173"/>
                      </a:cubicBezTo>
                      <a:cubicBezTo>
                        <a:pt x="45650" y="17650"/>
                        <a:pt x="43704" y="13897"/>
                        <a:pt x="40182" y="12774"/>
                      </a:cubicBezTo>
                      <a:cubicBezTo>
                        <a:pt x="38502" y="12242"/>
                        <a:pt x="36668" y="12397"/>
                        <a:pt x="35100" y="13202"/>
                      </a:cubicBezTo>
                      <a:cubicBezTo>
                        <a:pt x="34568" y="8977"/>
                        <a:pt x="30711" y="5977"/>
                        <a:pt x="26486" y="6517"/>
                      </a:cubicBezTo>
                      <a:cubicBezTo>
                        <a:pt x="26066" y="6569"/>
                        <a:pt x="25646" y="6655"/>
                        <a:pt x="25243" y="6775"/>
                      </a:cubicBezTo>
                      <a:cubicBezTo>
                        <a:pt x="23701" y="2678"/>
                        <a:pt x="19767" y="-22"/>
                        <a:pt x="15387" y="4"/>
                      </a:cubicBezTo>
                      <a:cubicBezTo>
                        <a:pt x="8360" y="-167"/>
                        <a:pt x="-1239" y="5403"/>
                        <a:pt x="132" y="13288"/>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32" name="Freeform: Shape 300">
                  <a:extLst>
                    <a:ext uri="{FF2B5EF4-FFF2-40B4-BE49-F238E27FC236}">
                      <a16:creationId xmlns:a16="http://schemas.microsoft.com/office/drawing/2014/main" id="{B1BD8E8A-E12A-EA70-5F86-5323AB2B097C}"/>
                    </a:ext>
                  </a:extLst>
                </p:cNvPr>
                <p:cNvSpPr/>
                <p:nvPr/>
              </p:nvSpPr>
              <p:spPr>
                <a:xfrm>
                  <a:off x="6417912" y="4125768"/>
                  <a:ext cx="69070" cy="31419"/>
                </a:xfrm>
                <a:custGeom>
                  <a:avLst/>
                  <a:gdLst>
                    <a:gd name="connsiteX0" fmla="*/ 61443 w 69070"/>
                    <a:gd name="connsiteY0" fmla="*/ 15866 h 31419"/>
                    <a:gd name="connsiteX1" fmla="*/ 52873 w 69070"/>
                    <a:gd name="connsiteY1" fmla="*/ 15181 h 31419"/>
                    <a:gd name="connsiteX2" fmla="*/ 36932 w 69070"/>
                    <a:gd name="connsiteY2" fmla="*/ 10896 h 31419"/>
                    <a:gd name="connsiteX3" fmla="*/ 20519 w 69070"/>
                    <a:gd name="connsiteY3" fmla="*/ 3071 h 31419"/>
                    <a:gd name="connsiteX4" fmla="*/ 19791 w 69070"/>
                    <a:gd name="connsiteY4" fmla="*/ 3354 h 31419"/>
                    <a:gd name="connsiteX5" fmla="*/ 18094 w 69070"/>
                    <a:gd name="connsiteY5" fmla="*/ 3456 h 31419"/>
                    <a:gd name="connsiteX6" fmla="*/ 17991 w 69070"/>
                    <a:gd name="connsiteY6" fmla="*/ 3354 h 31419"/>
                    <a:gd name="connsiteX7" fmla="*/ 6678 w 69070"/>
                    <a:gd name="connsiteY7" fmla="*/ 354 h 31419"/>
                    <a:gd name="connsiteX8" fmla="*/ 250 w 69070"/>
                    <a:gd name="connsiteY8" fmla="*/ 5668 h 31419"/>
                    <a:gd name="connsiteX9" fmla="*/ 3850 w 69070"/>
                    <a:gd name="connsiteY9" fmla="*/ 12610 h 31419"/>
                    <a:gd name="connsiteX10" fmla="*/ 4364 w 69070"/>
                    <a:gd name="connsiteY10" fmla="*/ 18266 h 31419"/>
                    <a:gd name="connsiteX11" fmla="*/ 9678 w 69070"/>
                    <a:gd name="connsiteY11" fmla="*/ 22380 h 31419"/>
                    <a:gd name="connsiteX12" fmla="*/ 16706 w 69070"/>
                    <a:gd name="connsiteY12" fmla="*/ 22380 h 31419"/>
                    <a:gd name="connsiteX13" fmla="*/ 22448 w 69070"/>
                    <a:gd name="connsiteY13" fmla="*/ 29665 h 31419"/>
                    <a:gd name="connsiteX14" fmla="*/ 32132 w 69070"/>
                    <a:gd name="connsiteY14" fmla="*/ 27694 h 31419"/>
                    <a:gd name="connsiteX15" fmla="*/ 38560 w 69070"/>
                    <a:gd name="connsiteY15" fmla="*/ 31379 h 31419"/>
                    <a:gd name="connsiteX16" fmla="*/ 45931 w 69070"/>
                    <a:gd name="connsiteY16" fmla="*/ 28465 h 31419"/>
                    <a:gd name="connsiteX17" fmla="*/ 53130 w 69070"/>
                    <a:gd name="connsiteY17" fmla="*/ 30779 h 31419"/>
                    <a:gd name="connsiteX18" fmla="*/ 60500 w 69070"/>
                    <a:gd name="connsiteY18" fmla="*/ 27179 h 31419"/>
                    <a:gd name="connsiteX19" fmla="*/ 69071 w 69070"/>
                    <a:gd name="connsiteY19" fmla="*/ 25208 h 31419"/>
                    <a:gd name="connsiteX20" fmla="*/ 61443 w 69070"/>
                    <a:gd name="connsiteY20" fmla="*/ 15866 h 3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070" h="31419">
                      <a:moveTo>
                        <a:pt x="61443" y="15866"/>
                      </a:moveTo>
                      <a:cubicBezTo>
                        <a:pt x="58829" y="14375"/>
                        <a:pt x="55692" y="14127"/>
                        <a:pt x="52873" y="15181"/>
                      </a:cubicBezTo>
                      <a:cubicBezTo>
                        <a:pt x="49059" y="10433"/>
                        <a:pt x="42614" y="8693"/>
                        <a:pt x="36932" y="10896"/>
                      </a:cubicBezTo>
                      <a:cubicBezTo>
                        <a:pt x="34558" y="4202"/>
                        <a:pt x="27213" y="697"/>
                        <a:pt x="20519" y="3071"/>
                      </a:cubicBezTo>
                      <a:cubicBezTo>
                        <a:pt x="20279" y="3156"/>
                        <a:pt x="20031" y="3251"/>
                        <a:pt x="19791" y="3354"/>
                      </a:cubicBezTo>
                      <a:cubicBezTo>
                        <a:pt x="19354" y="3851"/>
                        <a:pt x="18591" y="3902"/>
                        <a:pt x="18094" y="3456"/>
                      </a:cubicBezTo>
                      <a:cubicBezTo>
                        <a:pt x="18060" y="3431"/>
                        <a:pt x="18025" y="3388"/>
                        <a:pt x="17991" y="3354"/>
                      </a:cubicBezTo>
                      <a:cubicBezTo>
                        <a:pt x="14983" y="491"/>
                        <a:pt x="10715" y="-640"/>
                        <a:pt x="6678" y="354"/>
                      </a:cubicBezTo>
                      <a:cubicBezTo>
                        <a:pt x="3764" y="894"/>
                        <a:pt x="1330" y="2899"/>
                        <a:pt x="250" y="5668"/>
                      </a:cubicBezTo>
                      <a:cubicBezTo>
                        <a:pt x="-650" y="8573"/>
                        <a:pt x="953" y="11667"/>
                        <a:pt x="3850" y="12610"/>
                      </a:cubicBezTo>
                      <a:cubicBezTo>
                        <a:pt x="3507" y="14504"/>
                        <a:pt x="3687" y="16466"/>
                        <a:pt x="4364" y="18266"/>
                      </a:cubicBezTo>
                      <a:cubicBezTo>
                        <a:pt x="5410" y="20374"/>
                        <a:pt x="7372" y="21891"/>
                        <a:pt x="9678" y="22380"/>
                      </a:cubicBezTo>
                      <a:cubicBezTo>
                        <a:pt x="12009" y="22723"/>
                        <a:pt x="14374" y="22723"/>
                        <a:pt x="16706" y="22380"/>
                      </a:cubicBezTo>
                      <a:cubicBezTo>
                        <a:pt x="16560" y="25894"/>
                        <a:pt x="18994" y="28988"/>
                        <a:pt x="22448" y="29665"/>
                      </a:cubicBezTo>
                      <a:cubicBezTo>
                        <a:pt x="25807" y="30213"/>
                        <a:pt x="29253" y="29511"/>
                        <a:pt x="32132" y="27694"/>
                      </a:cubicBezTo>
                      <a:cubicBezTo>
                        <a:pt x="33238" y="30196"/>
                        <a:pt x="35843" y="31688"/>
                        <a:pt x="38560" y="31379"/>
                      </a:cubicBezTo>
                      <a:cubicBezTo>
                        <a:pt x="41200" y="30959"/>
                        <a:pt x="43719" y="29965"/>
                        <a:pt x="45931" y="28465"/>
                      </a:cubicBezTo>
                      <a:cubicBezTo>
                        <a:pt x="47525" y="30788"/>
                        <a:pt x="50481" y="31739"/>
                        <a:pt x="53130" y="30779"/>
                      </a:cubicBezTo>
                      <a:cubicBezTo>
                        <a:pt x="55710" y="29845"/>
                        <a:pt x="58178" y="28637"/>
                        <a:pt x="60500" y="27179"/>
                      </a:cubicBezTo>
                      <a:cubicBezTo>
                        <a:pt x="63072" y="25894"/>
                        <a:pt x="66243" y="24008"/>
                        <a:pt x="69071" y="25208"/>
                      </a:cubicBezTo>
                      <a:cubicBezTo>
                        <a:pt x="67580" y="21369"/>
                        <a:pt x="64906" y="18095"/>
                        <a:pt x="61443" y="15866"/>
                      </a:cubicBezTo>
                      <a:close/>
                    </a:path>
                  </a:pathLst>
                </a:custGeom>
                <a:solidFill>
                  <a:srgbClr val="1AA4BE"/>
                </a:solidFill>
                <a:ln w="8553" cap="flat">
                  <a:noFill/>
                  <a:prstDash val="solid"/>
                  <a:miter/>
                </a:ln>
              </p:spPr>
              <p:txBody>
                <a:bodyPr rtlCol="0" anchor="ctr"/>
                <a:lstStyle/>
                <a:p>
                  <a:endParaRPr lang="en-US" dirty="0"/>
                </a:p>
              </p:txBody>
            </p:sp>
            <p:sp>
              <p:nvSpPr>
                <p:cNvPr id="133" name="Freeform: Shape 301">
                  <a:extLst>
                    <a:ext uri="{FF2B5EF4-FFF2-40B4-BE49-F238E27FC236}">
                      <a16:creationId xmlns:a16="http://schemas.microsoft.com/office/drawing/2014/main" id="{235B13AB-E3DE-BE5C-7212-C20012B4CE17}"/>
                    </a:ext>
                  </a:extLst>
                </p:cNvPr>
                <p:cNvSpPr/>
                <p:nvPr/>
              </p:nvSpPr>
              <p:spPr>
                <a:xfrm>
                  <a:off x="6417912" y="4125768"/>
                  <a:ext cx="69070" cy="31419"/>
                </a:xfrm>
                <a:custGeom>
                  <a:avLst/>
                  <a:gdLst>
                    <a:gd name="connsiteX0" fmla="*/ 61443 w 69070"/>
                    <a:gd name="connsiteY0" fmla="*/ 15866 h 31419"/>
                    <a:gd name="connsiteX1" fmla="*/ 52873 w 69070"/>
                    <a:gd name="connsiteY1" fmla="*/ 15181 h 31419"/>
                    <a:gd name="connsiteX2" fmla="*/ 36932 w 69070"/>
                    <a:gd name="connsiteY2" fmla="*/ 10896 h 31419"/>
                    <a:gd name="connsiteX3" fmla="*/ 20519 w 69070"/>
                    <a:gd name="connsiteY3" fmla="*/ 3071 h 31419"/>
                    <a:gd name="connsiteX4" fmla="*/ 19791 w 69070"/>
                    <a:gd name="connsiteY4" fmla="*/ 3354 h 31419"/>
                    <a:gd name="connsiteX5" fmla="*/ 18094 w 69070"/>
                    <a:gd name="connsiteY5" fmla="*/ 3456 h 31419"/>
                    <a:gd name="connsiteX6" fmla="*/ 17991 w 69070"/>
                    <a:gd name="connsiteY6" fmla="*/ 3354 h 31419"/>
                    <a:gd name="connsiteX7" fmla="*/ 6678 w 69070"/>
                    <a:gd name="connsiteY7" fmla="*/ 354 h 31419"/>
                    <a:gd name="connsiteX8" fmla="*/ 250 w 69070"/>
                    <a:gd name="connsiteY8" fmla="*/ 5668 h 31419"/>
                    <a:gd name="connsiteX9" fmla="*/ 3850 w 69070"/>
                    <a:gd name="connsiteY9" fmla="*/ 12610 h 31419"/>
                    <a:gd name="connsiteX10" fmla="*/ 4364 w 69070"/>
                    <a:gd name="connsiteY10" fmla="*/ 18266 h 31419"/>
                    <a:gd name="connsiteX11" fmla="*/ 9678 w 69070"/>
                    <a:gd name="connsiteY11" fmla="*/ 22380 h 31419"/>
                    <a:gd name="connsiteX12" fmla="*/ 16706 w 69070"/>
                    <a:gd name="connsiteY12" fmla="*/ 22380 h 31419"/>
                    <a:gd name="connsiteX13" fmla="*/ 22448 w 69070"/>
                    <a:gd name="connsiteY13" fmla="*/ 29665 h 31419"/>
                    <a:gd name="connsiteX14" fmla="*/ 32132 w 69070"/>
                    <a:gd name="connsiteY14" fmla="*/ 27694 h 31419"/>
                    <a:gd name="connsiteX15" fmla="*/ 38560 w 69070"/>
                    <a:gd name="connsiteY15" fmla="*/ 31379 h 31419"/>
                    <a:gd name="connsiteX16" fmla="*/ 45931 w 69070"/>
                    <a:gd name="connsiteY16" fmla="*/ 28465 h 31419"/>
                    <a:gd name="connsiteX17" fmla="*/ 53130 w 69070"/>
                    <a:gd name="connsiteY17" fmla="*/ 30779 h 31419"/>
                    <a:gd name="connsiteX18" fmla="*/ 60500 w 69070"/>
                    <a:gd name="connsiteY18" fmla="*/ 27179 h 31419"/>
                    <a:gd name="connsiteX19" fmla="*/ 69071 w 69070"/>
                    <a:gd name="connsiteY19" fmla="*/ 25208 h 31419"/>
                    <a:gd name="connsiteX20" fmla="*/ 61443 w 69070"/>
                    <a:gd name="connsiteY20" fmla="*/ 15866 h 3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070" h="31419">
                      <a:moveTo>
                        <a:pt x="61443" y="15866"/>
                      </a:moveTo>
                      <a:cubicBezTo>
                        <a:pt x="58829" y="14375"/>
                        <a:pt x="55692" y="14127"/>
                        <a:pt x="52873" y="15181"/>
                      </a:cubicBezTo>
                      <a:cubicBezTo>
                        <a:pt x="49059" y="10433"/>
                        <a:pt x="42614" y="8693"/>
                        <a:pt x="36932" y="10896"/>
                      </a:cubicBezTo>
                      <a:cubicBezTo>
                        <a:pt x="34558" y="4202"/>
                        <a:pt x="27213" y="697"/>
                        <a:pt x="20519" y="3071"/>
                      </a:cubicBezTo>
                      <a:cubicBezTo>
                        <a:pt x="20279" y="3156"/>
                        <a:pt x="20031" y="3251"/>
                        <a:pt x="19791" y="3354"/>
                      </a:cubicBezTo>
                      <a:cubicBezTo>
                        <a:pt x="19354" y="3851"/>
                        <a:pt x="18591" y="3902"/>
                        <a:pt x="18094" y="3456"/>
                      </a:cubicBezTo>
                      <a:cubicBezTo>
                        <a:pt x="18060" y="3431"/>
                        <a:pt x="18025" y="3388"/>
                        <a:pt x="17991" y="3354"/>
                      </a:cubicBezTo>
                      <a:cubicBezTo>
                        <a:pt x="14983" y="491"/>
                        <a:pt x="10715" y="-640"/>
                        <a:pt x="6678" y="354"/>
                      </a:cubicBezTo>
                      <a:cubicBezTo>
                        <a:pt x="3764" y="894"/>
                        <a:pt x="1330" y="2899"/>
                        <a:pt x="250" y="5668"/>
                      </a:cubicBezTo>
                      <a:cubicBezTo>
                        <a:pt x="-650" y="8573"/>
                        <a:pt x="953" y="11667"/>
                        <a:pt x="3850" y="12610"/>
                      </a:cubicBezTo>
                      <a:cubicBezTo>
                        <a:pt x="3507" y="14504"/>
                        <a:pt x="3687" y="16466"/>
                        <a:pt x="4364" y="18266"/>
                      </a:cubicBezTo>
                      <a:cubicBezTo>
                        <a:pt x="5410" y="20374"/>
                        <a:pt x="7372" y="21891"/>
                        <a:pt x="9678" y="22380"/>
                      </a:cubicBezTo>
                      <a:cubicBezTo>
                        <a:pt x="12009" y="22723"/>
                        <a:pt x="14374" y="22723"/>
                        <a:pt x="16706" y="22380"/>
                      </a:cubicBezTo>
                      <a:cubicBezTo>
                        <a:pt x="16560" y="25894"/>
                        <a:pt x="18994" y="28988"/>
                        <a:pt x="22448" y="29665"/>
                      </a:cubicBezTo>
                      <a:cubicBezTo>
                        <a:pt x="25807" y="30213"/>
                        <a:pt x="29253" y="29511"/>
                        <a:pt x="32132" y="27694"/>
                      </a:cubicBezTo>
                      <a:cubicBezTo>
                        <a:pt x="33238" y="30196"/>
                        <a:pt x="35843" y="31688"/>
                        <a:pt x="38560" y="31379"/>
                      </a:cubicBezTo>
                      <a:cubicBezTo>
                        <a:pt x="41200" y="30959"/>
                        <a:pt x="43719" y="29965"/>
                        <a:pt x="45931" y="28465"/>
                      </a:cubicBezTo>
                      <a:cubicBezTo>
                        <a:pt x="47525" y="30788"/>
                        <a:pt x="50481" y="31739"/>
                        <a:pt x="53130" y="30779"/>
                      </a:cubicBezTo>
                      <a:cubicBezTo>
                        <a:pt x="55710" y="29845"/>
                        <a:pt x="58178" y="28637"/>
                        <a:pt x="60500" y="27179"/>
                      </a:cubicBezTo>
                      <a:cubicBezTo>
                        <a:pt x="63072" y="25894"/>
                        <a:pt x="66243" y="24008"/>
                        <a:pt x="69071" y="25208"/>
                      </a:cubicBezTo>
                      <a:cubicBezTo>
                        <a:pt x="67580" y="21369"/>
                        <a:pt x="64906" y="18095"/>
                        <a:pt x="61443" y="15866"/>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34" name="Freeform: Shape 302">
                  <a:extLst>
                    <a:ext uri="{FF2B5EF4-FFF2-40B4-BE49-F238E27FC236}">
                      <a16:creationId xmlns:a16="http://schemas.microsoft.com/office/drawing/2014/main" id="{20349810-49E6-BEAD-A0DF-3DE11DEA72C5}"/>
                    </a:ext>
                  </a:extLst>
                </p:cNvPr>
                <p:cNvSpPr/>
                <p:nvPr/>
              </p:nvSpPr>
              <p:spPr>
                <a:xfrm>
                  <a:off x="6574823" y="4097060"/>
                  <a:ext cx="57988" cy="45345"/>
                </a:xfrm>
                <a:custGeom>
                  <a:avLst/>
                  <a:gdLst>
                    <a:gd name="connsiteX0" fmla="*/ 57856 w 57988"/>
                    <a:gd name="connsiteY0" fmla="*/ 13207 h 45345"/>
                    <a:gd name="connsiteX1" fmla="*/ 51429 w 57988"/>
                    <a:gd name="connsiteY1" fmla="*/ 20235 h 45345"/>
                    <a:gd name="connsiteX2" fmla="*/ 47572 w 57988"/>
                    <a:gd name="connsiteY2" fmla="*/ 21692 h 45345"/>
                    <a:gd name="connsiteX3" fmla="*/ 46201 w 57988"/>
                    <a:gd name="connsiteY3" fmla="*/ 24263 h 45345"/>
                    <a:gd name="connsiteX4" fmla="*/ 36687 w 57988"/>
                    <a:gd name="connsiteY4" fmla="*/ 28976 h 45345"/>
                    <a:gd name="connsiteX5" fmla="*/ 28117 w 57988"/>
                    <a:gd name="connsiteY5" fmla="*/ 34719 h 45345"/>
                    <a:gd name="connsiteX6" fmla="*/ 18261 w 57988"/>
                    <a:gd name="connsiteY6" fmla="*/ 32576 h 45345"/>
                    <a:gd name="connsiteX7" fmla="*/ 10376 w 57988"/>
                    <a:gd name="connsiteY7" fmla="*/ 40032 h 45345"/>
                    <a:gd name="connsiteX8" fmla="*/ 263 w 57988"/>
                    <a:gd name="connsiteY8" fmla="*/ 45346 h 45345"/>
                    <a:gd name="connsiteX9" fmla="*/ 2320 w 57988"/>
                    <a:gd name="connsiteY9" fmla="*/ 30262 h 45345"/>
                    <a:gd name="connsiteX10" fmla="*/ 13890 w 57988"/>
                    <a:gd name="connsiteY10" fmla="*/ 21178 h 45345"/>
                    <a:gd name="connsiteX11" fmla="*/ 15947 w 57988"/>
                    <a:gd name="connsiteY11" fmla="*/ 14064 h 45345"/>
                    <a:gd name="connsiteX12" fmla="*/ 23318 w 57988"/>
                    <a:gd name="connsiteY12" fmla="*/ 13207 h 45345"/>
                    <a:gd name="connsiteX13" fmla="*/ 31931 w 57988"/>
                    <a:gd name="connsiteY13" fmla="*/ 6522 h 45345"/>
                    <a:gd name="connsiteX14" fmla="*/ 33174 w 57988"/>
                    <a:gd name="connsiteY14" fmla="*/ 6779 h 45345"/>
                    <a:gd name="connsiteX15" fmla="*/ 43030 w 57988"/>
                    <a:gd name="connsiteY15" fmla="*/ 9 h 45345"/>
                    <a:gd name="connsiteX16" fmla="*/ 57856 w 57988"/>
                    <a:gd name="connsiteY16" fmla="*/ 13207 h 4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8" h="45345">
                      <a:moveTo>
                        <a:pt x="57856" y="13207"/>
                      </a:moveTo>
                      <a:cubicBezTo>
                        <a:pt x="57214" y="16575"/>
                        <a:pt x="54728" y="19292"/>
                        <a:pt x="51429" y="20235"/>
                      </a:cubicBezTo>
                      <a:cubicBezTo>
                        <a:pt x="50049" y="20432"/>
                        <a:pt x="48738" y="20929"/>
                        <a:pt x="47572" y="21692"/>
                      </a:cubicBezTo>
                      <a:cubicBezTo>
                        <a:pt x="46981" y="22472"/>
                        <a:pt x="46518" y="23337"/>
                        <a:pt x="46201" y="24263"/>
                      </a:cubicBezTo>
                      <a:cubicBezTo>
                        <a:pt x="44504" y="27845"/>
                        <a:pt x="40570" y="29799"/>
                        <a:pt x="36687" y="28976"/>
                      </a:cubicBezTo>
                      <a:cubicBezTo>
                        <a:pt x="35085" y="32302"/>
                        <a:pt x="31802" y="34496"/>
                        <a:pt x="28117" y="34719"/>
                      </a:cubicBezTo>
                      <a:cubicBezTo>
                        <a:pt x="24698" y="34933"/>
                        <a:pt x="21286" y="34187"/>
                        <a:pt x="18261" y="32576"/>
                      </a:cubicBezTo>
                      <a:cubicBezTo>
                        <a:pt x="18261" y="36433"/>
                        <a:pt x="14147" y="39004"/>
                        <a:pt x="10376" y="40032"/>
                      </a:cubicBezTo>
                      <a:cubicBezTo>
                        <a:pt x="6605" y="41061"/>
                        <a:pt x="1806" y="41832"/>
                        <a:pt x="263" y="45346"/>
                      </a:cubicBezTo>
                      <a:cubicBezTo>
                        <a:pt x="-440" y="40221"/>
                        <a:pt x="272" y="35010"/>
                        <a:pt x="2320" y="30262"/>
                      </a:cubicBezTo>
                      <a:cubicBezTo>
                        <a:pt x="4394" y="25471"/>
                        <a:pt x="8748" y="22052"/>
                        <a:pt x="13890" y="21178"/>
                      </a:cubicBezTo>
                      <a:cubicBezTo>
                        <a:pt x="13059" y="18606"/>
                        <a:pt x="13873" y="15786"/>
                        <a:pt x="15947" y="14064"/>
                      </a:cubicBezTo>
                      <a:cubicBezTo>
                        <a:pt x="18013" y="12341"/>
                        <a:pt x="20909" y="11998"/>
                        <a:pt x="23318" y="13207"/>
                      </a:cubicBezTo>
                      <a:cubicBezTo>
                        <a:pt x="23849" y="8982"/>
                        <a:pt x="27706" y="5982"/>
                        <a:pt x="31931" y="6522"/>
                      </a:cubicBezTo>
                      <a:cubicBezTo>
                        <a:pt x="32351" y="6573"/>
                        <a:pt x="32771" y="6659"/>
                        <a:pt x="33174" y="6779"/>
                      </a:cubicBezTo>
                      <a:cubicBezTo>
                        <a:pt x="34716" y="2682"/>
                        <a:pt x="38650" y="-17"/>
                        <a:pt x="43030" y="9"/>
                      </a:cubicBezTo>
                      <a:cubicBezTo>
                        <a:pt x="49629" y="-249"/>
                        <a:pt x="59228" y="5322"/>
                        <a:pt x="57856" y="13207"/>
                      </a:cubicBezTo>
                      <a:close/>
                    </a:path>
                  </a:pathLst>
                </a:custGeom>
                <a:solidFill>
                  <a:srgbClr val="1AA4BE"/>
                </a:solidFill>
                <a:ln w="8553" cap="flat">
                  <a:noFill/>
                  <a:prstDash val="solid"/>
                  <a:miter/>
                </a:ln>
              </p:spPr>
              <p:txBody>
                <a:bodyPr rtlCol="0" anchor="ctr"/>
                <a:lstStyle/>
                <a:p>
                  <a:endParaRPr lang="en-US" dirty="0"/>
                </a:p>
              </p:txBody>
            </p:sp>
            <p:sp>
              <p:nvSpPr>
                <p:cNvPr id="135" name="Freeform: Shape 303">
                  <a:extLst>
                    <a:ext uri="{FF2B5EF4-FFF2-40B4-BE49-F238E27FC236}">
                      <a16:creationId xmlns:a16="http://schemas.microsoft.com/office/drawing/2014/main" id="{A25948ED-98F2-AC91-4877-66C4266C9F17}"/>
                    </a:ext>
                  </a:extLst>
                </p:cNvPr>
                <p:cNvSpPr/>
                <p:nvPr/>
              </p:nvSpPr>
              <p:spPr>
                <a:xfrm>
                  <a:off x="6574823" y="4097060"/>
                  <a:ext cx="57988" cy="45345"/>
                </a:xfrm>
                <a:custGeom>
                  <a:avLst/>
                  <a:gdLst>
                    <a:gd name="connsiteX0" fmla="*/ 57856 w 57988"/>
                    <a:gd name="connsiteY0" fmla="*/ 13207 h 45345"/>
                    <a:gd name="connsiteX1" fmla="*/ 51429 w 57988"/>
                    <a:gd name="connsiteY1" fmla="*/ 20235 h 45345"/>
                    <a:gd name="connsiteX2" fmla="*/ 47572 w 57988"/>
                    <a:gd name="connsiteY2" fmla="*/ 21692 h 45345"/>
                    <a:gd name="connsiteX3" fmla="*/ 46201 w 57988"/>
                    <a:gd name="connsiteY3" fmla="*/ 24263 h 45345"/>
                    <a:gd name="connsiteX4" fmla="*/ 36687 w 57988"/>
                    <a:gd name="connsiteY4" fmla="*/ 28976 h 45345"/>
                    <a:gd name="connsiteX5" fmla="*/ 28117 w 57988"/>
                    <a:gd name="connsiteY5" fmla="*/ 34719 h 45345"/>
                    <a:gd name="connsiteX6" fmla="*/ 18261 w 57988"/>
                    <a:gd name="connsiteY6" fmla="*/ 32576 h 45345"/>
                    <a:gd name="connsiteX7" fmla="*/ 10376 w 57988"/>
                    <a:gd name="connsiteY7" fmla="*/ 40032 h 45345"/>
                    <a:gd name="connsiteX8" fmla="*/ 263 w 57988"/>
                    <a:gd name="connsiteY8" fmla="*/ 45346 h 45345"/>
                    <a:gd name="connsiteX9" fmla="*/ 2320 w 57988"/>
                    <a:gd name="connsiteY9" fmla="*/ 30262 h 45345"/>
                    <a:gd name="connsiteX10" fmla="*/ 13890 w 57988"/>
                    <a:gd name="connsiteY10" fmla="*/ 21178 h 45345"/>
                    <a:gd name="connsiteX11" fmla="*/ 15947 w 57988"/>
                    <a:gd name="connsiteY11" fmla="*/ 14064 h 45345"/>
                    <a:gd name="connsiteX12" fmla="*/ 23318 w 57988"/>
                    <a:gd name="connsiteY12" fmla="*/ 13207 h 45345"/>
                    <a:gd name="connsiteX13" fmla="*/ 31931 w 57988"/>
                    <a:gd name="connsiteY13" fmla="*/ 6522 h 45345"/>
                    <a:gd name="connsiteX14" fmla="*/ 33174 w 57988"/>
                    <a:gd name="connsiteY14" fmla="*/ 6779 h 45345"/>
                    <a:gd name="connsiteX15" fmla="*/ 43030 w 57988"/>
                    <a:gd name="connsiteY15" fmla="*/ 9 h 45345"/>
                    <a:gd name="connsiteX16" fmla="*/ 57856 w 57988"/>
                    <a:gd name="connsiteY16" fmla="*/ 13207 h 4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8" h="45345">
                      <a:moveTo>
                        <a:pt x="57856" y="13207"/>
                      </a:moveTo>
                      <a:cubicBezTo>
                        <a:pt x="57214" y="16575"/>
                        <a:pt x="54728" y="19292"/>
                        <a:pt x="51429" y="20235"/>
                      </a:cubicBezTo>
                      <a:cubicBezTo>
                        <a:pt x="50049" y="20432"/>
                        <a:pt x="48738" y="20929"/>
                        <a:pt x="47572" y="21692"/>
                      </a:cubicBezTo>
                      <a:cubicBezTo>
                        <a:pt x="46981" y="22472"/>
                        <a:pt x="46518" y="23337"/>
                        <a:pt x="46201" y="24263"/>
                      </a:cubicBezTo>
                      <a:cubicBezTo>
                        <a:pt x="44504" y="27845"/>
                        <a:pt x="40570" y="29799"/>
                        <a:pt x="36687" y="28976"/>
                      </a:cubicBezTo>
                      <a:cubicBezTo>
                        <a:pt x="35085" y="32302"/>
                        <a:pt x="31802" y="34496"/>
                        <a:pt x="28117" y="34719"/>
                      </a:cubicBezTo>
                      <a:cubicBezTo>
                        <a:pt x="24698" y="34933"/>
                        <a:pt x="21286" y="34187"/>
                        <a:pt x="18261" y="32576"/>
                      </a:cubicBezTo>
                      <a:cubicBezTo>
                        <a:pt x="18261" y="36433"/>
                        <a:pt x="14147" y="39004"/>
                        <a:pt x="10376" y="40032"/>
                      </a:cubicBezTo>
                      <a:cubicBezTo>
                        <a:pt x="6605" y="41061"/>
                        <a:pt x="1806" y="41832"/>
                        <a:pt x="263" y="45346"/>
                      </a:cubicBezTo>
                      <a:cubicBezTo>
                        <a:pt x="-440" y="40221"/>
                        <a:pt x="272" y="35010"/>
                        <a:pt x="2320" y="30262"/>
                      </a:cubicBezTo>
                      <a:cubicBezTo>
                        <a:pt x="4394" y="25471"/>
                        <a:pt x="8748" y="22052"/>
                        <a:pt x="13890" y="21178"/>
                      </a:cubicBezTo>
                      <a:cubicBezTo>
                        <a:pt x="13059" y="18606"/>
                        <a:pt x="13873" y="15786"/>
                        <a:pt x="15947" y="14064"/>
                      </a:cubicBezTo>
                      <a:cubicBezTo>
                        <a:pt x="18013" y="12341"/>
                        <a:pt x="20909" y="11998"/>
                        <a:pt x="23318" y="13207"/>
                      </a:cubicBezTo>
                      <a:cubicBezTo>
                        <a:pt x="23849" y="8982"/>
                        <a:pt x="27706" y="5982"/>
                        <a:pt x="31931" y="6522"/>
                      </a:cubicBezTo>
                      <a:cubicBezTo>
                        <a:pt x="32351" y="6573"/>
                        <a:pt x="32771" y="6659"/>
                        <a:pt x="33174" y="6779"/>
                      </a:cubicBezTo>
                      <a:cubicBezTo>
                        <a:pt x="34716" y="2682"/>
                        <a:pt x="38650" y="-17"/>
                        <a:pt x="43030" y="9"/>
                      </a:cubicBezTo>
                      <a:cubicBezTo>
                        <a:pt x="49629" y="-249"/>
                        <a:pt x="59228" y="5322"/>
                        <a:pt x="57856" y="13207"/>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36" name="Freeform: Shape 304">
                  <a:extLst>
                    <a:ext uri="{FF2B5EF4-FFF2-40B4-BE49-F238E27FC236}">
                      <a16:creationId xmlns:a16="http://schemas.microsoft.com/office/drawing/2014/main" id="{2DDCC03E-E95E-5AF9-86B3-BE8472318C2F}"/>
                    </a:ext>
                  </a:extLst>
                </p:cNvPr>
                <p:cNvSpPr/>
                <p:nvPr/>
              </p:nvSpPr>
              <p:spPr>
                <a:xfrm>
                  <a:off x="6579457" y="4125168"/>
                  <a:ext cx="69156" cy="31419"/>
                </a:xfrm>
                <a:custGeom>
                  <a:avLst/>
                  <a:gdLst>
                    <a:gd name="connsiteX0" fmla="*/ 7713 w 69156"/>
                    <a:gd name="connsiteY0" fmla="*/ 16466 h 31419"/>
                    <a:gd name="connsiteX1" fmla="*/ 16284 w 69156"/>
                    <a:gd name="connsiteY1" fmla="*/ 15781 h 31419"/>
                    <a:gd name="connsiteX2" fmla="*/ 32225 w 69156"/>
                    <a:gd name="connsiteY2" fmla="*/ 11496 h 31419"/>
                    <a:gd name="connsiteX3" fmla="*/ 48637 w 69156"/>
                    <a:gd name="connsiteY3" fmla="*/ 3671 h 31419"/>
                    <a:gd name="connsiteX4" fmla="*/ 49366 w 69156"/>
                    <a:gd name="connsiteY4" fmla="*/ 3954 h 31419"/>
                    <a:gd name="connsiteX5" fmla="*/ 50223 w 69156"/>
                    <a:gd name="connsiteY5" fmla="*/ 3954 h 31419"/>
                    <a:gd name="connsiteX6" fmla="*/ 51165 w 69156"/>
                    <a:gd name="connsiteY6" fmla="*/ 3354 h 31419"/>
                    <a:gd name="connsiteX7" fmla="*/ 62478 w 69156"/>
                    <a:gd name="connsiteY7" fmla="*/ 354 h 31419"/>
                    <a:gd name="connsiteX8" fmla="*/ 68906 w 69156"/>
                    <a:gd name="connsiteY8" fmla="*/ 5668 h 31419"/>
                    <a:gd name="connsiteX9" fmla="*/ 65307 w 69156"/>
                    <a:gd name="connsiteY9" fmla="*/ 12610 h 31419"/>
                    <a:gd name="connsiteX10" fmla="*/ 64792 w 69156"/>
                    <a:gd name="connsiteY10" fmla="*/ 18266 h 31419"/>
                    <a:gd name="connsiteX11" fmla="*/ 59393 w 69156"/>
                    <a:gd name="connsiteY11" fmla="*/ 22380 h 31419"/>
                    <a:gd name="connsiteX12" fmla="*/ 52451 w 69156"/>
                    <a:gd name="connsiteY12" fmla="*/ 22380 h 31419"/>
                    <a:gd name="connsiteX13" fmla="*/ 46709 w 69156"/>
                    <a:gd name="connsiteY13" fmla="*/ 29665 h 31419"/>
                    <a:gd name="connsiteX14" fmla="*/ 37024 w 69156"/>
                    <a:gd name="connsiteY14" fmla="*/ 27694 h 31419"/>
                    <a:gd name="connsiteX15" fmla="*/ 30596 w 69156"/>
                    <a:gd name="connsiteY15" fmla="*/ 31379 h 31419"/>
                    <a:gd name="connsiteX16" fmla="*/ 23226 w 69156"/>
                    <a:gd name="connsiteY16" fmla="*/ 28465 h 31419"/>
                    <a:gd name="connsiteX17" fmla="*/ 16027 w 69156"/>
                    <a:gd name="connsiteY17" fmla="*/ 30779 h 31419"/>
                    <a:gd name="connsiteX18" fmla="*/ 8570 w 69156"/>
                    <a:gd name="connsiteY18" fmla="*/ 27179 h 31419"/>
                    <a:gd name="connsiteX19" fmla="*/ 0 w 69156"/>
                    <a:gd name="connsiteY19" fmla="*/ 25208 h 31419"/>
                    <a:gd name="connsiteX20" fmla="*/ 7713 w 69156"/>
                    <a:gd name="connsiteY20" fmla="*/ 16466 h 3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56" h="31419">
                      <a:moveTo>
                        <a:pt x="7713" y="16466"/>
                      </a:moveTo>
                      <a:cubicBezTo>
                        <a:pt x="10336" y="15010"/>
                        <a:pt x="13464" y="14761"/>
                        <a:pt x="16284" y="15781"/>
                      </a:cubicBezTo>
                      <a:cubicBezTo>
                        <a:pt x="20098" y="11033"/>
                        <a:pt x="26542" y="9293"/>
                        <a:pt x="32225" y="11496"/>
                      </a:cubicBezTo>
                      <a:cubicBezTo>
                        <a:pt x="34599" y="4802"/>
                        <a:pt x="41944" y="1297"/>
                        <a:pt x="48637" y="3671"/>
                      </a:cubicBezTo>
                      <a:cubicBezTo>
                        <a:pt x="48877" y="3756"/>
                        <a:pt x="49126" y="3851"/>
                        <a:pt x="49366" y="3954"/>
                      </a:cubicBezTo>
                      <a:cubicBezTo>
                        <a:pt x="49648" y="4031"/>
                        <a:pt x="49940" y="4031"/>
                        <a:pt x="50223" y="3954"/>
                      </a:cubicBezTo>
                      <a:cubicBezTo>
                        <a:pt x="50591" y="3859"/>
                        <a:pt x="50925" y="3645"/>
                        <a:pt x="51165" y="3354"/>
                      </a:cubicBezTo>
                      <a:cubicBezTo>
                        <a:pt x="54174" y="491"/>
                        <a:pt x="58442" y="-640"/>
                        <a:pt x="62478" y="354"/>
                      </a:cubicBezTo>
                      <a:cubicBezTo>
                        <a:pt x="65392" y="894"/>
                        <a:pt x="67826" y="2899"/>
                        <a:pt x="68906" y="5668"/>
                      </a:cubicBezTo>
                      <a:cubicBezTo>
                        <a:pt x="69806" y="8573"/>
                        <a:pt x="68204" y="11667"/>
                        <a:pt x="65307" y="12610"/>
                      </a:cubicBezTo>
                      <a:cubicBezTo>
                        <a:pt x="65607" y="14512"/>
                        <a:pt x="65427" y="16449"/>
                        <a:pt x="64792" y="18266"/>
                      </a:cubicBezTo>
                      <a:cubicBezTo>
                        <a:pt x="63704" y="20383"/>
                        <a:pt x="61724" y="21891"/>
                        <a:pt x="59393" y="22380"/>
                      </a:cubicBezTo>
                      <a:cubicBezTo>
                        <a:pt x="57088" y="22723"/>
                        <a:pt x="54748" y="22723"/>
                        <a:pt x="52451" y="22380"/>
                      </a:cubicBezTo>
                      <a:cubicBezTo>
                        <a:pt x="52597" y="25894"/>
                        <a:pt x="50163" y="28988"/>
                        <a:pt x="46709" y="29665"/>
                      </a:cubicBezTo>
                      <a:cubicBezTo>
                        <a:pt x="43349" y="30222"/>
                        <a:pt x="39904" y="29519"/>
                        <a:pt x="37024" y="27694"/>
                      </a:cubicBezTo>
                      <a:cubicBezTo>
                        <a:pt x="35919" y="30196"/>
                        <a:pt x="33313" y="31687"/>
                        <a:pt x="30596" y="31379"/>
                      </a:cubicBezTo>
                      <a:cubicBezTo>
                        <a:pt x="27957" y="30959"/>
                        <a:pt x="25437" y="29965"/>
                        <a:pt x="23226" y="28465"/>
                      </a:cubicBezTo>
                      <a:cubicBezTo>
                        <a:pt x="21632" y="30788"/>
                        <a:pt x="18675" y="31739"/>
                        <a:pt x="16027" y="30779"/>
                      </a:cubicBezTo>
                      <a:cubicBezTo>
                        <a:pt x="13430" y="29819"/>
                        <a:pt x="10936" y="28619"/>
                        <a:pt x="8570" y="27179"/>
                      </a:cubicBezTo>
                      <a:cubicBezTo>
                        <a:pt x="6085" y="25894"/>
                        <a:pt x="2914" y="24008"/>
                        <a:pt x="0" y="25208"/>
                      </a:cubicBezTo>
                      <a:cubicBezTo>
                        <a:pt x="1645" y="21591"/>
                        <a:pt x="4328" y="18549"/>
                        <a:pt x="7713" y="16466"/>
                      </a:cubicBezTo>
                      <a:close/>
                    </a:path>
                  </a:pathLst>
                </a:custGeom>
                <a:solidFill>
                  <a:srgbClr val="1AA4BE"/>
                </a:solidFill>
                <a:ln w="8553" cap="flat">
                  <a:noFill/>
                  <a:prstDash val="solid"/>
                  <a:miter/>
                </a:ln>
              </p:spPr>
              <p:txBody>
                <a:bodyPr rtlCol="0" anchor="ctr"/>
                <a:lstStyle/>
                <a:p>
                  <a:endParaRPr lang="en-US" dirty="0"/>
                </a:p>
              </p:txBody>
            </p:sp>
            <p:sp>
              <p:nvSpPr>
                <p:cNvPr id="137" name="Freeform: Shape 305">
                  <a:extLst>
                    <a:ext uri="{FF2B5EF4-FFF2-40B4-BE49-F238E27FC236}">
                      <a16:creationId xmlns:a16="http://schemas.microsoft.com/office/drawing/2014/main" id="{EBBBD132-CEE9-5155-70C8-0245A0E620E3}"/>
                    </a:ext>
                  </a:extLst>
                </p:cNvPr>
                <p:cNvSpPr/>
                <p:nvPr/>
              </p:nvSpPr>
              <p:spPr>
                <a:xfrm>
                  <a:off x="6579457" y="4125168"/>
                  <a:ext cx="69156" cy="31419"/>
                </a:xfrm>
                <a:custGeom>
                  <a:avLst/>
                  <a:gdLst>
                    <a:gd name="connsiteX0" fmla="*/ 7713 w 69156"/>
                    <a:gd name="connsiteY0" fmla="*/ 16466 h 31419"/>
                    <a:gd name="connsiteX1" fmla="*/ 16284 w 69156"/>
                    <a:gd name="connsiteY1" fmla="*/ 15781 h 31419"/>
                    <a:gd name="connsiteX2" fmla="*/ 32225 w 69156"/>
                    <a:gd name="connsiteY2" fmla="*/ 11496 h 31419"/>
                    <a:gd name="connsiteX3" fmla="*/ 48637 w 69156"/>
                    <a:gd name="connsiteY3" fmla="*/ 3671 h 31419"/>
                    <a:gd name="connsiteX4" fmla="*/ 49366 w 69156"/>
                    <a:gd name="connsiteY4" fmla="*/ 3954 h 31419"/>
                    <a:gd name="connsiteX5" fmla="*/ 50223 w 69156"/>
                    <a:gd name="connsiteY5" fmla="*/ 3954 h 31419"/>
                    <a:gd name="connsiteX6" fmla="*/ 51165 w 69156"/>
                    <a:gd name="connsiteY6" fmla="*/ 3354 h 31419"/>
                    <a:gd name="connsiteX7" fmla="*/ 62478 w 69156"/>
                    <a:gd name="connsiteY7" fmla="*/ 354 h 31419"/>
                    <a:gd name="connsiteX8" fmla="*/ 68906 w 69156"/>
                    <a:gd name="connsiteY8" fmla="*/ 5668 h 31419"/>
                    <a:gd name="connsiteX9" fmla="*/ 65307 w 69156"/>
                    <a:gd name="connsiteY9" fmla="*/ 12610 h 31419"/>
                    <a:gd name="connsiteX10" fmla="*/ 64792 w 69156"/>
                    <a:gd name="connsiteY10" fmla="*/ 18266 h 31419"/>
                    <a:gd name="connsiteX11" fmla="*/ 59393 w 69156"/>
                    <a:gd name="connsiteY11" fmla="*/ 22380 h 31419"/>
                    <a:gd name="connsiteX12" fmla="*/ 52451 w 69156"/>
                    <a:gd name="connsiteY12" fmla="*/ 22380 h 31419"/>
                    <a:gd name="connsiteX13" fmla="*/ 46709 w 69156"/>
                    <a:gd name="connsiteY13" fmla="*/ 29665 h 31419"/>
                    <a:gd name="connsiteX14" fmla="*/ 37024 w 69156"/>
                    <a:gd name="connsiteY14" fmla="*/ 27694 h 31419"/>
                    <a:gd name="connsiteX15" fmla="*/ 30596 w 69156"/>
                    <a:gd name="connsiteY15" fmla="*/ 31379 h 31419"/>
                    <a:gd name="connsiteX16" fmla="*/ 23226 w 69156"/>
                    <a:gd name="connsiteY16" fmla="*/ 28465 h 31419"/>
                    <a:gd name="connsiteX17" fmla="*/ 16027 w 69156"/>
                    <a:gd name="connsiteY17" fmla="*/ 30779 h 31419"/>
                    <a:gd name="connsiteX18" fmla="*/ 8570 w 69156"/>
                    <a:gd name="connsiteY18" fmla="*/ 27179 h 31419"/>
                    <a:gd name="connsiteX19" fmla="*/ 0 w 69156"/>
                    <a:gd name="connsiteY19" fmla="*/ 25208 h 31419"/>
                    <a:gd name="connsiteX20" fmla="*/ 7713 w 69156"/>
                    <a:gd name="connsiteY20" fmla="*/ 16466 h 3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56" h="31419">
                      <a:moveTo>
                        <a:pt x="7713" y="16466"/>
                      </a:moveTo>
                      <a:cubicBezTo>
                        <a:pt x="10336" y="15010"/>
                        <a:pt x="13464" y="14761"/>
                        <a:pt x="16284" y="15781"/>
                      </a:cubicBezTo>
                      <a:cubicBezTo>
                        <a:pt x="20098" y="11033"/>
                        <a:pt x="26542" y="9293"/>
                        <a:pt x="32225" y="11496"/>
                      </a:cubicBezTo>
                      <a:cubicBezTo>
                        <a:pt x="34599" y="4802"/>
                        <a:pt x="41944" y="1297"/>
                        <a:pt x="48637" y="3671"/>
                      </a:cubicBezTo>
                      <a:cubicBezTo>
                        <a:pt x="48877" y="3756"/>
                        <a:pt x="49126" y="3851"/>
                        <a:pt x="49366" y="3954"/>
                      </a:cubicBezTo>
                      <a:cubicBezTo>
                        <a:pt x="49648" y="4031"/>
                        <a:pt x="49940" y="4031"/>
                        <a:pt x="50223" y="3954"/>
                      </a:cubicBezTo>
                      <a:cubicBezTo>
                        <a:pt x="50591" y="3859"/>
                        <a:pt x="50925" y="3645"/>
                        <a:pt x="51165" y="3354"/>
                      </a:cubicBezTo>
                      <a:cubicBezTo>
                        <a:pt x="54174" y="491"/>
                        <a:pt x="58442" y="-640"/>
                        <a:pt x="62478" y="354"/>
                      </a:cubicBezTo>
                      <a:cubicBezTo>
                        <a:pt x="65392" y="894"/>
                        <a:pt x="67826" y="2899"/>
                        <a:pt x="68906" y="5668"/>
                      </a:cubicBezTo>
                      <a:cubicBezTo>
                        <a:pt x="69806" y="8573"/>
                        <a:pt x="68204" y="11667"/>
                        <a:pt x="65307" y="12610"/>
                      </a:cubicBezTo>
                      <a:cubicBezTo>
                        <a:pt x="65607" y="14512"/>
                        <a:pt x="65427" y="16449"/>
                        <a:pt x="64792" y="18266"/>
                      </a:cubicBezTo>
                      <a:cubicBezTo>
                        <a:pt x="63704" y="20383"/>
                        <a:pt x="61724" y="21891"/>
                        <a:pt x="59393" y="22380"/>
                      </a:cubicBezTo>
                      <a:cubicBezTo>
                        <a:pt x="57088" y="22723"/>
                        <a:pt x="54748" y="22723"/>
                        <a:pt x="52451" y="22380"/>
                      </a:cubicBezTo>
                      <a:cubicBezTo>
                        <a:pt x="52597" y="25894"/>
                        <a:pt x="50163" y="28988"/>
                        <a:pt x="46709" y="29665"/>
                      </a:cubicBezTo>
                      <a:cubicBezTo>
                        <a:pt x="43349" y="30222"/>
                        <a:pt x="39904" y="29519"/>
                        <a:pt x="37024" y="27694"/>
                      </a:cubicBezTo>
                      <a:cubicBezTo>
                        <a:pt x="35919" y="30196"/>
                        <a:pt x="33313" y="31687"/>
                        <a:pt x="30596" y="31379"/>
                      </a:cubicBezTo>
                      <a:cubicBezTo>
                        <a:pt x="27957" y="30959"/>
                        <a:pt x="25437" y="29965"/>
                        <a:pt x="23226" y="28465"/>
                      </a:cubicBezTo>
                      <a:cubicBezTo>
                        <a:pt x="21632" y="30788"/>
                        <a:pt x="18675" y="31739"/>
                        <a:pt x="16027" y="30779"/>
                      </a:cubicBezTo>
                      <a:cubicBezTo>
                        <a:pt x="13430" y="29819"/>
                        <a:pt x="10936" y="28619"/>
                        <a:pt x="8570" y="27179"/>
                      </a:cubicBezTo>
                      <a:cubicBezTo>
                        <a:pt x="6085" y="25894"/>
                        <a:pt x="2914" y="24008"/>
                        <a:pt x="0" y="25208"/>
                      </a:cubicBezTo>
                      <a:cubicBezTo>
                        <a:pt x="1645" y="21591"/>
                        <a:pt x="4328" y="18549"/>
                        <a:pt x="7713" y="16466"/>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38" name="Freeform: Shape 306">
                  <a:extLst>
                    <a:ext uri="{FF2B5EF4-FFF2-40B4-BE49-F238E27FC236}">
                      <a16:creationId xmlns:a16="http://schemas.microsoft.com/office/drawing/2014/main" id="{E88E9E87-73AD-92A4-430B-C9BF364E0A39}"/>
                    </a:ext>
                  </a:extLst>
                </p:cNvPr>
                <p:cNvSpPr/>
                <p:nvPr/>
              </p:nvSpPr>
              <p:spPr>
                <a:xfrm>
                  <a:off x="6432656" y="4095526"/>
                  <a:ext cx="62036" cy="49537"/>
                </a:xfrm>
                <a:custGeom>
                  <a:avLst/>
                  <a:gdLst>
                    <a:gd name="connsiteX0" fmla="*/ 59041 w 62036"/>
                    <a:gd name="connsiteY0" fmla="*/ 48852 h 49537"/>
                    <a:gd name="connsiteX1" fmla="*/ 57155 w 62036"/>
                    <a:gd name="connsiteY1" fmla="*/ 47737 h 49537"/>
                    <a:gd name="connsiteX2" fmla="*/ 49442 w 62036"/>
                    <a:gd name="connsiteY2" fmla="*/ 43795 h 49537"/>
                    <a:gd name="connsiteX3" fmla="*/ 48328 w 62036"/>
                    <a:gd name="connsiteY3" fmla="*/ 43795 h 49537"/>
                    <a:gd name="connsiteX4" fmla="*/ 39757 w 62036"/>
                    <a:gd name="connsiteY4" fmla="*/ 37281 h 49537"/>
                    <a:gd name="connsiteX5" fmla="*/ 31187 w 62036"/>
                    <a:gd name="connsiteY5" fmla="*/ 38653 h 49537"/>
                    <a:gd name="connsiteX6" fmla="*/ 21845 w 62036"/>
                    <a:gd name="connsiteY6" fmla="*/ 33082 h 49537"/>
                    <a:gd name="connsiteX7" fmla="*/ 11560 w 62036"/>
                    <a:gd name="connsiteY7" fmla="*/ 26911 h 49537"/>
                    <a:gd name="connsiteX8" fmla="*/ 11560 w 62036"/>
                    <a:gd name="connsiteY8" fmla="*/ 26225 h 49537"/>
                    <a:gd name="connsiteX9" fmla="*/ 10960 w 62036"/>
                    <a:gd name="connsiteY9" fmla="*/ 25026 h 49537"/>
                    <a:gd name="connsiteX10" fmla="*/ 9161 w 62036"/>
                    <a:gd name="connsiteY10" fmla="*/ 24340 h 49537"/>
                    <a:gd name="connsiteX11" fmla="*/ 8046 w 62036"/>
                    <a:gd name="connsiteY11" fmla="*/ 24340 h 49537"/>
                    <a:gd name="connsiteX12" fmla="*/ 162 w 62036"/>
                    <a:gd name="connsiteY12" fmla="*/ 15770 h 49537"/>
                    <a:gd name="connsiteX13" fmla="*/ 162 w 62036"/>
                    <a:gd name="connsiteY13" fmla="*/ 15770 h 49537"/>
                    <a:gd name="connsiteX14" fmla="*/ 2904 w 62036"/>
                    <a:gd name="connsiteY14" fmla="*/ 6342 h 49537"/>
                    <a:gd name="connsiteX15" fmla="*/ 16960 w 62036"/>
                    <a:gd name="connsiteY15" fmla="*/ 0 h 49537"/>
                    <a:gd name="connsiteX16" fmla="*/ 16960 w 62036"/>
                    <a:gd name="connsiteY16" fmla="*/ 0 h 49537"/>
                    <a:gd name="connsiteX17" fmla="*/ 28015 w 62036"/>
                    <a:gd name="connsiteY17" fmla="*/ 6428 h 49537"/>
                    <a:gd name="connsiteX18" fmla="*/ 34272 w 62036"/>
                    <a:gd name="connsiteY18" fmla="*/ 8056 h 49537"/>
                    <a:gd name="connsiteX19" fmla="*/ 38043 w 62036"/>
                    <a:gd name="connsiteY19" fmla="*/ 12599 h 49537"/>
                    <a:gd name="connsiteX20" fmla="*/ 48242 w 62036"/>
                    <a:gd name="connsiteY20" fmla="*/ 19138 h 49537"/>
                    <a:gd name="connsiteX21" fmla="*/ 48413 w 62036"/>
                    <a:gd name="connsiteY21" fmla="*/ 21683 h 49537"/>
                    <a:gd name="connsiteX22" fmla="*/ 59555 w 62036"/>
                    <a:gd name="connsiteY22" fmla="*/ 31454 h 49537"/>
                    <a:gd name="connsiteX23" fmla="*/ 61783 w 62036"/>
                    <a:gd name="connsiteY23" fmla="*/ 47652 h 49537"/>
                    <a:gd name="connsiteX24" fmla="*/ 60069 w 62036"/>
                    <a:gd name="connsiteY24" fmla="*/ 49537 h 49537"/>
                    <a:gd name="connsiteX25" fmla="*/ 41043 w 62036"/>
                    <a:gd name="connsiteY25" fmla="*/ 31711 h 49537"/>
                    <a:gd name="connsiteX26" fmla="*/ 42242 w 62036"/>
                    <a:gd name="connsiteY26" fmla="*/ 31711 h 49537"/>
                    <a:gd name="connsiteX27" fmla="*/ 43185 w 62036"/>
                    <a:gd name="connsiteY27" fmla="*/ 33596 h 49537"/>
                    <a:gd name="connsiteX28" fmla="*/ 49442 w 62036"/>
                    <a:gd name="connsiteY28" fmla="*/ 38910 h 49537"/>
                    <a:gd name="connsiteX29" fmla="*/ 50556 w 62036"/>
                    <a:gd name="connsiteY29" fmla="*/ 38910 h 49537"/>
                    <a:gd name="connsiteX30" fmla="*/ 57069 w 62036"/>
                    <a:gd name="connsiteY30" fmla="*/ 41224 h 49537"/>
                    <a:gd name="connsiteX31" fmla="*/ 55098 w 62036"/>
                    <a:gd name="connsiteY31" fmla="*/ 31882 h 49537"/>
                    <a:gd name="connsiteX32" fmla="*/ 45156 w 62036"/>
                    <a:gd name="connsiteY32" fmla="*/ 23997 h 49537"/>
                    <a:gd name="connsiteX33" fmla="*/ 43279 w 62036"/>
                    <a:gd name="connsiteY33" fmla="*/ 21615 h 49537"/>
                    <a:gd name="connsiteX34" fmla="*/ 43357 w 62036"/>
                    <a:gd name="connsiteY34" fmla="*/ 21255 h 49537"/>
                    <a:gd name="connsiteX35" fmla="*/ 41985 w 62036"/>
                    <a:gd name="connsiteY35" fmla="*/ 16370 h 49537"/>
                    <a:gd name="connsiteX36" fmla="*/ 36929 w 62036"/>
                    <a:gd name="connsiteY36" fmla="*/ 15770 h 49537"/>
                    <a:gd name="connsiteX37" fmla="*/ 34872 w 62036"/>
                    <a:gd name="connsiteY37" fmla="*/ 15770 h 49537"/>
                    <a:gd name="connsiteX38" fmla="*/ 33844 w 62036"/>
                    <a:gd name="connsiteY38" fmla="*/ 14056 h 49537"/>
                    <a:gd name="connsiteX39" fmla="*/ 31358 w 62036"/>
                    <a:gd name="connsiteY39" fmla="*/ 10199 h 49537"/>
                    <a:gd name="connsiteX40" fmla="*/ 26816 w 62036"/>
                    <a:gd name="connsiteY40" fmla="*/ 9428 h 49537"/>
                    <a:gd name="connsiteX41" fmla="*/ 25102 w 62036"/>
                    <a:gd name="connsiteY41" fmla="*/ 9428 h 49537"/>
                    <a:gd name="connsiteX42" fmla="*/ 24073 w 62036"/>
                    <a:gd name="connsiteY42" fmla="*/ 8142 h 49537"/>
                    <a:gd name="connsiteX43" fmla="*/ 16189 w 62036"/>
                    <a:gd name="connsiteY43" fmla="*/ 2828 h 49537"/>
                    <a:gd name="connsiteX44" fmla="*/ 5218 w 62036"/>
                    <a:gd name="connsiteY44" fmla="*/ 7799 h 49537"/>
                    <a:gd name="connsiteX45" fmla="*/ 3418 w 62036"/>
                    <a:gd name="connsiteY45" fmla="*/ 13627 h 49537"/>
                    <a:gd name="connsiteX46" fmla="*/ 3418 w 62036"/>
                    <a:gd name="connsiteY46" fmla="*/ 13627 h 49537"/>
                    <a:gd name="connsiteX47" fmla="*/ 8218 w 62036"/>
                    <a:gd name="connsiteY47" fmla="*/ 19026 h 49537"/>
                    <a:gd name="connsiteX48" fmla="*/ 9161 w 62036"/>
                    <a:gd name="connsiteY48" fmla="*/ 19026 h 49537"/>
                    <a:gd name="connsiteX49" fmla="*/ 13017 w 62036"/>
                    <a:gd name="connsiteY49" fmla="*/ 20826 h 49537"/>
                    <a:gd name="connsiteX50" fmla="*/ 14560 w 62036"/>
                    <a:gd name="connsiteY50" fmla="*/ 23312 h 49537"/>
                    <a:gd name="connsiteX51" fmla="*/ 14560 w 62036"/>
                    <a:gd name="connsiteY51" fmla="*/ 23912 h 49537"/>
                    <a:gd name="connsiteX52" fmla="*/ 21759 w 62036"/>
                    <a:gd name="connsiteY52" fmla="*/ 27511 h 49537"/>
                    <a:gd name="connsiteX53" fmla="*/ 24159 w 62036"/>
                    <a:gd name="connsiteY53" fmla="*/ 28797 h 49537"/>
                    <a:gd name="connsiteX54" fmla="*/ 30758 w 62036"/>
                    <a:gd name="connsiteY54" fmla="*/ 33168 h 49537"/>
                    <a:gd name="connsiteX55" fmla="*/ 39843 w 62036"/>
                    <a:gd name="connsiteY55" fmla="*/ 31111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2036" h="49537">
                      <a:moveTo>
                        <a:pt x="59041" y="48852"/>
                      </a:moveTo>
                      <a:cubicBezTo>
                        <a:pt x="58243" y="48894"/>
                        <a:pt x="57498" y="48457"/>
                        <a:pt x="57155" y="47737"/>
                      </a:cubicBezTo>
                      <a:cubicBezTo>
                        <a:pt x="55869" y="45509"/>
                        <a:pt x="52613" y="44652"/>
                        <a:pt x="49442" y="43795"/>
                      </a:cubicBezTo>
                      <a:lnTo>
                        <a:pt x="48328" y="43795"/>
                      </a:lnTo>
                      <a:cubicBezTo>
                        <a:pt x="44685" y="42912"/>
                        <a:pt x="41583" y="40547"/>
                        <a:pt x="39757" y="37281"/>
                      </a:cubicBezTo>
                      <a:cubicBezTo>
                        <a:pt x="37040" y="38378"/>
                        <a:pt x="34109" y="38850"/>
                        <a:pt x="31187" y="38653"/>
                      </a:cubicBezTo>
                      <a:cubicBezTo>
                        <a:pt x="27398" y="38293"/>
                        <a:pt x="23962" y="36244"/>
                        <a:pt x="21845" y="33082"/>
                      </a:cubicBezTo>
                      <a:cubicBezTo>
                        <a:pt x="17517" y="33159"/>
                        <a:pt x="13523" y="30768"/>
                        <a:pt x="11560" y="26911"/>
                      </a:cubicBezTo>
                      <a:lnTo>
                        <a:pt x="11560" y="26225"/>
                      </a:lnTo>
                      <a:cubicBezTo>
                        <a:pt x="11466" y="25780"/>
                        <a:pt x="11260" y="25369"/>
                        <a:pt x="10960" y="25026"/>
                      </a:cubicBezTo>
                      <a:cubicBezTo>
                        <a:pt x="10429" y="24649"/>
                        <a:pt x="9812" y="24417"/>
                        <a:pt x="9161" y="24340"/>
                      </a:cubicBezTo>
                      <a:lnTo>
                        <a:pt x="8046" y="24340"/>
                      </a:lnTo>
                      <a:cubicBezTo>
                        <a:pt x="4018" y="23192"/>
                        <a:pt x="967" y="19883"/>
                        <a:pt x="162" y="15770"/>
                      </a:cubicBezTo>
                      <a:lnTo>
                        <a:pt x="162" y="15770"/>
                      </a:lnTo>
                      <a:cubicBezTo>
                        <a:pt x="-421" y="12376"/>
                        <a:pt x="590" y="8896"/>
                        <a:pt x="2904" y="6342"/>
                      </a:cubicBezTo>
                      <a:cubicBezTo>
                        <a:pt x="6538" y="2417"/>
                        <a:pt x="11612" y="129"/>
                        <a:pt x="16960" y="0"/>
                      </a:cubicBezTo>
                      <a:lnTo>
                        <a:pt x="16960" y="0"/>
                      </a:lnTo>
                      <a:cubicBezTo>
                        <a:pt x="21528" y="26"/>
                        <a:pt x="25736" y="2477"/>
                        <a:pt x="28015" y="6428"/>
                      </a:cubicBezTo>
                      <a:cubicBezTo>
                        <a:pt x="30227" y="6239"/>
                        <a:pt x="32438" y="6814"/>
                        <a:pt x="34272" y="8056"/>
                      </a:cubicBezTo>
                      <a:cubicBezTo>
                        <a:pt x="35978" y="9136"/>
                        <a:pt x="37297" y="10722"/>
                        <a:pt x="38043" y="12599"/>
                      </a:cubicBezTo>
                      <a:cubicBezTo>
                        <a:pt x="42671" y="11587"/>
                        <a:pt x="47239" y="14518"/>
                        <a:pt x="48242" y="19138"/>
                      </a:cubicBezTo>
                      <a:cubicBezTo>
                        <a:pt x="48430" y="19978"/>
                        <a:pt x="48482" y="20835"/>
                        <a:pt x="48413" y="21683"/>
                      </a:cubicBezTo>
                      <a:cubicBezTo>
                        <a:pt x="53341" y="23217"/>
                        <a:pt x="57386" y="26766"/>
                        <a:pt x="59555" y="31454"/>
                      </a:cubicBezTo>
                      <a:cubicBezTo>
                        <a:pt x="61723" y="36562"/>
                        <a:pt x="62486" y="42149"/>
                        <a:pt x="61783" y="47652"/>
                      </a:cubicBezTo>
                      <a:cubicBezTo>
                        <a:pt x="61714" y="48603"/>
                        <a:pt x="61012" y="49383"/>
                        <a:pt x="60069" y="49537"/>
                      </a:cubicBezTo>
                      <a:close/>
                      <a:moveTo>
                        <a:pt x="41043" y="31711"/>
                      </a:moveTo>
                      <a:cubicBezTo>
                        <a:pt x="41437" y="31582"/>
                        <a:pt x="41848" y="31582"/>
                        <a:pt x="42242" y="31711"/>
                      </a:cubicBezTo>
                      <a:cubicBezTo>
                        <a:pt x="42834" y="32156"/>
                        <a:pt x="43177" y="32859"/>
                        <a:pt x="43185" y="33596"/>
                      </a:cubicBezTo>
                      <a:cubicBezTo>
                        <a:pt x="43185" y="36424"/>
                        <a:pt x="47042" y="38224"/>
                        <a:pt x="49442" y="38910"/>
                      </a:cubicBezTo>
                      <a:lnTo>
                        <a:pt x="50556" y="38910"/>
                      </a:lnTo>
                      <a:cubicBezTo>
                        <a:pt x="52810" y="39424"/>
                        <a:pt x="54995" y="40204"/>
                        <a:pt x="57069" y="41224"/>
                      </a:cubicBezTo>
                      <a:cubicBezTo>
                        <a:pt x="57052" y="38010"/>
                        <a:pt x="56375" y="34830"/>
                        <a:pt x="55098" y="31882"/>
                      </a:cubicBezTo>
                      <a:cubicBezTo>
                        <a:pt x="53281" y="27777"/>
                        <a:pt x="49570" y="24829"/>
                        <a:pt x="45156" y="23997"/>
                      </a:cubicBezTo>
                      <a:cubicBezTo>
                        <a:pt x="43982" y="23860"/>
                        <a:pt x="43142" y="22789"/>
                        <a:pt x="43279" y="21615"/>
                      </a:cubicBezTo>
                      <a:cubicBezTo>
                        <a:pt x="43297" y="21495"/>
                        <a:pt x="43322" y="21375"/>
                        <a:pt x="43357" y="21255"/>
                      </a:cubicBezTo>
                      <a:cubicBezTo>
                        <a:pt x="43939" y="19498"/>
                        <a:pt x="43391" y="17570"/>
                        <a:pt x="41985" y="16370"/>
                      </a:cubicBezTo>
                      <a:cubicBezTo>
                        <a:pt x="40563" y="15195"/>
                        <a:pt x="38583" y="14964"/>
                        <a:pt x="36929" y="15770"/>
                      </a:cubicBezTo>
                      <a:cubicBezTo>
                        <a:pt x="36286" y="16121"/>
                        <a:pt x="35515" y="16121"/>
                        <a:pt x="34872" y="15770"/>
                      </a:cubicBezTo>
                      <a:cubicBezTo>
                        <a:pt x="34255" y="15418"/>
                        <a:pt x="33869" y="14767"/>
                        <a:pt x="33844" y="14056"/>
                      </a:cubicBezTo>
                      <a:cubicBezTo>
                        <a:pt x="33664" y="12453"/>
                        <a:pt x="32746" y="11022"/>
                        <a:pt x="31358" y="10199"/>
                      </a:cubicBezTo>
                      <a:cubicBezTo>
                        <a:pt x="30047" y="9256"/>
                        <a:pt x="28367" y="8965"/>
                        <a:pt x="26816" y="9428"/>
                      </a:cubicBezTo>
                      <a:cubicBezTo>
                        <a:pt x="26267" y="9650"/>
                        <a:pt x="25650" y="9650"/>
                        <a:pt x="25102" y="9428"/>
                      </a:cubicBezTo>
                      <a:cubicBezTo>
                        <a:pt x="24605" y="9145"/>
                        <a:pt x="24236" y="8682"/>
                        <a:pt x="24073" y="8142"/>
                      </a:cubicBezTo>
                      <a:cubicBezTo>
                        <a:pt x="22762" y="4945"/>
                        <a:pt x="19651" y="2845"/>
                        <a:pt x="16189" y="2828"/>
                      </a:cubicBezTo>
                      <a:cubicBezTo>
                        <a:pt x="12015" y="2965"/>
                        <a:pt x="8072" y="4757"/>
                        <a:pt x="5218" y="7799"/>
                      </a:cubicBezTo>
                      <a:cubicBezTo>
                        <a:pt x="3675" y="9316"/>
                        <a:pt x="2999" y="11502"/>
                        <a:pt x="3418" y="13627"/>
                      </a:cubicBezTo>
                      <a:lnTo>
                        <a:pt x="3418" y="13627"/>
                      </a:lnTo>
                      <a:cubicBezTo>
                        <a:pt x="3898" y="16173"/>
                        <a:pt x="5741" y="18246"/>
                        <a:pt x="8218" y="19026"/>
                      </a:cubicBezTo>
                      <a:lnTo>
                        <a:pt x="9161" y="19026"/>
                      </a:lnTo>
                      <a:cubicBezTo>
                        <a:pt x="10601" y="19224"/>
                        <a:pt x="11946" y="19849"/>
                        <a:pt x="13017" y="20826"/>
                      </a:cubicBezTo>
                      <a:cubicBezTo>
                        <a:pt x="13712" y="21529"/>
                        <a:pt x="14234" y="22378"/>
                        <a:pt x="14560" y="23312"/>
                      </a:cubicBezTo>
                      <a:lnTo>
                        <a:pt x="14560" y="23912"/>
                      </a:lnTo>
                      <a:cubicBezTo>
                        <a:pt x="15948" y="26525"/>
                        <a:pt x="18837" y="27965"/>
                        <a:pt x="21759" y="27511"/>
                      </a:cubicBezTo>
                      <a:cubicBezTo>
                        <a:pt x="22770" y="27271"/>
                        <a:pt x="23799" y="27828"/>
                        <a:pt x="24159" y="28797"/>
                      </a:cubicBezTo>
                      <a:cubicBezTo>
                        <a:pt x="25402" y="31342"/>
                        <a:pt x="27930" y="33022"/>
                        <a:pt x="30758" y="33168"/>
                      </a:cubicBezTo>
                      <a:cubicBezTo>
                        <a:pt x="33921" y="33408"/>
                        <a:pt x="37092" y="32688"/>
                        <a:pt x="39843" y="31111"/>
                      </a:cubicBezTo>
                      <a:close/>
                    </a:path>
                  </a:pathLst>
                </a:custGeom>
                <a:solidFill>
                  <a:srgbClr val="455A64"/>
                </a:solidFill>
                <a:ln w="8553" cap="flat">
                  <a:noFill/>
                  <a:prstDash val="solid"/>
                  <a:miter/>
                </a:ln>
              </p:spPr>
              <p:txBody>
                <a:bodyPr rtlCol="0" anchor="ctr"/>
                <a:lstStyle/>
                <a:p>
                  <a:endParaRPr lang="en-US" dirty="0"/>
                </a:p>
              </p:txBody>
            </p:sp>
            <p:sp>
              <p:nvSpPr>
                <p:cNvPr id="139" name="Freeform: Shape 307">
                  <a:extLst>
                    <a:ext uri="{FF2B5EF4-FFF2-40B4-BE49-F238E27FC236}">
                      <a16:creationId xmlns:a16="http://schemas.microsoft.com/office/drawing/2014/main" id="{5D4818A6-FFE7-8EEE-4304-A1E2047E4BA5}"/>
                    </a:ext>
                  </a:extLst>
                </p:cNvPr>
                <p:cNvSpPr/>
                <p:nvPr/>
              </p:nvSpPr>
              <p:spPr>
                <a:xfrm>
                  <a:off x="6448587" y="4106454"/>
                  <a:ext cx="38418" cy="24502"/>
                </a:xfrm>
                <a:custGeom>
                  <a:avLst/>
                  <a:gdLst>
                    <a:gd name="connsiteX0" fmla="*/ 38395 w 38418"/>
                    <a:gd name="connsiteY0" fmla="*/ 23868 h 24502"/>
                    <a:gd name="connsiteX1" fmla="*/ 24768 w 38418"/>
                    <a:gd name="connsiteY1" fmla="*/ 16240 h 24502"/>
                    <a:gd name="connsiteX2" fmla="*/ 11570 w 38418"/>
                    <a:gd name="connsiteY2" fmla="*/ 9727 h 24502"/>
                    <a:gd name="connsiteX3" fmla="*/ 8056 w 38418"/>
                    <a:gd name="connsiteY3" fmla="*/ 2956 h 24502"/>
                    <a:gd name="connsiteX4" fmla="*/ 0 w 38418"/>
                    <a:gd name="connsiteY4" fmla="*/ 42 h 24502"/>
                    <a:gd name="connsiteX5" fmla="*/ 0 w 38418"/>
                    <a:gd name="connsiteY5" fmla="*/ 642 h 24502"/>
                    <a:gd name="connsiteX6" fmla="*/ 10370 w 38418"/>
                    <a:gd name="connsiteY6" fmla="*/ 10755 h 24502"/>
                    <a:gd name="connsiteX7" fmla="*/ 11399 w 38418"/>
                    <a:gd name="connsiteY7" fmla="*/ 11784 h 24502"/>
                    <a:gd name="connsiteX8" fmla="*/ 23483 w 38418"/>
                    <a:gd name="connsiteY8" fmla="*/ 17440 h 24502"/>
                    <a:gd name="connsiteX9" fmla="*/ 24511 w 38418"/>
                    <a:gd name="connsiteY9" fmla="*/ 18469 h 24502"/>
                    <a:gd name="connsiteX10" fmla="*/ 32310 w 38418"/>
                    <a:gd name="connsiteY10" fmla="*/ 20097 h 24502"/>
                    <a:gd name="connsiteX11" fmla="*/ 38138 w 38418"/>
                    <a:gd name="connsiteY11" fmla="*/ 24468 h 24502"/>
                    <a:gd name="connsiteX12" fmla="*/ 38395 w 38418"/>
                    <a:gd name="connsiteY12" fmla="*/ 23868 h 2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18" h="24502">
                      <a:moveTo>
                        <a:pt x="38395" y="23868"/>
                      </a:moveTo>
                      <a:cubicBezTo>
                        <a:pt x="35833" y="18786"/>
                        <a:pt x="30442" y="15769"/>
                        <a:pt x="24768" y="16240"/>
                      </a:cubicBezTo>
                      <a:cubicBezTo>
                        <a:pt x="22600" y="11089"/>
                        <a:pt x="16978" y="8313"/>
                        <a:pt x="11570" y="9727"/>
                      </a:cubicBezTo>
                      <a:cubicBezTo>
                        <a:pt x="11158" y="7147"/>
                        <a:pt x="9924" y="4773"/>
                        <a:pt x="8056" y="2956"/>
                      </a:cubicBezTo>
                      <a:cubicBezTo>
                        <a:pt x="5931" y="839"/>
                        <a:pt x="2982" y="-232"/>
                        <a:pt x="0" y="42"/>
                      </a:cubicBezTo>
                      <a:cubicBezTo>
                        <a:pt x="0" y="42"/>
                        <a:pt x="0" y="642"/>
                        <a:pt x="0" y="642"/>
                      </a:cubicBezTo>
                      <a:cubicBezTo>
                        <a:pt x="5476" y="1002"/>
                        <a:pt x="9873" y="5287"/>
                        <a:pt x="10370" y="10755"/>
                      </a:cubicBezTo>
                      <a:cubicBezTo>
                        <a:pt x="10370" y="11269"/>
                        <a:pt x="10884" y="11869"/>
                        <a:pt x="11399" y="11784"/>
                      </a:cubicBezTo>
                      <a:cubicBezTo>
                        <a:pt x="16027" y="10927"/>
                        <a:pt x="22540" y="11784"/>
                        <a:pt x="23483" y="17440"/>
                      </a:cubicBezTo>
                      <a:cubicBezTo>
                        <a:pt x="23483" y="17869"/>
                        <a:pt x="23997" y="18469"/>
                        <a:pt x="24511" y="18469"/>
                      </a:cubicBezTo>
                      <a:cubicBezTo>
                        <a:pt x="27202" y="18357"/>
                        <a:pt x="29885" y="18923"/>
                        <a:pt x="32310" y="20097"/>
                      </a:cubicBezTo>
                      <a:cubicBezTo>
                        <a:pt x="34539" y="21297"/>
                        <a:pt x="35996" y="23268"/>
                        <a:pt x="38138" y="24468"/>
                      </a:cubicBezTo>
                      <a:cubicBezTo>
                        <a:pt x="38310" y="24640"/>
                        <a:pt x="38481" y="24125"/>
                        <a:pt x="38395" y="23868"/>
                      </a:cubicBezTo>
                      <a:close/>
                    </a:path>
                  </a:pathLst>
                </a:custGeom>
                <a:solidFill>
                  <a:srgbClr val="455A64"/>
                </a:solidFill>
                <a:ln w="8553" cap="flat">
                  <a:noFill/>
                  <a:prstDash val="solid"/>
                  <a:miter/>
                </a:ln>
              </p:spPr>
              <p:txBody>
                <a:bodyPr rtlCol="0" anchor="ctr"/>
                <a:lstStyle/>
                <a:p>
                  <a:endParaRPr lang="en-US" dirty="0"/>
                </a:p>
              </p:txBody>
            </p:sp>
            <p:sp>
              <p:nvSpPr>
                <p:cNvPr id="140" name="Freeform: Shape 308">
                  <a:extLst>
                    <a:ext uri="{FF2B5EF4-FFF2-40B4-BE49-F238E27FC236}">
                      <a16:creationId xmlns:a16="http://schemas.microsoft.com/office/drawing/2014/main" id="{FE8E91D4-B416-E6C1-CF85-9E79632180CB}"/>
                    </a:ext>
                  </a:extLst>
                </p:cNvPr>
                <p:cNvSpPr/>
                <p:nvPr/>
              </p:nvSpPr>
              <p:spPr>
                <a:xfrm>
                  <a:off x="6415828" y="4123266"/>
                  <a:ext cx="73418" cy="35938"/>
                </a:xfrm>
                <a:custGeom>
                  <a:avLst/>
                  <a:gdLst>
                    <a:gd name="connsiteX0" fmla="*/ 40129 w 73418"/>
                    <a:gd name="connsiteY0" fmla="*/ 35938 h 35938"/>
                    <a:gd name="connsiteX1" fmla="*/ 33273 w 73418"/>
                    <a:gd name="connsiteY1" fmla="*/ 32852 h 35938"/>
                    <a:gd name="connsiteX2" fmla="*/ 24017 w 73418"/>
                    <a:gd name="connsiteY2" fmla="*/ 34138 h 35938"/>
                    <a:gd name="connsiteX3" fmla="*/ 16732 w 73418"/>
                    <a:gd name="connsiteY3" fmla="*/ 27025 h 35938"/>
                    <a:gd name="connsiteX4" fmla="*/ 11247 w 73418"/>
                    <a:gd name="connsiteY4" fmla="*/ 26596 h 35938"/>
                    <a:gd name="connsiteX5" fmla="*/ 4476 w 73418"/>
                    <a:gd name="connsiteY5" fmla="*/ 21282 h 35938"/>
                    <a:gd name="connsiteX6" fmla="*/ 3705 w 73418"/>
                    <a:gd name="connsiteY6" fmla="*/ 16140 h 35938"/>
                    <a:gd name="connsiteX7" fmla="*/ 1134 w 73418"/>
                    <a:gd name="connsiteY7" fmla="*/ 13655 h 35938"/>
                    <a:gd name="connsiteX8" fmla="*/ 277 w 73418"/>
                    <a:gd name="connsiteY8" fmla="*/ 7227 h 35938"/>
                    <a:gd name="connsiteX9" fmla="*/ 8247 w 73418"/>
                    <a:gd name="connsiteY9" fmla="*/ 370 h 35938"/>
                    <a:gd name="connsiteX10" fmla="*/ 21360 w 73418"/>
                    <a:gd name="connsiteY10" fmla="*/ 3799 h 35938"/>
                    <a:gd name="connsiteX11" fmla="*/ 32759 w 73418"/>
                    <a:gd name="connsiteY11" fmla="*/ 3799 h 35938"/>
                    <a:gd name="connsiteX12" fmla="*/ 39958 w 73418"/>
                    <a:gd name="connsiteY12" fmla="*/ 10484 h 35938"/>
                    <a:gd name="connsiteX13" fmla="*/ 55299 w 73418"/>
                    <a:gd name="connsiteY13" fmla="*/ 14854 h 35938"/>
                    <a:gd name="connsiteX14" fmla="*/ 64469 w 73418"/>
                    <a:gd name="connsiteY14" fmla="*/ 16140 h 35938"/>
                    <a:gd name="connsiteX15" fmla="*/ 64469 w 73418"/>
                    <a:gd name="connsiteY15" fmla="*/ 16140 h 35938"/>
                    <a:gd name="connsiteX16" fmla="*/ 73040 w 73418"/>
                    <a:gd name="connsiteY16" fmla="*/ 26339 h 35938"/>
                    <a:gd name="connsiteX17" fmla="*/ 73040 w 73418"/>
                    <a:gd name="connsiteY17" fmla="*/ 28824 h 35938"/>
                    <a:gd name="connsiteX18" fmla="*/ 70554 w 73418"/>
                    <a:gd name="connsiteY18" fmla="*/ 28824 h 35938"/>
                    <a:gd name="connsiteX19" fmla="*/ 65155 w 73418"/>
                    <a:gd name="connsiteY19" fmla="*/ 30196 h 35938"/>
                    <a:gd name="connsiteX20" fmla="*/ 64126 w 73418"/>
                    <a:gd name="connsiteY20" fmla="*/ 30710 h 35938"/>
                    <a:gd name="connsiteX21" fmla="*/ 61727 w 73418"/>
                    <a:gd name="connsiteY21" fmla="*/ 31995 h 35938"/>
                    <a:gd name="connsiteX22" fmla="*/ 56413 w 73418"/>
                    <a:gd name="connsiteY22" fmla="*/ 34481 h 35938"/>
                    <a:gd name="connsiteX23" fmla="*/ 47843 w 73418"/>
                    <a:gd name="connsiteY23" fmla="*/ 32852 h 35938"/>
                    <a:gd name="connsiteX24" fmla="*/ 41158 w 73418"/>
                    <a:gd name="connsiteY24" fmla="*/ 35166 h 35938"/>
                    <a:gd name="connsiteX25" fmla="*/ 34216 w 73418"/>
                    <a:gd name="connsiteY25" fmla="*/ 27967 h 35938"/>
                    <a:gd name="connsiteX26" fmla="*/ 34987 w 73418"/>
                    <a:gd name="connsiteY26" fmla="*/ 27967 h 35938"/>
                    <a:gd name="connsiteX27" fmla="*/ 36273 w 73418"/>
                    <a:gd name="connsiteY27" fmla="*/ 29338 h 35938"/>
                    <a:gd name="connsiteX28" fmla="*/ 40472 w 73418"/>
                    <a:gd name="connsiteY28" fmla="*/ 31567 h 35938"/>
                    <a:gd name="connsiteX29" fmla="*/ 46900 w 73418"/>
                    <a:gd name="connsiteY29" fmla="*/ 28910 h 35938"/>
                    <a:gd name="connsiteX30" fmla="*/ 48614 w 73418"/>
                    <a:gd name="connsiteY30" fmla="*/ 28910 h 35938"/>
                    <a:gd name="connsiteX31" fmla="*/ 49900 w 73418"/>
                    <a:gd name="connsiteY31" fmla="*/ 30024 h 35938"/>
                    <a:gd name="connsiteX32" fmla="*/ 54699 w 73418"/>
                    <a:gd name="connsiteY32" fmla="*/ 31224 h 35938"/>
                    <a:gd name="connsiteX33" fmla="*/ 58984 w 73418"/>
                    <a:gd name="connsiteY33" fmla="*/ 29167 h 35938"/>
                    <a:gd name="connsiteX34" fmla="*/ 61727 w 73418"/>
                    <a:gd name="connsiteY34" fmla="*/ 27710 h 35938"/>
                    <a:gd name="connsiteX35" fmla="*/ 62584 w 73418"/>
                    <a:gd name="connsiteY35" fmla="*/ 27282 h 35938"/>
                    <a:gd name="connsiteX36" fmla="*/ 67212 w 73418"/>
                    <a:gd name="connsiteY36" fmla="*/ 25396 h 35938"/>
                    <a:gd name="connsiteX37" fmla="*/ 62413 w 73418"/>
                    <a:gd name="connsiteY37" fmla="*/ 20340 h 35938"/>
                    <a:gd name="connsiteX38" fmla="*/ 62413 w 73418"/>
                    <a:gd name="connsiteY38" fmla="*/ 20340 h 35938"/>
                    <a:gd name="connsiteX39" fmla="*/ 55556 w 73418"/>
                    <a:gd name="connsiteY39" fmla="*/ 19740 h 35938"/>
                    <a:gd name="connsiteX40" fmla="*/ 52985 w 73418"/>
                    <a:gd name="connsiteY40" fmla="*/ 19054 h 35938"/>
                    <a:gd name="connsiteX41" fmla="*/ 39615 w 73418"/>
                    <a:gd name="connsiteY41" fmla="*/ 15454 h 35938"/>
                    <a:gd name="connsiteX42" fmla="*/ 37901 w 73418"/>
                    <a:gd name="connsiteY42" fmla="*/ 15454 h 35938"/>
                    <a:gd name="connsiteX43" fmla="*/ 36787 w 73418"/>
                    <a:gd name="connsiteY43" fmla="*/ 14255 h 35938"/>
                    <a:gd name="connsiteX44" fmla="*/ 31045 w 73418"/>
                    <a:gd name="connsiteY44" fmla="*/ 8084 h 35938"/>
                    <a:gd name="connsiteX45" fmla="*/ 22474 w 73418"/>
                    <a:gd name="connsiteY45" fmla="*/ 8084 h 35938"/>
                    <a:gd name="connsiteX46" fmla="*/ 20417 w 73418"/>
                    <a:gd name="connsiteY46" fmla="*/ 8084 h 35938"/>
                    <a:gd name="connsiteX47" fmla="*/ 18446 w 73418"/>
                    <a:gd name="connsiteY47" fmla="*/ 6970 h 35938"/>
                    <a:gd name="connsiteX48" fmla="*/ 9019 w 73418"/>
                    <a:gd name="connsiteY48" fmla="*/ 4484 h 35938"/>
                    <a:gd name="connsiteX49" fmla="*/ 4219 w 73418"/>
                    <a:gd name="connsiteY49" fmla="*/ 8427 h 35938"/>
                    <a:gd name="connsiteX50" fmla="*/ 4219 w 73418"/>
                    <a:gd name="connsiteY50" fmla="*/ 11341 h 35938"/>
                    <a:gd name="connsiteX51" fmla="*/ 5848 w 73418"/>
                    <a:gd name="connsiteY51" fmla="*/ 12541 h 35938"/>
                    <a:gd name="connsiteX52" fmla="*/ 7562 w 73418"/>
                    <a:gd name="connsiteY52" fmla="*/ 14854 h 35938"/>
                    <a:gd name="connsiteX53" fmla="*/ 7562 w 73418"/>
                    <a:gd name="connsiteY53" fmla="*/ 19483 h 35938"/>
                    <a:gd name="connsiteX54" fmla="*/ 11504 w 73418"/>
                    <a:gd name="connsiteY54" fmla="*/ 22396 h 35938"/>
                    <a:gd name="connsiteX55" fmla="*/ 17846 w 73418"/>
                    <a:gd name="connsiteY55" fmla="*/ 22396 h 35938"/>
                    <a:gd name="connsiteX56" fmla="*/ 19560 w 73418"/>
                    <a:gd name="connsiteY56" fmla="*/ 23082 h 35938"/>
                    <a:gd name="connsiteX57" fmla="*/ 20075 w 73418"/>
                    <a:gd name="connsiteY57" fmla="*/ 24796 h 35938"/>
                    <a:gd name="connsiteX58" fmla="*/ 24188 w 73418"/>
                    <a:gd name="connsiteY58" fmla="*/ 29681 h 35938"/>
                    <a:gd name="connsiteX59" fmla="*/ 32759 w 73418"/>
                    <a:gd name="connsiteY59" fmla="*/ 27882 h 35938"/>
                    <a:gd name="connsiteX60" fmla="*/ 34302 w 73418"/>
                    <a:gd name="connsiteY60" fmla="*/ 27967 h 3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3418" h="35938">
                      <a:moveTo>
                        <a:pt x="40129" y="35938"/>
                      </a:moveTo>
                      <a:cubicBezTo>
                        <a:pt x="37507" y="35955"/>
                        <a:pt x="34996" y="34832"/>
                        <a:pt x="33273" y="32852"/>
                      </a:cubicBezTo>
                      <a:cubicBezTo>
                        <a:pt x="30428" y="34335"/>
                        <a:pt x="27162" y="34789"/>
                        <a:pt x="24017" y="34138"/>
                      </a:cubicBezTo>
                      <a:cubicBezTo>
                        <a:pt x="20460" y="33298"/>
                        <a:pt x="17649" y="30564"/>
                        <a:pt x="16732" y="27025"/>
                      </a:cubicBezTo>
                      <a:cubicBezTo>
                        <a:pt x="14889" y="27127"/>
                        <a:pt x="13047" y="26990"/>
                        <a:pt x="11247" y="26596"/>
                      </a:cubicBezTo>
                      <a:cubicBezTo>
                        <a:pt x="8282" y="25979"/>
                        <a:pt x="5779" y="24016"/>
                        <a:pt x="4476" y="21282"/>
                      </a:cubicBezTo>
                      <a:cubicBezTo>
                        <a:pt x="3808" y="19654"/>
                        <a:pt x="3542" y="17888"/>
                        <a:pt x="3705" y="16140"/>
                      </a:cubicBezTo>
                      <a:cubicBezTo>
                        <a:pt x="2651" y="15540"/>
                        <a:pt x="1768" y="14692"/>
                        <a:pt x="1134" y="13655"/>
                      </a:cubicBezTo>
                      <a:cubicBezTo>
                        <a:pt x="20" y="11709"/>
                        <a:pt x="-289" y="9395"/>
                        <a:pt x="277" y="7227"/>
                      </a:cubicBezTo>
                      <a:cubicBezTo>
                        <a:pt x="1554" y="3704"/>
                        <a:pt x="4571" y="1107"/>
                        <a:pt x="8247" y="370"/>
                      </a:cubicBezTo>
                      <a:cubicBezTo>
                        <a:pt x="12918" y="-701"/>
                        <a:pt x="17812" y="585"/>
                        <a:pt x="21360" y="3799"/>
                      </a:cubicBezTo>
                      <a:cubicBezTo>
                        <a:pt x="25011" y="2299"/>
                        <a:pt x="29108" y="2299"/>
                        <a:pt x="32759" y="3799"/>
                      </a:cubicBezTo>
                      <a:cubicBezTo>
                        <a:pt x="35835" y="5170"/>
                        <a:pt x="38364" y="7518"/>
                        <a:pt x="39958" y="10484"/>
                      </a:cubicBezTo>
                      <a:cubicBezTo>
                        <a:pt x="45486" y="9078"/>
                        <a:pt x="51348" y="10741"/>
                        <a:pt x="55299" y="14854"/>
                      </a:cubicBezTo>
                      <a:cubicBezTo>
                        <a:pt x="58410" y="14083"/>
                        <a:pt x="61692" y="14546"/>
                        <a:pt x="64469" y="16140"/>
                      </a:cubicBezTo>
                      <a:lnTo>
                        <a:pt x="64469" y="16140"/>
                      </a:lnTo>
                      <a:cubicBezTo>
                        <a:pt x="68360" y="18514"/>
                        <a:pt x="71368" y="22096"/>
                        <a:pt x="73040" y="26339"/>
                      </a:cubicBezTo>
                      <a:cubicBezTo>
                        <a:pt x="73545" y="27093"/>
                        <a:pt x="73545" y="28070"/>
                        <a:pt x="73040" y="28824"/>
                      </a:cubicBezTo>
                      <a:cubicBezTo>
                        <a:pt x="72277" y="29287"/>
                        <a:pt x="71317" y="29287"/>
                        <a:pt x="70554" y="28824"/>
                      </a:cubicBezTo>
                      <a:cubicBezTo>
                        <a:pt x="69269" y="28139"/>
                        <a:pt x="67041" y="29253"/>
                        <a:pt x="65155" y="30196"/>
                      </a:cubicBezTo>
                      <a:lnTo>
                        <a:pt x="64126" y="30710"/>
                      </a:lnTo>
                      <a:lnTo>
                        <a:pt x="61727" y="31995"/>
                      </a:lnTo>
                      <a:cubicBezTo>
                        <a:pt x="60073" y="33058"/>
                        <a:pt x="58290" y="33898"/>
                        <a:pt x="56413" y="34481"/>
                      </a:cubicBezTo>
                      <a:cubicBezTo>
                        <a:pt x="53474" y="35543"/>
                        <a:pt x="50191" y="34918"/>
                        <a:pt x="47843" y="32852"/>
                      </a:cubicBezTo>
                      <a:cubicBezTo>
                        <a:pt x="45803" y="34078"/>
                        <a:pt x="43523" y="34867"/>
                        <a:pt x="41158" y="35166"/>
                      </a:cubicBezTo>
                      <a:close/>
                      <a:moveTo>
                        <a:pt x="34216" y="27967"/>
                      </a:moveTo>
                      <a:lnTo>
                        <a:pt x="34987" y="27967"/>
                      </a:lnTo>
                      <a:cubicBezTo>
                        <a:pt x="35578" y="28242"/>
                        <a:pt x="36041" y="28730"/>
                        <a:pt x="36273" y="29338"/>
                      </a:cubicBezTo>
                      <a:cubicBezTo>
                        <a:pt x="37035" y="30916"/>
                        <a:pt x="38732" y="31815"/>
                        <a:pt x="40472" y="31567"/>
                      </a:cubicBezTo>
                      <a:cubicBezTo>
                        <a:pt x="42786" y="31173"/>
                        <a:pt x="44980" y="30264"/>
                        <a:pt x="46900" y="28910"/>
                      </a:cubicBezTo>
                      <a:cubicBezTo>
                        <a:pt x="47449" y="28687"/>
                        <a:pt x="48066" y="28687"/>
                        <a:pt x="48614" y="28910"/>
                      </a:cubicBezTo>
                      <a:cubicBezTo>
                        <a:pt x="49197" y="29056"/>
                        <a:pt x="49668" y="29467"/>
                        <a:pt x="49900" y="30024"/>
                      </a:cubicBezTo>
                      <a:cubicBezTo>
                        <a:pt x="50585" y="31396"/>
                        <a:pt x="52899" y="31738"/>
                        <a:pt x="54699" y="31224"/>
                      </a:cubicBezTo>
                      <a:cubicBezTo>
                        <a:pt x="56225" y="30753"/>
                        <a:pt x="57664" y="30059"/>
                        <a:pt x="58984" y="29167"/>
                      </a:cubicBezTo>
                      <a:lnTo>
                        <a:pt x="61727" y="27710"/>
                      </a:lnTo>
                      <a:lnTo>
                        <a:pt x="62584" y="27282"/>
                      </a:lnTo>
                      <a:cubicBezTo>
                        <a:pt x="64058" y="26502"/>
                        <a:pt x="65609" y="25867"/>
                        <a:pt x="67212" y="25396"/>
                      </a:cubicBezTo>
                      <a:cubicBezTo>
                        <a:pt x="66149" y="23271"/>
                        <a:pt x="64478" y="21514"/>
                        <a:pt x="62413" y="20340"/>
                      </a:cubicBezTo>
                      <a:lnTo>
                        <a:pt x="62413" y="20340"/>
                      </a:lnTo>
                      <a:cubicBezTo>
                        <a:pt x="60355" y="19045"/>
                        <a:pt x="57802" y="18823"/>
                        <a:pt x="55556" y="19740"/>
                      </a:cubicBezTo>
                      <a:cubicBezTo>
                        <a:pt x="54648" y="20168"/>
                        <a:pt x="53559" y="19877"/>
                        <a:pt x="52985" y="19054"/>
                      </a:cubicBezTo>
                      <a:cubicBezTo>
                        <a:pt x="49754" y="15120"/>
                        <a:pt x="44380" y="13672"/>
                        <a:pt x="39615" y="15454"/>
                      </a:cubicBezTo>
                      <a:cubicBezTo>
                        <a:pt x="39075" y="15720"/>
                        <a:pt x="38441" y="15720"/>
                        <a:pt x="37901" y="15454"/>
                      </a:cubicBezTo>
                      <a:cubicBezTo>
                        <a:pt x="37387" y="15215"/>
                        <a:pt x="36984" y="14786"/>
                        <a:pt x="36787" y="14255"/>
                      </a:cubicBezTo>
                      <a:cubicBezTo>
                        <a:pt x="35741" y="11538"/>
                        <a:pt x="33684" y="9327"/>
                        <a:pt x="31045" y="8084"/>
                      </a:cubicBezTo>
                      <a:cubicBezTo>
                        <a:pt x="28302" y="6918"/>
                        <a:pt x="25217" y="6918"/>
                        <a:pt x="22474" y="8084"/>
                      </a:cubicBezTo>
                      <a:cubicBezTo>
                        <a:pt x="21806" y="8272"/>
                        <a:pt x="21086" y="8272"/>
                        <a:pt x="20417" y="8084"/>
                      </a:cubicBezTo>
                      <a:cubicBezTo>
                        <a:pt x="19655" y="7955"/>
                        <a:pt x="18952" y="7561"/>
                        <a:pt x="18446" y="6970"/>
                      </a:cubicBezTo>
                      <a:cubicBezTo>
                        <a:pt x="15901" y="4647"/>
                        <a:pt x="12378" y="3722"/>
                        <a:pt x="9019" y="4484"/>
                      </a:cubicBezTo>
                      <a:cubicBezTo>
                        <a:pt x="6833" y="4853"/>
                        <a:pt x="5008" y="6353"/>
                        <a:pt x="4219" y="8427"/>
                      </a:cubicBezTo>
                      <a:cubicBezTo>
                        <a:pt x="3799" y="9352"/>
                        <a:pt x="3799" y="10415"/>
                        <a:pt x="4219" y="11341"/>
                      </a:cubicBezTo>
                      <a:cubicBezTo>
                        <a:pt x="4571" y="11949"/>
                        <a:pt x="5162" y="12386"/>
                        <a:pt x="5848" y="12541"/>
                      </a:cubicBezTo>
                      <a:cubicBezTo>
                        <a:pt x="6910" y="12789"/>
                        <a:pt x="7630" y="13766"/>
                        <a:pt x="7562" y="14854"/>
                      </a:cubicBezTo>
                      <a:cubicBezTo>
                        <a:pt x="7210" y="16380"/>
                        <a:pt x="7210" y="17957"/>
                        <a:pt x="7562" y="19483"/>
                      </a:cubicBezTo>
                      <a:cubicBezTo>
                        <a:pt x="8376" y="20991"/>
                        <a:pt x="9824" y="22062"/>
                        <a:pt x="11504" y="22396"/>
                      </a:cubicBezTo>
                      <a:cubicBezTo>
                        <a:pt x="13612" y="22662"/>
                        <a:pt x="15738" y="22662"/>
                        <a:pt x="17846" y="22396"/>
                      </a:cubicBezTo>
                      <a:cubicBezTo>
                        <a:pt x="18489" y="22362"/>
                        <a:pt x="19115" y="22619"/>
                        <a:pt x="19560" y="23082"/>
                      </a:cubicBezTo>
                      <a:cubicBezTo>
                        <a:pt x="19997" y="23536"/>
                        <a:pt x="20186" y="24179"/>
                        <a:pt x="20075" y="24796"/>
                      </a:cubicBezTo>
                      <a:cubicBezTo>
                        <a:pt x="20143" y="27179"/>
                        <a:pt x="21849" y="29201"/>
                        <a:pt x="24188" y="29681"/>
                      </a:cubicBezTo>
                      <a:cubicBezTo>
                        <a:pt x="27171" y="30179"/>
                        <a:pt x="30231" y="29536"/>
                        <a:pt x="32759" y="27882"/>
                      </a:cubicBezTo>
                      <a:cubicBezTo>
                        <a:pt x="33264" y="27710"/>
                        <a:pt x="33822" y="27736"/>
                        <a:pt x="34302" y="27967"/>
                      </a:cubicBezTo>
                      <a:close/>
                    </a:path>
                  </a:pathLst>
                </a:custGeom>
                <a:solidFill>
                  <a:srgbClr val="455A64"/>
                </a:solidFill>
                <a:ln w="8553" cap="flat">
                  <a:noFill/>
                  <a:prstDash val="solid"/>
                  <a:miter/>
                </a:ln>
              </p:spPr>
              <p:txBody>
                <a:bodyPr rtlCol="0" anchor="ctr"/>
                <a:lstStyle/>
                <a:p>
                  <a:endParaRPr lang="en-US" dirty="0"/>
                </a:p>
              </p:txBody>
            </p:sp>
            <p:sp>
              <p:nvSpPr>
                <p:cNvPr id="141" name="Freeform: Shape 309">
                  <a:extLst>
                    <a:ext uri="{FF2B5EF4-FFF2-40B4-BE49-F238E27FC236}">
                      <a16:creationId xmlns:a16="http://schemas.microsoft.com/office/drawing/2014/main" id="{28B183ED-9E8C-0F59-E902-9F271070488C}"/>
                    </a:ext>
                  </a:extLst>
                </p:cNvPr>
                <p:cNvSpPr/>
                <p:nvPr/>
              </p:nvSpPr>
              <p:spPr>
                <a:xfrm>
                  <a:off x="6429903" y="4134666"/>
                  <a:ext cx="39800" cy="12548"/>
                </a:xfrm>
                <a:custGeom>
                  <a:avLst/>
                  <a:gdLst>
                    <a:gd name="connsiteX0" fmla="*/ 39767 w 39800"/>
                    <a:gd name="connsiteY0" fmla="*/ 12111 h 12548"/>
                    <a:gd name="connsiteX1" fmla="*/ 27511 w 39800"/>
                    <a:gd name="connsiteY1" fmla="*/ 9968 h 12548"/>
                    <a:gd name="connsiteX2" fmla="*/ 20741 w 39800"/>
                    <a:gd name="connsiteY2" fmla="*/ 6454 h 12548"/>
                    <a:gd name="connsiteX3" fmla="*/ 16541 w 39800"/>
                    <a:gd name="connsiteY3" fmla="*/ 6454 h 12548"/>
                    <a:gd name="connsiteX4" fmla="*/ 11913 w 39800"/>
                    <a:gd name="connsiteY4" fmla="*/ 7225 h 12548"/>
                    <a:gd name="connsiteX5" fmla="*/ 11142 w 39800"/>
                    <a:gd name="connsiteY5" fmla="*/ 5511 h 12548"/>
                    <a:gd name="connsiteX6" fmla="*/ 10113 w 39800"/>
                    <a:gd name="connsiteY6" fmla="*/ 4054 h 12548"/>
                    <a:gd name="connsiteX7" fmla="*/ 7456 w 39800"/>
                    <a:gd name="connsiteY7" fmla="*/ 1740 h 12548"/>
                    <a:gd name="connsiteX8" fmla="*/ 0 w 39800"/>
                    <a:gd name="connsiteY8" fmla="*/ 112 h 12548"/>
                    <a:gd name="connsiteX9" fmla="*/ 0 w 39800"/>
                    <a:gd name="connsiteY9" fmla="*/ 112 h 12548"/>
                    <a:gd name="connsiteX10" fmla="*/ 7628 w 39800"/>
                    <a:gd name="connsiteY10" fmla="*/ 3026 h 12548"/>
                    <a:gd name="connsiteX11" fmla="*/ 10370 w 39800"/>
                    <a:gd name="connsiteY11" fmla="*/ 6283 h 12548"/>
                    <a:gd name="connsiteX12" fmla="*/ 11827 w 39800"/>
                    <a:gd name="connsiteY12" fmla="*/ 9025 h 12548"/>
                    <a:gd name="connsiteX13" fmla="*/ 14827 w 39800"/>
                    <a:gd name="connsiteY13" fmla="*/ 8511 h 12548"/>
                    <a:gd name="connsiteX14" fmla="*/ 19198 w 39800"/>
                    <a:gd name="connsiteY14" fmla="*/ 8511 h 12548"/>
                    <a:gd name="connsiteX15" fmla="*/ 27083 w 39800"/>
                    <a:gd name="connsiteY15" fmla="*/ 12025 h 12548"/>
                    <a:gd name="connsiteX16" fmla="*/ 27940 w 39800"/>
                    <a:gd name="connsiteY16" fmla="*/ 12025 h 12548"/>
                    <a:gd name="connsiteX17" fmla="*/ 34196 w 39800"/>
                    <a:gd name="connsiteY17" fmla="*/ 10825 h 12548"/>
                    <a:gd name="connsiteX18" fmla="*/ 39595 w 39800"/>
                    <a:gd name="connsiteY18" fmla="*/ 12539 h 12548"/>
                    <a:gd name="connsiteX19" fmla="*/ 39767 w 39800"/>
                    <a:gd name="connsiteY19" fmla="*/ 12111 h 1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00" h="12548">
                      <a:moveTo>
                        <a:pt x="39767" y="12111"/>
                      </a:moveTo>
                      <a:cubicBezTo>
                        <a:pt x="37539" y="8083"/>
                        <a:pt x="31196" y="8254"/>
                        <a:pt x="27511" y="9968"/>
                      </a:cubicBezTo>
                      <a:cubicBezTo>
                        <a:pt x="25634" y="8177"/>
                        <a:pt x="23286" y="6960"/>
                        <a:pt x="20741" y="6454"/>
                      </a:cubicBezTo>
                      <a:cubicBezTo>
                        <a:pt x="19352" y="6197"/>
                        <a:pt x="17929" y="6197"/>
                        <a:pt x="16541" y="6454"/>
                      </a:cubicBezTo>
                      <a:cubicBezTo>
                        <a:pt x="15427" y="6454"/>
                        <a:pt x="12941" y="7911"/>
                        <a:pt x="11913" y="7225"/>
                      </a:cubicBezTo>
                      <a:cubicBezTo>
                        <a:pt x="11604" y="6677"/>
                        <a:pt x="11347" y="6103"/>
                        <a:pt x="11142" y="5511"/>
                      </a:cubicBezTo>
                      <a:lnTo>
                        <a:pt x="10113" y="4054"/>
                      </a:lnTo>
                      <a:cubicBezTo>
                        <a:pt x="9376" y="3129"/>
                        <a:pt x="8476" y="2340"/>
                        <a:pt x="7456" y="1740"/>
                      </a:cubicBezTo>
                      <a:cubicBezTo>
                        <a:pt x="5245" y="318"/>
                        <a:pt x="2597" y="-265"/>
                        <a:pt x="0" y="112"/>
                      </a:cubicBezTo>
                      <a:cubicBezTo>
                        <a:pt x="0" y="112"/>
                        <a:pt x="0" y="112"/>
                        <a:pt x="0" y="112"/>
                      </a:cubicBezTo>
                      <a:cubicBezTo>
                        <a:pt x="2802" y="155"/>
                        <a:pt x="5511" y="1183"/>
                        <a:pt x="7628" y="3026"/>
                      </a:cubicBezTo>
                      <a:cubicBezTo>
                        <a:pt x="8742" y="3926"/>
                        <a:pt x="9676" y="5032"/>
                        <a:pt x="10370" y="6283"/>
                      </a:cubicBezTo>
                      <a:cubicBezTo>
                        <a:pt x="10799" y="7054"/>
                        <a:pt x="10970" y="8425"/>
                        <a:pt x="11827" y="9025"/>
                      </a:cubicBezTo>
                      <a:cubicBezTo>
                        <a:pt x="12684" y="9625"/>
                        <a:pt x="13884" y="9025"/>
                        <a:pt x="14827" y="8511"/>
                      </a:cubicBezTo>
                      <a:cubicBezTo>
                        <a:pt x="16275" y="8297"/>
                        <a:pt x="17749" y="8297"/>
                        <a:pt x="19198" y="8511"/>
                      </a:cubicBezTo>
                      <a:cubicBezTo>
                        <a:pt x="22163" y="8691"/>
                        <a:pt x="24966" y="9942"/>
                        <a:pt x="27083" y="12025"/>
                      </a:cubicBezTo>
                      <a:cubicBezTo>
                        <a:pt x="27340" y="12196"/>
                        <a:pt x="27683" y="12196"/>
                        <a:pt x="27940" y="12025"/>
                      </a:cubicBezTo>
                      <a:cubicBezTo>
                        <a:pt x="29851" y="10988"/>
                        <a:pt x="32036" y="10568"/>
                        <a:pt x="34196" y="10825"/>
                      </a:cubicBezTo>
                      <a:cubicBezTo>
                        <a:pt x="36082" y="10825"/>
                        <a:pt x="37710" y="12368"/>
                        <a:pt x="39595" y="12539"/>
                      </a:cubicBezTo>
                      <a:cubicBezTo>
                        <a:pt x="39767" y="12625"/>
                        <a:pt x="39852" y="12111"/>
                        <a:pt x="39767" y="12111"/>
                      </a:cubicBezTo>
                      <a:close/>
                    </a:path>
                  </a:pathLst>
                </a:custGeom>
                <a:solidFill>
                  <a:srgbClr val="455A64"/>
                </a:solidFill>
                <a:ln w="8553" cap="flat">
                  <a:noFill/>
                  <a:prstDash val="solid"/>
                  <a:miter/>
                </a:ln>
              </p:spPr>
              <p:txBody>
                <a:bodyPr rtlCol="0" anchor="ctr"/>
                <a:lstStyle/>
                <a:p>
                  <a:endParaRPr lang="en-US" dirty="0"/>
                </a:p>
              </p:txBody>
            </p:sp>
            <p:sp>
              <p:nvSpPr>
                <p:cNvPr id="142" name="Freeform: Shape 310">
                  <a:extLst>
                    <a:ext uri="{FF2B5EF4-FFF2-40B4-BE49-F238E27FC236}">
                      <a16:creationId xmlns:a16="http://schemas.microsoft.com/office/drawing/2014/main" id="{E7971CB1-8265-3435-D761-86F95A83BF32}"/>
                    </a:ext>
                  </a:extLst>
                </p:cNvPr>
                <p:cNvSpPr/>
                <p:nvPr/>
              </p:nvSpPr>
              <p:spPr>
                <a:xfrm>
                  <a:off x="6489639" y="4141806"/>
                  <a:ext cx="45766" cy="50479"/>
                </a:xfrm>
                <a:custGeom>
                  <a:avLst/>
                  <a:gdLst>
                    <a:gd name="connsiteX0" fmla="*/ 45766 w 45766"/>
                    <a:gd name="connsiteY0" fmla="*/ 50480 h 50479"/>
                    <a:gd name="connsiteX1" fmla="*/ 41567 w 45766"/>
                    <a:gd name="connsiteY1" fmla="*/ 50480 h 50479"/>
                    <a:gd name="connsiteX2" fmla="*/ 28454 w 45766"/>
                    <a:gd name="connsiteY2" fmla="*/ 31882 h 50479"/>
                    <a:gd name="connsiteX3" fmla="*/ 22112 w 45766"/>
                    <a:gd name="connsiteY3" fmla="*/ 27768 h 50479"/>
                    <a:gd name="connsiteX4" fmla="*/ 0 w 45766"/>
                    <a:gd name="connsiteY4" fmla="*/ 943 h 50479"/>
                    <a:gd name="connsiteX5" fmla="*/ 4114 w 45766"/>
                    <a:gd name="connsiteY5" fmla="*/ 0 h 50479"/>
                    <a:gd name="connsiteX6" fmla="*/ 24426 w 45766"/>
                    <a:gd name="connsiteY6" fmla="*/ 24168 h 50479"/>
                    <a:gd name="connsiteX7" fmla="*/ 30854 w 45766"/>
                    <a:gd name="connsiteY7" fmla="*/ 28454 h 50479"/>
                    <a:gd name="connsiteX8" fmla="*/ 45766 w 45766"/>
                    <a:gd name="connsiteY8" fmla="*/ 50480 h 5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66" h="50479">
                      <a:moveTo>
                        <a:pt x="45766" y="50480"/>
                      </a:moveTo>
                      <a:lnTo>
                        <a:pt x="41567" y="50480"/>
                      </a:lnTo>
                      <a:cubicBezTo>
                        <a:pt x="41567" y="43366"/>
                        <a:pt x="40881" y="40538"/>
                        <a:pt x="28454" y="31882"/>
                      </a:cubicBezTo>
                      <a:lnTo>
                        <a:pt x="22112" y="27768"/>
                      </a:lnTo>
                      <a:cubicBezTo>
                        <a:pt x="11090" y="22600"/>
                        <a:pt x="2965" y="12753"/>
                        <a:pt x="0" y="943"/>
                      </a:cubicBezTo>
                      <a:lnTo>
                        <a:pt x="4114" y="0"/>
                      </a:lnTo>
                      <a:cubicBezTo>
                        <a:pt x="6891" y="10704"/>
                        <a:pt x="14356" y="19583"/>
                        <a:pt x="24426" y="24168"/>
                      </a:cubicBezTo>
                      <a:lnTo>
                        <a:pt x="30854" y="28454"/>
                      </a:lnTo>
                      <a:cubicBezTo>
                        <a:pt x="43452" y="37367"/>
                        <a:pt x="45766" y="41395"/>
                        <a:pt x="45766" y="50480"/>
                      </a:cubicBezTo>
                      <a:close/>
                    </a:path>
                  </a:pathLst>
                </a:custGeom>
                <a:solidFill>
                  <a:srgbClr val="455A64"/>
                </a:solidFill>
                <a:ln w="8553" cap="flat">
                  <a:noFill/>
                  <a:prstDash val="solid"/>
                  <a:miter/>
                </a:ln>
              </p:spPr>
              <p:txBody>
                <a:bodyPr rtlCol="0" anchor="ctr"/>
                <a:lstStyle/>
                <a:p>
                  <a:endParaRPr lang="en-US" dirty="0"/>
                </a:p>
              </p:txBody>
            </p:sp>
            <p:sp>
              <p:nvSpPr>
                <p:cNvPr id="143" name="Freeform: Shape 311">
                  <a:extLst>
                    <a:ext uri="{FF2B5EF4-FFF2-40B4-BE49-F238E27FC236}">
                      <a16:creationId xmlns:a16="http://schemas.microsoft.com/office/drawing/2014/main" id="{5345FF88-6478-388E-74E4-D63AC32055E6}"/>
                    </a:ext>
                  </a:extLst>
                </p:cNvPr>
                <p:cNvSpPr/>
                <p:nvPr/>
              </p:nvSpPr>
              <p:spPr>
                <a:xfrm>
                  <a:off x="6484691" y="4148770"/>
                  <a:ext cx="17204" cy="11976"/>
                </a:xfrm>
                <a:custGeom>
                  <a:avLst/>
                  <a:gdLst>
                    <a:gd name="connsiteX0" fmla="*/ 15062 w 17204"/>
                    <a:gd name="connsiteY0" fmla="*/ 11976 h 11976"/>
                    <a:gd name="connsiteX1" fmla="*/ 1092 w 17204"/>
                    <a:gd name="connsiteY1" fmla="*/ 4006 h 11976"/>
                    <a:gd name="connsiteX2" fmla="*/ 235 w 17204"/>
                    <a:gd name="connsiteY2" fmla="*/ 1092 h 11976"/>
                    <a:gd name="connsiteX3" fmla="*/ 3149 w 17204"/>
                    <a:gd name="connsiteY3" fmla="*/ 235 h 11976"/>
                    <a:gd name="connsiteX4" fmla="*/ 17204 w 17204"/>
                    <a:gd name="connsiteY4" fmla="*/ 8291 h 1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4" h="11976">
                      <a:moveTo>
                        <a:pt x="15062" y="11976"/>
                      </a:moveTo>
                      <a:cubicBezTo>
                        <a:pt x="15062" y="11976"/>
                        <a:pt x="6491" y="7091"/>
                        <a:pt x="1092" y="4006"/>
                      </a:cubicBezTo>
                      <a:cubicBezTo>
                        <a:pt x="89" y="3406"/>
                        <a:pt x="-288" y="2138"/>
                        <a:pt x="235" y="1092"/>
                      </a:cubicBezTo>
                      <a:cubicBezTo>
                        <a:pt x="835" y="89"/>
                        <a:pt x="2103" y="-288"/>
                        <a:pt x="3149" y="235"/>
                      </a:cubicBezTo>
                      <a:cubicBezTo>
                        <a:pt x="8805" y="3320"/>
                        <a:pt x="17204" y="8291"/>
                        <a:pt x="17204" y="8291"/>
                      </a:cubicBezTo>
                      <a:close/>
                    </a:path>
                  </a:pathLst>
                </a:custGeom>
                <a:solidFill>
                  <a:srgbClr val="455A64"/>
                </a:solidFill>
                <a:ln w="8553" cap="flat">
                  <a:noFill/>
                  <a:prstDash val="solid"/>
                  <a:miter/>
                </a:ln>
              </p:spPr>
              <p:txBody>
                <a:bodyPr rtlCol="0" anchor="ctr"/>
                <a:lstStyle/>
                <a:p>
                  <a:endParaRPr lang="en-US" dirty="0"/>
                </a:p>
              </p:txBody>
            </p:sp>
            <p:sp>
              <p:nvSpPr>
                <p:cNvPr id="144" name="Freeform: Shape 312">
                  <a:extLst>
                    <a:ext uri="{FF2B5EF4-FFF2-40B4-BE49-F238E27FC236}">
                      <a16:creationId xmlns:a16="http://schemas.microsoft.com/office/drawing/2014/main" id="{0D8D0BB7-88B1-65AC-A28D-2672D2B74ECB}"/>
                    </a:ext>
                  </a:extLst>
                </p:cNvPr>
                <p:cNvSpPr/>
                <p:nvPr/>
              </p:nvSpPr>
              <p:spPr>
                <a:xfrm>
                  <a:off x="6367529" y="4045089"/>
                  <a:ext cx="134192" cy="260326"/>
                </a:xfrm>
                <a:custGeom>
                  <a:avLst/>
                  <a:gdLst>
                    <a:gd name="connsiteX0" fmla="*/ 79858 w 134192"/>
                    <a:gd name="connsiteY0" fmla="*/ 259555 h 260326"/>
                    <a:gd name="connsiteX1" fmla="*/ 77802 w 134192"/>
                    <a:gd name="connsiteY1" fmla="*/ 258098 h 260326"/>
                    <a:gd name="connsiteX2" fmla="*/ 80630 w 134192"/>
                    <a:gd name="connsiteY2" fmla="*/ 228873 h 260326"/>
                    <a:gd name="connsiteX3" fmla="*/ 83115 w 134192"/>
                    <a:gd name="connsiteY3" fmla="*/ 222616 h 260326"/>
                    <a:gd name="connsiteX4" fmla="*/ 88600 w 134192"/>
                    <a:gd name="connsiteY4" fmla="*/ 202904 h 260326"/>
                    <a:gd name="connsiteX5" fmla="*/ 70174 w 134192"/>
                    <a:gd name="connsiteY5" fmla="*/ 144540 h 260326"/>
                    <a:gd name="connsiteX6" fmla="*/ 31521 w 134192"/>
                    <a:gd name="connsiteY6" fmla="*/ 92432 h 260326"/>
                    <a:gd name="connsiteX7" fmla="*/ 17466 w 134192"/>
                    <a:gd name="connsiteY7" fmla="*/ 75291 h 260326"/>
                    <a:gd name="connsiteX8" fmla="*/ 10866 w 134192"/>
                    <a:gd name="connsiteY8" fmla="*/ 65606 h 260326"/>
                    <a:gd name="connsiteX9" fmla="*/ 9581 w 134192"/>
                    <a:gd name="connsiteY9" fmla="*/ 63464 h 260326"/>
                    <a:gd name="connsiteX10" fmla="*/ 496 w 134192"/>
                    <a:gd name="connsiteY10" fmla="*/ 21554 h 260326"/>
                    <a:gd name="connsiteX11" fmla="*/ 12838 w 134192"/>
                    <a:gd name="connsiteY11" fmla="*/ 3214 h 260326"/>
                    <a:gd name="connsiteX12" fmla="*/ 30921 w 134192"/>
                    <a:gd name="connsiteY12" fmla="*/ 985 h 260326"/>
                    <a:gd name="connsiteX13" fmla="*/ 54490 w 134192"/>
                    <a:gd name="connsiteY13" fmla="*/ 24811 h 260326"/>
                    <a:gd name="connsiteX14" fmla="*/ 55175 w 134192"/>
                    <a:gd name="connsiteY14" fmla="*/ 26439 h 260326"/>
                    <a:gd name="connsiteX15" fmla="*/ 73173 w 134192"/>
                    <a:gd name="connsiteY15" fmla="*/ 52151 h 260326"/>
                    <a:gd name="connsiteX16" fmla="*/ 75110 w 134192"/>
                    <a:gd name="connsiteY16" fmla="*/ 54482 h 260326"/>
                    <a:gd name="connsiteX17" fmla="*/ 72771 w 134192"/>
                    <a:gd name="connsiteY17" fmla="*/ 56419 h 260326"/>
                    <a:gd name="connsiteX18" fmla="*/ 71973 w 134192"/>
                    <a:gd name="connsiteY18" fmla="*/ 56179 h 260326"/>
                    <a:gd name="connsiteX19" fmla="*/ 51319 w 134192"/>
                    <a:gd name="connsiteY19" fmla="*/ 27896 h 260326"/>
                    <a:gd name="connsiteX20" fmla="*/ 50633 w 134192"/>
                    <a:gd name="connsiteY20" fmla="*/ 26354 h 260326"/>
                    <a:gd name="connsiteX21" fmla="*/ 29636 w 134192"/>
                    <a:gd name="connsiteY21" fmla="*/ 4756 h 260326"/>
                    <a:gd name="connsiteX22" fmla="*/ 14980 w 134192"/>
                    <a:gd name="connsiteY22" fmla="*/ 6556 h 260326"/>
                    <a:gd name="connsiteX23" fmla="*/ 4610 w 134192"/>
                    <a:gd name="connsiteY23" fmla="*/ 22068 h 260326"/>
                    <a:gd name="connsiteX24" fmla="*/ 12752 w 134192"/>
                    <a:gd name="connsiteY24" fmla="*/ 60121 h 260326"/>
                    <a:gd name="connsiteX25" fmla="*/ 12752 w 134192"/>
                    <a:gd name="connsiteY25" fmla="*/ 60121 h 260326"/>
                    <a:gd name="connsiteX26" fmla="*/ 44120 w 134192"/>
                    <a:gd name="connsiteY26" fmla="*/ 97745 h 260326"/>
                    <a:gd name="connsiteX27" fmla="*/ 69317 w 134192"/>
                    <a:gd name="connsiteY27" fmla="*/ 125599 h 260326"/>
                    <a:gd name="connsiteX28" fmla="*/ 102142 w 134192"/>
                    <a:gd name="connsiteY28" fmla="*/ 187392 h 260326"/>
                    <a:gd name="connsiteX29" fmla="*/ 114911 w 134192"/>
                    <a:gd name="connsiteY29" fmla="*/ 208047 h 260326"/>
                    <a:gd name="connsiteX30" fmla="*/ 120825 w 134192"/>
                    <a:gd name="connsiteY30" fmla="*/ 210104 h 260326"/>
                    <a:gd name="connsiteX31" fmla="*/ 133938 w 134192"/>
                    <a:gd name="connsiteY31" fmla="*/ 219103 h 260326"/>
                    <a:gd name="connsiteX32" fmla="*/ 133424 w 134192"/>
                    <a:gd name="connsiteY32" fmla="*/ 221759 h 260326"/>
                    <a:gd name="connsiteX33" fmla="*/ 130767 w 134192"/>
                    <a:gd name="connsiteY33" fmla="*/ 221759 h 260326"/>
                    <a:gd name="connsiteX34" fmla="*/ 128367 w 134192"/>
                    <a:gd name="connsiteY34" fmla="*/ 221074 h 260326"/>
                    <a:gd name="connsiteX35" fmla="*/ 126053 w 134192"/>
                    <a:gd name="connsiteY35" fmla="*/ 222874 h 260326"/>
                    <a:gd name="connsiteX36" fmla="*/ 125453 w 134192"/>
                    <a:gd name="connsiteY36" fmla="*/ 224245 h 260326"/>
                    <a:gd name="connsiteX37" fmla="*/ 124253 w 134192"/>
                    <a:gd name="connsiteY37" fmla="*/ 226644 h 260326"/>
                    <a:gd name="connsiteX38" fmla="*/ 117397 w 134192"/>
                    <a:gd name="connsiteY38" fmla="*/ 230073 h 260326"/>
                    <a:gd name="connsiteX39" fmla="*/ 114140 w 134192"/>
                    <a:gd name="connsiteY39" fmla="*/ 229387 h 260326"/>
                    <a:gd name="connsiteX40" fmla="*/ 113026 w 134192"/>
                    <a:gd name="connsiteY40" fmla="*/ 229387 h 260326"/>
                    <a:gd name="connsiteX41" fmla="*/ 110883 w 134192"/>
                    <a:gd name="connsiteY41" fmla="*/ 229387 h 260326"/>
                    <a:gd name="connsiteX42" fmla="*/ 109684 w 134192"/>
                    <a:gd name="connsiteY42" fmla="*/ 231444 h 260326"/>
                    <a:gd name="connsiteX43" fmla="*/ 108655 w 134192"/>
                    <a:gd name="connsiteY43" fmla="*/ 233758 h 260326"/>
                    <a:gd name="connsiteX44" fmla="*/ 98885 w 134192"/>
                    <a:gd name="connsiteY44" fmla="*/ 237443 h 260326"/>
                    <a:gd name="connsiteX45" fmla="*/ 97342 w 134192"/>
                    <a:gd name="connsiteY45" fmla="*/ 237015 h 260326"/>
                    <a:gd name="connsiteX46" fmla="*/ 95714 w 134192"/>
                    <a:gd name="connsiteY46" fmla="*/ 237015 h 260326"/>
                    <a:gd name="connsiteX47" fmla="*/ 94257 w 134192"/>
                    <a:gd name="connsiteY47" fmla="*/ 237015 h 260326"/>
                    <a:gd name="connsiteX48" fmla="*/ 93571 w 134192"/>
                    <a:gd name="connsiteY48" fmla="*/ 238643 h 260326"/>
                    <a:gd name="connsiteX49" fmla="*/ 92200 w 134192"/>
                    <a:gd name="connsiteY49" fmla="*/ 241643 h 260326"/>
                    <a:gd name="connsiteX50" fmla="*/ 88172 w 134192"/>
                    <a:gd name="connsiteY50" fmla="*/ 243957 h 260326"/>
                    <a:gd name="connsiteX51" fmla="*/ 86543 w 134192"/>
                    <a:gd name="connsiteY51" fmla="*/ 244642 h 260326"/>
                    <a:gd name="connsiteX52" fmla="*/ 84744 w 134192"/>
                    <a:gd name="connsiteY52" fmla="*/ 246699 h 260326"/>
                    <a:gd name="connsiteX53" fmla="*/ 82344 w 134192"/>
                    <a:gd name="connsiteY53" fmla="*/ 257584 h 260326"/>
                    <a:gd name="connsiteX54" fmla="*/ 82344 w 134192"/>
                    <a:gd name="connsiteY54" fmla="*/ 258355 h 260326"/>
                    <a:gd name="connsiteX55" fmla="*/ 80544 w 134192"/>
                    <a:gd name="connsiteY55" fmla="*/ 260326 h 260326"/>
                    <a:gd name="connsiteX56" fmla="*/ 58089 w 134192"/>
                    <a:gd name="connsiteY56" fmla="*/ 118829 h 260326"/>
                    <a:gd name="connsiteX57" fmla="*/ 74202 w 134192"/>
                    <a:gd name="connsiteY57" fmla="*/ 142483 h 260326"/>
                    <a:gd name="connsiteX58" fmla="*/ 93142 w 134192"/>
                    <a:gd name="connsiteY58" fmla="*/ 203676 h 260326"/>
                    <a:gd name="connsiteX59" fmla="*/ 87400 w 134192"/>
                    <a:gd name="connsiteY59" fmla="*/ 224416 h 260326"/>
                    <a:gd name="connsiteX60" fmla="*/ 84915 w 134192"/>
                    <a:gd name="connsiteY60" fmla="*/ 230501 h 260326"/>
                    <a:gd name="connsiteX61" fmla="*/ 81658 w 134192"/>
                    <a:gd name="connsiteY61" fmla="*/ 243100 h 260326"/>
                    <a:gd name="connsiteX62" fmla="*/ 83886 w 134192"/>
                    <a:gd name="connsiteY62" fmla="*/ 240700 h 260326"/>
                    <a:gd name="connsiteX63" fmla="*/ 86972 w 134192"/>
                    <a:gd name="connsiteY63" fmla="*/ 239243 h 260326"/>
                    <a:gd name="connsiteX64" fmla="*/ 88857 w 134192"/>
                    <a:gd name="connsiteY64" fmla="*/ 238386 h 260326"/>
                    <a:gd name="connsiteX65" fmla="*/ 89457 w 134192"/>
                    <a:gd name="connsiteY65" fmla="*/ 236758 h 260326"/>
                    <a:gd name="connsiteX66" fmla="*/ 91428 w 134192"/>
                    <a:gd name="connsiteY66" fmla="*/ 233158 h 260326"/>
                    <a:gd name="connsiteX67" fmla="*/ 96314 w 134192"/>
                    <a:gd name="connsiteY67" fmla="*/ 231958 h 260326"/>
                    <a:gd name="connsiteX68" fmla="*/ 98456 w 134192"/>
                    <a:gd name="connsiteY68" fmla="*/ 232387 h 260326"/>
                    <a:gd name="connsiteX69" fmla="*/ 99742 w 134192"/>
                    <a:gd name="connsiteY69" fmla="*/ 232387 h 260326"/>
                    <a:gd name="connsiteX70" fmla="*/ 105055 w 134192"/>
                    <a:gd name="connsiteY70" fmla="*/ 230672 h 260326"/>
                    <a:gd name="connsiteX71" fmla="*/ 105741 w 134192"/>
                    <a:gd name="connsiteY71" fmla="*/ 229044 h 260326"/>
                    <a:gd name="connsiteX72" fmla="*/ 108484 w 134192"/>
                    <a:gd name="connsiteY72" fmla="*/ 225016 h 260326"/>
                    <a:gd name="connsiteX73" fmla="*/ 114140 w 134192"/>
                    <a:gd name="connsiteY73" fmla="*/ 224416 h 260326"/>
                    <a:gd name="connsiteX74" fmla="*/ 115426 w 134192"/>
                    <a:gd name="connsiteY74" fmla="*/ 224845 h 260326"/>
                    <a:gd name="connsiteX75" fmla="*/ 117654 w 134192"/>
                    <a:gd name="connsiteY75" fmla="*/ 225359 h 260326"/>
                    <a:gd name="connsiteX76" fmla="*/ 120654 w 134192"/>
                    <a:gd name="connsiteY76" fmla="*/ 223816 h 260326"/>
                    <a:gd name="connsiteX77" fmla="*/ 121510 w 134192"/>
                    <a:gd name="connsiteY77" fmla="*/ 222102 h 260326"/>
                    <a:gd name="connsiteX78" fmla="*/ 126910 w 134192"/>
                    <a:gd name="connsiteY78" fmla="*/ 216531 h 260326"/>
                    <a:gd name="connsiteX79" fmla="*/ 119797 w 134192"/>
                    <a:gd name="connsiteY79" fmla="*/ 213703 h 260326"/>
                    <a:gd name="connsiteX80" fmla="*/ 112769 w 134192"/>
                    <a:gd name="connsiteY80" fmla="*/ 211218 h 260326"/>
                    <a:gd name="connsiteX81" fmla="*/ 98113 w 134192"/>
                    <a:gd name="connsiteY81" fmla="*/ 188249 h 260326"/>
                    <a:gd name="connsiteX82" fmla="*/ 66488 w 134192"/>
                    <a:gd name="connsiteY82" fmla="*/ 128256 h 260326"/>
                    <a:gd name="connsiteX83" fmla="*/ 58089 w 134192"/>
                    <a:gd name="connsiteY83" fmla="*/ 118829 h 2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34192" h="260326">
                      <a:moveTo>
                        <a:pt x="79858" y="259555"/>
                      </a:moveTo>
                      <a:cubicBezTo>
                        <a:pt x="78941" y="259538"/>
                        <a:pt x="78119" y="258964"/>
                        <a:pt x="77802" y="258098"/>
                      </a:cubicBezTo>
                      <a:cubicBezTo>
                        <a:pt x="75710" y="248302"/>
                        <a:pt x="76696" y="238086"/>
                        <a:pt x="80630" y="228873"/>
                      </a:cubicBezTo>
                      <a:cubicBezTo>
                        <a:pt x="81487" y="226559"/>
                        <a:pt x="82344" y="224502"/>
                        <a:pt x="83115" y="222616"/>
                      </a:cubicBezTo>
                      <a:cubicBezTo>
                        <a:pt x="85918" y="216360"/>
                        <a:pt x="87769" y="209709"/>
                        <a:pt x="88600" y="202904"/>
                      </a:cubicBezTo>
                      <a:cubicBezTo>
                        <a:pt x="90143" y="191420"/>
                        <a:pt x="83715" y="166480"/>
                        <a:pt x="70174" y="144540"/>
                      </a:cubicBezTo>
                      <a:cubicBezTo>
                        <a:pt x="58492" y="126310"/>
                        <a:pt x="45577" y="108895"/>
                        <a:pt x="31521" y="92432"/>
                      </a:cubicBezTo>
                      <a:lnTo>
                        <a:pt x="17466" y="75291"/>
                      </a:lnTo>
                      <a:cubicBezTo>
                        <a:pt x="15066" y="72205"/>
                        <a:pt x="12855" y="68974"/>
                        <a:pt x="10866" y="65606"/>
                      </a:cubicBezTo>
                      <a:lnTo>
                        <a:pt x="9581" y="63464"/>
                      </a:lnTo>
                      <a:cubicBezTo>
                        <a:pt x="1885" y="50934"/>
                        <a:pt x="-1321" y="36150"/>
                        <a:pt x="496" y="21554"/>
                      </a:cubicBezTo>
                      <a:cubicBezTo>
                        <a:pt x="1636" y="13892"/>
                        <a:pt x="6170" y="7156"/>
                        <a:pt x="12838" y="3214"/>
                      </a:cubicBezTo>
                      <a:cubicBezTo>
                        <a:pt x="18271" y="-69"/>
                        <a:pt x="24853" y="-883"/>
                        <a:pt x="30921" y="985"/>
                      </a:cubicBezTo>
                      <a:cubicBezTo>
                        <a:pt x="41420" y="5793"/>
                        <a:pt x="49793" y="14261"/>
                        <a:pt x="54490" y="24811"/>
                      </a:cubicBezTo>
                      <a:lnTo>
                        <a:pt x="55175" y="26439"/>
                      </a:lnTo>
                      <a:cubicBezTo>
                        <a:pt x="59975" y="36552"/>
                        <a:pt x="66488" y="50351"/>
                        <a:pt x="73173" y="52151"/>
                      </a:cubicBezTo>
                      <a:cubicBezTo>
                        <a:pt x="74348" y="52262"/>
                        <a:pt x="75213" y="53308"/>
                        <a:pt x="75110" y="54482"/>
                      </a:cubicBezTo>
                      <a:cubicBezTo>
                        <a:pt x="74999" y="55664"/>
                        <a:pt x="73953" y="56530"/>
                        <a:pt x="72771" y="56419"/>
                      </a:cubicBezTo>
                      <a:cubicBezTo>
                        <a:pt x="72496" y="56393"/>
                        <a:pt x="72222" y="56307"/>
                        <a:pt x="71973" y="56179"/>
                      </a:cubicBezTo>
                      <a:cubicBezTo>
                        <a:pt x="63403" y="53522"/>
                        <a:pt x="56718" y="39038"/>
                        <a:pt x="51319" y="27896"/>
                      </a:cubicBezTo>
                      <a:lnTo>
                        <a:pt x="50633" y="26354"/>
                      </a:lnTo>
                      <a:cubicBezTo>
                        <a:pt x="46605" y="16772"/>
                        <a:pt x="39106" y="9058"/>
                        <a:pt x="29636" y="4756"/>
                      </a:cubicBezTo>
                      <a:cubicBezTo>
                        <a:pt x="24716" y="3222"/>
                        <a:pt x="19377" y="3873"/>
                        <a:pt x="14980" y="6556"/>
                      </a:cubicBezTo>
                      <a:cubicBezTo>
                        <a:pt x="9392" y="9933"/>
                        <a:pt x="5596" y="15615"/>
                        <a:pt x="4610" y="22068"/>
                      </a:cubicBezTo>
                      <a:cubicBezTo>
                        <a:pt x="3024" y="35301"/>
                        <a:pt x="5887" y="48697"/>
                        <a:pt x="12752" y="60121"/>
                      </a:cubicBezTo>
                      <a:lnTo>
                        <a:pt x="12752" y="60121"/>
                      </a:lnTo>
                      <a:cubicBezTo>
                        <a:pt x="21674" y="73859"/>
                        <a:pt x="32207" y="86492"/>
                        <a:pt x="44120" y="97745"/>
                      </a:cubicBezTo>
                      <a:cubicBezTo>
                        <a:pt x="52690" y="106915"/>
                        <a:pt x="61775" y="116343"/>
                        <a:pt x="69317" y="125599"/>
                      </a:cubicBezTo>
                      <a:cubicBezTo>
                        <a:pt x="84623" y="143563"/>
                        <a:pt x="95825" y="164654"/>
                        <a:pt x="102142" y="187392"/>
                      </a:cubicBezTo>
                      <a:cubicBezTo>
                        <a:pt x="106770" y="201448"/>
                        <a:pt x="109684" y="204961"/>
                        <a:pt x="114911" y="208047"/>
                      </a:cubicBezTo>
                      <a:cubicBezTo>
                        <a:pt x="116788" y="208989"/>
                        <a:pt x="118768" y="209675"/>
                        <a:pt x="120825" y="210104"/>
                      </a:cubicBezTo>
                      <a:cubicBezTo>
                        <a:pt x="126404" y="210772"/>
                        <a:pt x="131307" y="214132"/>
                        <a:pt x="133938" y="219103"/>
                      </a:cubicBezTo>
                      <a:cubicBezTo>
                        <a:pt x="134418" y="219994"/>
                        <a:pt x="134203" y="221108"/>
                        <a:pt x="133424" y="221759"/>
                      </a:cubicBezTo>
                      <a:cubicBezTo>
                        <a:pt x="132635" y="222342"/>
                        <a:pt x="131555" y="222342"/>
                        <a:pt x="130767" y="221759"/>
                      </a:cubicBezTo>
                      <a:cubicBezTo>
                        <a:pt x="130107" y="221185"/>
                        <a:pt x="129232" y="220928"/>
                        <a:pt x="128367" y="221074"/>
                      </a:cubicBezTo>
                      <a:cubicBezTo>
                        <a:pt x="127364" y="221296"/>
                        <a:pt x="126516" y="221956"/>
                        <a:pt x="126053" y="222874"/>
                      </a:cubicBezTo>
                      <a:cubicBezTo>
                        <a:pt x="125822" y="223311"/>
                        <a:pt x="125616" y="223773"/>
                        <a:pt x="125453" y="224245"/>
                      </a:cubicBezTo>
                      <a:cubicBezTo>
                        <a:pt x="125119" y="225076"/>
                        <a:pt x="124724" y="225882"/>
                        <a:pt x="124253" y="226644"/>
                      </a:cubicBezTo>
                      <a:cubicBezTo>
                        <a:pt x="122710" y="228898"/>
                        <a:pt x="120122" y="230193"/>
                        <a:pt x="117397" y="230073"/>
                      </a:cubicBezTo>
                      <a:cubicBezTo>
                        <a:pt x="116291" y="229953"/>
                        <a:pt x="115203" y="229721"/>
                        <a:pt x="114140" y="229387"/>
                      </a:cubicBezTo>
                      <a:lnTo>
                        <a:pt x="113026" y="229387"/>
                      </a:lnTo>
                      <a:cubicBezTo>
                        <a:pt x="112340" y="229113"/>
                        <a:pt x="111569" y="229113"/>
                        <a:pt x="110883" y="229387"/>
                      </a:cubicBezTo>
                      <a:cubicBezTo>
                        <a:pt x="110369" y="229387"/>
                        <a:pt x="110112" y="230501"/>
                        <a:pt x="109684" y="231444"/>
                      </a:cubicBezTo>
                      <a:cubicBezTo>
                        <a:pt x="109426" y="232250"/>
                        <a:pt x="109084" y="233030"/>
                        <a:pt x="108655" y="233758"/>
                      </a:cubicBezTo>
                      <a:cubicBezTo>
                        <a:pt x="106452" y="236860"/>
                        <a:pt x="102587" y="238317"/>
                        <a:pt x="98885" y="237443"/>
                      </a:cubicBezTo>
                      <a:lnTo>
                        <a:pt x="97342" y="237015"/>
                      </a:lnTo>
                      <a:lnTo>
                        <a:pt x="95714" y="237015"/>
                      </a:lnTo>
                      <a:cubicBezTo>
                        <a:pt x="95251" y="236818"/>
                        <a:pt x="94720" y="236818"/>
                        <a:pt x="94257" y="237015"/>
                      </a:cubicBezTo>
                      <a:cubicBezTo>
                        <a:pt x="93897" y="237495"/>
                        <a:pt x="93665" y="238052"/>
                        <a:pt x="93571" y="238643"/>
                      </a:cubicBezTo>
                      <a:cubicBezTo>
                        <a:pt x="93280" y="239714"/>
                        <a:pt x="92817" y="240726"/>
                        <a:pt x="92200" y="241643"/>
                      </a:cubicBezTo>
                      <a:cubicBezTo>
                        <a:pt x="91145" y="242834"/>
                        <a:pt x="89732" y="243648"/>
                        <a:pt x="88172" y="243957"/>
                      </a:cubicBezTo>
                      <a:cubicBezTo>
                        <a:pt x="87580" y="244042"/>
                        <a:pt x="87023" y="244282"/>
                        <a:pt x="86543" y="244642"/>
                      </a:cubicBezTo>
                      <a:cubicBezTo>
                        <a:pt x="85815" y="245208"/>
                        <a:pt x="85206" y="245902"/>
                        <a:pt x="84744" y="246699"/>
                      </a:cubicBezTo>
                      <a:cubicBezTo>
                        <a:pt x="83278" y="250145"/>
                        <a:pt x="82464" y="253838"/>
                        <a:pt x="82344" y="257584"/>
                      </a:cubicBezTo>
                      <a:lnTo>
                        <a:pt x="82344" y="258355"/>
                      </a:lnTo>
                      <a:cubicBezTo>
                        <a:pt x="82249" y="259341"/>
                        <a:pt x="81512" y="260138"/>
                        <a:pt x="80544" y="260326"/>
                      </a:cubicBezTo>
                      <a:close/>
                      <a:moveTo>
                        <a:pt x="58089" y="118829"/>
                      </a:moveTo>
                      <a:cubicBezTo>
                        <a:pt x="63660" y="126371"/>
                        <a:pt x="68974" y="134084"/>
                        <a:pt x="74202" y="142483"/>
                      </a:cubicBezTo>
                      <a:cubicBezTo>
                        <a:pt x="86886" y="163223"/>
                        <a:pt x="95114" y="189535"/>
                        <a:pt x="93142" y="203676"/>
                      </a:cubicBezTo>
                      <a:cubicBezTo>
                        <a:pt x="92234" y="210832"/>
                        <a:pt x="90306" y="217817"/>
                        <a:pt x="87400" y="224416"/>
                      </a:cubicBezTo>
                      <a:cubicBezTo>
                        <a:pt x="86629" y="226216"/>
                        <a:pt x="85858" y="228273"/>
                        <a:pt x="84915" y="230501"/>
                      </a:cubicBezTo>
                      <a:cubicBezTo>
                        <a:pt x="83424" y="234581"/>
                        <a:pt x="82327" y="238806"/>
                        <a:pt x="81658" y="243100"/>
                      </a:cubicBezTo>
                      <a:cubicBezTo>
                        <a:pt x="82267" y="242183"/>
                        <a:pt x="83012" y="241369"/>
                        <a:pt x="83886" y="240700"/>
                      </a:cubicBezTo>
                      <a:cubicBezTo>
                        <a:pt x="84795" y="239989"/>
                        <a:pt x="85849" y="239492"/>
                        <a:pt x="86972" y="239243"/>
                      </a:cubicBezTo>
                      <a:cubicBezTo>
                        <a:pt x="87674" y="239157"/>
                        <a:pt x="88326" y="238857"/>
                        <a:pt x="88857" y="238386"/>
                      </a:cubicBezTo>
                      <a:cubicBezTo>
                        <a:pt x="89149" y="237880"/>
                        <a:pt x="89354" y="237332"/>
                        <a:pt x="89457" y="236758"/>
                      </a:cubicBezTo>
                      <a:cubicBezTo>
                        <a:pt x="89766" y="235395"/>
                        <a:pt x="90451" y="234152"/>
                        <a:pt x="91428" y="233158"/>
                      </a:cubicBezTo>
                      <a:cubicBezTo>
                        <a:pt x="92817" y="232095"/>
                        <a:pt x="94591" y="231658"/>
                        <a:pt x="96314" y="231958"/>
                      </a:cubicBezTo>
                      <a:lnTo>
                        <a:pt x="98456" y="232387"/>
                      </a:lnTo>
                      <a:lnTo>
                        <a:pt x="99742" y="232387"/>
                      </a:lnTo>
                      <a:cubicBezTo>
                        <a:pt x="101696" y="232892"/>
                        <a:pt x="103761" y="232224"/>
                        <a:pt x="105055" y="230672"/>
                      </a:cubicBezTo>
                      <a:cubicBezTo>
                        <a:pt x="105055" y="230158"/>
                        <a:pt x="105484" y="229644"/>
                        <a:pt x="105741" y="229044"/>
                      </a:cubicBezTo>
                      <a:cubicBezTo>
                        <a:pt x="106187" y="227442"/>
                        <a:pt x="107155" y="226019"/>
                        <a:pt x="108484" y="225016"/>
                      </a:cubicBezTo>
                      <a:cubicBezTo>
                        <a:pt x="110180" y="223971"/>
                        <a:pt x="112263" y="223748"/>
                        <a:pt x="114140" y="224416"/>
                      </a:cubicBezTo>
                      <a:lnTo>
                        <a:pt x="115426" y="224845"/>
                      </a:lnTo>
                      <a:lnTo>
                        <a:pt x="117654" y="225359"/>
                      </a:lnTo>
                      <a:cubicBezTo>
                        <a:pt x="118828" y="225308"/>
                        <a:pt x="119925" y="224742"/>
                        <a:pt x="120654" y="223816"/>
                      </a:cubicBezTo>
                      <a:cubicBezTo>
                        <a:pt x="121022" y="223293"/>
                        <a:pt x="121314" y="222711"/>
                        <a:pt x="121510" y="222102"/>
                      </a:cubicBezTo>
                      <a:cubicBezTo>
                        <a:pt x="122316" y="219488"/>
                        <a:pt x="124322" y="217423"/>
                        <a:pt x="126910" y="216531"/>
                      </a:cubicBezTo>
                      <a:cubicBezTo>
                        <a:pt x="124707" y="215212"/>
                        <a:pt x="122308" y="214252"/>
                        <a:pt x="119797" y="213703"/>
                      </a:cubicBezTo>
                      <a:cubicBezTo>
                        <a:pt x="117345" y="213206"/>
                        <a:pt x="114980" y="212375"/>
                        <a:pt x="112769" y="211218"/>
                      </a:cubicBezTo>
                      <a:cubicBezTo>
                        <a:pt x="105827" y="207190"/>
                        <a:pt x="102656" y="202219"/>
                        <a:pt x="98113" y="188249"/>
                      </a:cubicBezTo>
                      <a:cubicBezTo>
                        <a:pt x="92045" y="166197"/>
                        <a:pt x="81255" y="145723"/>
                        <a:pt x="66488" y="128256"/>
                      </a:cubicBezTo>
                      <a:cubicBezTo>
                        <a:pt x="63832" y="125256"/>
                        <a:pt x="61003" y="122000"/>
                        <a:pt x="58089" y="118829"/>
                      </a:cubicBezTo>
                      <a:close/>
                    </a:path>
                  </a:pathLst>
                </a:custGeom>
                <a:solidFill>
                  <a:srgbClr val="455A64"/>
                </a:solidFill>
                <a:ln w="8553" cap="flat">
                  <a:noFill/>
                  <a:prstDash val="solid"/>
                  <a:miter/>
                </a:ln>
              </p:spPr>
              <p:txBody>
                <a:bodyPr rtlCol="0" anchor="ctr"/>
                <a:lstStyle/>
                <a:p>
                  <a:endParaRPr lang="en-US" dirty="0"/>
                </a:p>
              </p:txBody>
            </p:sp>
            <p:sp>
              <p:nvSpPr>
                <p:cNvPr id="145" name="Freeform: Shape 313">
                  <a:extLst>
                    <a:ext uri="{FF2B5EF4-FFF2-40B4-BE49-F238E27FC236}">
                      <a16:creationId xmlns:a16="http://schemas.microsoft.com/office/drawing/2014/main" id="{FFB17708-94CA-8B0B-18C8-B44220B94650}"/>
                    </a:ext>
                  </a:extLst>
                </p:cNvPr>
                <p:cNvSpPr/>
                <p:nvPr/>
              </p:nvSpPr>
              <p:spPr>
                <a:xfrm>
                  <a:off x="6445416" y="4261167"/>
                  <a:ext cx="74716" cy="86157"/>
                </a:xfrm>
                <a:custGeom>
                  <a:avLst/>
                  <a:gdLst>
                    <a:gd name="connsiteX0" fmla="*/ 42852 w 74716"/>
                    <a:gd name="connsiteY0" fmla="*/ 86157 h 86157"/>
                    <a:gd name="connsiteX1" fmla="*/ 0 w 74716"/>
                    <a:gd name="connsiteY1" fmla="*/ 41591 h 86157"/>
                    <a:gd name="connsiteX2" fmla="*/ 0 w 74716"/>
                    <a:gd name="connsiteY2" fmla="*/ 40306 h 86157"/>
                    <a:gd name="connsiteX3" fmla="*/ 2914 w 74716"/>
                    <a:gd name="connsiteY3" fmla="*/ 27793 h 86157"/>
                    <a:gd name="connsiteX4" fmla="*/ 5742 w 74716"/>
                    <a:gd name="connsiteY4" fmla="*/ 24450 h 86157"/>
                    <a:gd name="connsiteX5" fmla="*/ 8828 w 74716"/>
                    <a:gd name="connsiteY5" fmla="*/ 22993 h 86157"/>
                    <a:gd name="connsiteX6" fmla="*/ 10713 w 74716"/>
                    <a:gd name="connsiteY6" fmla="*/ 22136 h 86157"/>
                    <a:gd name="connsiteX7" fmla="*/ 11313 w 74716"/>
                    <a:gd name="connsiteY7" fmla="*/ 20508 h 86157"/>
                    <a:gd name="connsiteX8" fmla="*/ 13284 w 74716"/>
                    <a:gd name="connsiteY8" fmla="*/ 16908 h 86157"/>
                    <a:gd name="connsiteX9" fmla="*/ 18170 w 74716"/>
                    <a:gd name="connsiteY9" fmla="*/ 15708 h 86157"/>
                    <a:gd name="connsiteX10" fmla="*/ 20312 w 74716"/>
                    <a:gd name="connsiteY10" fmla="*/ 16137 h 86157"/>
                    <a:gd name="connsiteX11" fmla="*/ 21598 w 74716"/>
                    <a:gd name="connsiteY11" fmla="*/ 16137 h 86157"/>
                    <a:gd name="connsiteX12" fmla="*/ 26911 w 74716"/>
                    <a:gd name="connsiteY12" fmla="*/ 14423 h 86157"/>
                    <a:gd name="connsiteX13" fmla="*/ 27597 w 74716"/>
                    <a:gd name="connsiteY13" fmla="*/ 12795 h 86157"/>
                    <a:gd name="connsiteX14" fmla="*/ 30339 w 74716"/>
                    <a:gd name="connsiteY14" fmla="*/ 8766 h 86157"/>
                    <a:gd name="connsiteX15" fmla="*/ 35996 w 74716"/>
                    <a:gd name="connsiteY15" fmla="*/ 8166 h 86157"/>
                    <a:gd name="connsiteX16" fmla="*/ 37281 w 74716"/>
                    <a:gd name="connsiteY16" fmla="*/ 8595 h 86157"/>
                    <a:gd name="connsiteX17" fmla="*/ 39510 w 74716"/>
                    <a:gd name="connsiteY17" fmla="*/ 9109 h 86157"/>
                    <a:gd name="connsiteX18" fmla="*/ 42510 w 74716"/>
                    <a:gd name="connsiteY18" fmla="*/ 7567 h 86157"/>
                    <a:gd name="connsiteX19" fmla="*/ 43366 w 74716"/>
                    <a:gd name="connsiteY19" fmla="*/ 5853 h 86157"/>
                    <a:gd name="connsiteX20" fmla="*/ 44138 w 74716"/>
                    <a:gd name="connsiteY20" fmla="*/ 4053 h 86157"/>
                    <a:gd name="connsiteX21" fmla="*/ 49366 w 74716"/>
                    <a:gd name="connsiteY21" fmla="*/ 110 h 86157"/>
                    <a:gd name="connsiteX22" fmla="*/ 55279 w 74716"/>
                    <a:gd name="connsiteY22" fmla="*/ 1653 h 86157"/>
                    <a:gd name="connsiteX23" fmla="*/ 72420 w 74716"/>
                    <a:gd name="connsiteY23" fmla="*/ 29335 h 86157"/>
                    <a:gd name="connsiteX24" fmla="*/ 66078 w 74716"/>
                    <a:gd name="connsiteY24" fmla="*/ 74330 h 86157"/>
                    <a:gd name="connsiteX25" fmla="*/ 43109 w 74716"/>
                    <a:gd name="connsiteY25" fmla="*/ 85815 h 86157"/>
                    <a:gd name="connsiteX26" fmla="*/ 4457 w 74716"/>
                    <a:gd name="connsiteY26" fmla="*/ 41334 h 86157"/>
                    <a:gd name="connsiteX27" fmla="*/ 42852 w 74716"/>
                    <a:gd name="connsiteY27" fmla="*/ 81958 h 86157"/>
                    <a:gd name="connsiteX28" fmla="*/ 43281 w 74716"/>
                    <a:gd name="connsiteY28" fmla="*/ 81958 h 86157"/>
                    <a:gd name="connsiteX29" fmla="*/ 62907 w 74716"/>
                    <a:gd name="connsiteY29" fmla="*/ 72102 h 86157"/>
                    <a:gd name="connsiteX30" fmla="*/ 68563 w 74716"/>
                    <a:gd name="connsiteY30" fmla="*/ 30793 h 86157"/>
                    <a:gd name="connsiteX31" fmla="*/ 53394 w 74716"/>
                    <a:gd name="connsiteY31" fmla="*/ 5595 h 86157"/>
                    <a:gd name="connsiteX32" fmla="*/ 50823 w 74716"/>
                    <a:gd name="connsiteY32" fmla="*/ 4738 h 86157"/>
                    <a:gd name="connsiteX33" fmla="*/ 48509 w 74716"/>
                    <a:gd name="connsiteY33" fmla="*/ 6538 h 86157"/>
                    <a:gd name="connsiteX34" fmla="*/ 47909 w 74716"/>
                    <a:gd name="connsiteY34" fmla="*/ 7909 h 86157"/>
                    <a:gd name="connsiteX35" fmla="*/ 46709 w 74716"/>
                    <a:gd name="connsiteY35" fmla="*/ 10309 h 86157"/>
                    <a:gd name="connsiteX36" fmla="*/ 39853 w 74716"/>
                    <a:gd name="connsiteY36" fmla="*/ 13737 h 86157"/>
                    <a:gd name="connsiteX37" fmla="*/ 36596 w 74716"/>
                    <a:gd name="connsiteY37" fmla="*/ 13052 h 86157"/>
                    <a:gd name="connsiteX38" fmla="*/ 35482 w 74716"/>
                    <a:gd name="connsiteY38" fmla="*/ 13052 h 86157"/>
                    <a:gd name="connsiteX39" fmla="*/ 33339 w 74716"/>
                    <a:gd name="connsiteY39" fmla="*/ 13052 h 86157"/>
                    <a:gd name="connsiteX40" fmla="*/ 32139 w 74716"/>
                    <a:gd name="connsiteY40" fmla="*/ 15108 h 86157"/>
                    <a:gd name="connsiteX41" fmla="*/ 31111 w 74716"/>
                    <a:gd name="connsiteY41" fmla="*/ 17423 h 86157"/>
                    <a:gd name="connsiteX42" fmla="*/ 21341 w 74716"/>
                    <a:gd name="connsiteY42" fmla="*/ 21108 h 86157"/>
                    <a:gd name="connsiteX43" fmla="*/ 19798 w 74716"/>
                    <a:gd name="connsiteY43" fmla="*/ 20679 h 86157"/>
                    <a:gd name="connsiteX44" fmla="*/ 18170 w 74716"/>
                    <a:gd name="connsiteY44" fmla="*/ 20679 h 86157"/>
                    <a:gd name="connsiteX45" fmla="*/ 16712 w 74716"/>
                    <a:gd name="connsiteY45" fmla="*/ 20679 h 86157"/>
                    <a:gd name="connsiteX46" fmla="*/ 16027 w 74716"/>
                    <a:gd name="connsiteY46" fmla="*/ 22308 h 86157"/>
                    <a:gd name="connsiteX47" fmla="*/ 14656 w 74716"/>
                    <a:gd name="connsiteY47" fmla="*/ 25307 h 86157"/>
                    <a:gd name="connsiteX48" fmla="*/ 10628 w 74716"/>
                    <a:gd name="connsiteY48" fmla="*/ 27622 h 86157"/>
                    <a:gd name="connsiteX49" fmla="*/ 8999 w 74716"/>
                    <a:gd name="connsiteY49" fmla="*/ 28307 h 86157"/>
                    <a:gd name="connsiteX50" fmla="*/ 7199 w 74716"/>
                    <a:gd name="connsiteY50" fmla="*/ 30364 h 86157"/>
                    <a:gd name="connsiteX51" fmla="*/ 4799 w 74716"/>
                    <a:gd name="connsiteY51" fmla="*/ 41248 h 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4716" h="86157">
                      <a:moveTo>
                        <a:pt x="42852" y="86157"/>
                      </a:moveTo>
                      <a:cubicBezTo>
                        <a:pt x="17141" y="86157"/>
                        <a:pt x="2571" y="63103"/>
                        <a:pt x="0" y="41591"/>
                      </a:cubicBezTo>
                      <a:lnTo>
                        <a:pt x="0" y="40306"/>
                      </a:lnTo>
                      <a:cubicBezTo>
                        <a:pt x="86" y="35978"/>
                        <a:pt x="1080" y="31718"/>
                        <a:pt x="2914" y="27793"/>
                      </a:cubicBezTo>
                      <a:cubicBezTo>
                        <a:pt x="3617" y="26499"/>
                        <a:pt x="4585" y="25359"/>
                        <a:pt x="5742" y="24450"/>
                      </a:cubicBezTo>
                      <a:cubicBezTo>
                        <a:pt x="6651" y="23739"/>
                        <a:pt x="7705" y="23242"/>
                        <a:pt x="8828" y="22993"/>
                      </a:cubicBezTo>
                      <a:cubicBezTo>
                        <a:pt x="9530" y="22908"/>
                        <a:pt x="10182" y="22608"/>
                        <a:pt x="10713" y="22136"/>
                      </a:cubicBezTo>
                      <a:cubicBezTo>
                        <a:pt x="11004" y="21631"/>
                        <a:pt x="11210" y="21082"/>
                        <a:pt x="11313" y="20508"/>
                      </a:cubicBezTo>
                      <a:cubicBezTo>
                        <a:pt x="11622" y="19145"/>
                        <a:pt x="12307" y="17903"/>
                        <a:pt x="13284" y="16908"/>
                      </a:cubicBezTo>
                      <a:cubicBezTo>
                        <a:pt x="14673" y="15846"/>
                        <a:pt x="16447" y="15408"/>
                        <a:pt x="18170" y="15708"/>
                      </a:cubicBezTo>
                      <a:lnTo>
                        <a:pt x="20312" y="16137"/>
                      </a:lnTo>
                      <a:lnTo>
                        <a:pt x="21598" y="16137"/>
                      </a:lnTo>
                      <a:cubicBezTo>
                        <a:pt x="23552" y="16643"/>
                        <a:pt x="25617" y="15974"/>
                        <a:pt x="26911" y="14423"/>
                      </a:cubicBezTo>
                      <a:cubicBezTo>
                        <a:pt x="26911" y="13909"/>
                        <a:pt x="27340" y="13395"/>
                        <a:pt x="27597" y="12795"/>
                      </a:cubicBezTo>
                      <a:cubicBezTo>
                        <a:pt x="28042" y="11192"/>
                        <a:pt x="29011" y="9769"/>
                        <a:pt x="30339" y="8766"/>
                      </a:cubicBezTo>
                      <a:cubicBezTo>
                        <a:pt x="32036" y="7721"/>
                        <a:pt x="34119" y="7498"/>
                        <a:pt x="35996" y="8166"/>
                      </a:cubicBezTo>
                      <a:lnTo>
                        <a:pt x="37281" y="8595"/>
                      </a:lnTo>
                      <a:lnTo>
                        <a:pt x="39510" y="9109"/>
                      </a:lnTo>
                      <a:cubicBezTo>
                        <a:pt x="40684" y="9058"/>
                        <a:pt x="41781" y="8492"/>
                        <a:pt x="42510" y="7567"/>
                      </a:cubicBezTo>
                      <a:cubicBezTo>
                        <a:pt x="42878" y="7044"/>
                        <a:pt x="43169" y="6461"/>
                        <a:pt x="43366" y="5853"/>
                      </a:cubicBezTo>
                      <a:cubicBezTo>
                        <a:pt x="43555" y="5227"/>
                        <a:pt x="43812" y="4618"/>
                        <a:pt x="44138" y="4053"/>
                      </a:cubicBezTo>
                      <a:cubicBezTo>
                        <a:pt x="45226" y="2047"/>
                        <a:pt x="47137" y="607"/>
                        <a:pt x="49366" y="110"/>
                      </a:cubicBezTo>
                      <a:cubicBezTo>
                        <a:pt x="51465" y="-258"/>
                        <a:pt x="53625" y="307"/>
                        <a:pt x="55279" y="1653"/>
                      </a:cubicBezTo>
                      <a:cubicBezTo>
                        <a:pt x="64150" y="8509"/>
                        <a:pt x="70235" y="18340"/>
                        <a:pt x="72420" y="29335"/>
                      </a:cubicBezTo>
                      <a:cubicBezTo>
                        <a:pt x="76988" y="44540"/>
                        <a:pt x="74674" y="60986"/>
                        <a:pt x="66078" y="74330"/>
                      </a:cubicBezTo>
                      <a:cubicBezTo>
                        <a:pt x="60713" y="81624"/>
                        <a:pt x="52168" y="85900"/>
                        <a:pt x="43109" y="85815"/>
                      </a:cubicBezTo>
                      <a:close/>
                      <a:moveTo>
                        <a:pt x="4457" y="41334"/>
                      </a:moveTo>
                      <a:cubicBezTo>
                        <a:pt x="6685" y="60960"/>
                        <a:pt x="19712" y="81958"/>
                        <a:pt x="42852" y="81958"/>
                      </a:cubicBezTo>
                      <a:lnTo>
                        <a:pt x="43281" y="81958"/>
                      </a:lnTo>
                      <a:cubicBezTo>
                        <a:pt x="51037" y="82052"/>
                        <a:pt x="58348" y="78376"/>
                        <a:pt x="62907" y="72102"/>
                      </a:cubicBezTo>
                      <a:cubicBezTo>
                        <a:pt x="70732" y="59821"/>
                        <a:pt x="72797" y="44728"/>
                        <a:pt x="68563" y="30793"/>
                      </a:cubicBezTo>
                      <a:cubicBezTo>
                        <a:pt x="66635" y="20868"/>
                        <a:pt x="61262" y="11946"/>
                        <a:pt x="53394" y="5595"/>
                      </a:cubicBezTo>
                      <a:cubicBezTo>
                        <a:pt x="52717" y="4927"/>
                        <a:pt x="51765" y="4610"/>
                        <a:pt x="50823" y="4738"/>
                      </a:cubicBezTo>
                      <a:cubicBezTo>
                        <a:pt x="49820" y="4961"/>
                        <a:pt x="48972" y="5621"/>
                        <a:pt x="48509" y="6538"/>
                      </a:cubicBezTo>
                      <a:cubicBezTo>
                        <a:pt x="48277" y="6975"/>
                        <a:pt x="48072" y="7438"/>
                        <a:pt x="47909" y="7909"/>
                      </a:cubicBezTo>
                      <a:cubicBezTo>
                        <a:pt x="47575" y="8741"/>
                        <a:pt x="47180" y="9546"/>
                        <a:pt x="46709" y="10309"/>
                      </a:cubicBezTo>
                      <a:cubicBezTo>
                        <a:pt x="45166" y="12563"/>
                        <a:pt x="42578" y="13857"/>
                        <a:pt x="39853" y="13737"/>
                      </a:cubicBezTo>
                      <a:cubicBezTo>
                        <a:pt x="38747" y="13617"/>
                        <a:pt x="37659" y="13386"/>
                        <a:pt x="36596" y="13052"/>
                      </a:cubicBezTo>
                      <a:lnTo>
                        <a:pt x="35482" y="13052"/>
                      </a:lnTo>
                      <a:cubicBezTo>
                        <a:pt x="34796" y="12778"/>
                        <a:pt x="34025" y="12778"/>
                        <a:pt x="33339" y="13052"/>
                      </a:cubicBezTo>
                      <a:cubicBezTo>
                        <a:pt x="32825" y="13052"/>
                        <a:pt x="32568" y="14166"/>
                        <a:pt x="32139" y="15108"/>
                      </a:cubicBezTo>
                      <a:cubicBezTo>
                        <a:pt x="31882" y="15914"/>
                        <a:pt x="31539" y="16694"/>
                        <a:pt x="31111" y="17423"/>
                      </a:cubicBezTo>
                      <a:cubicBezTo>
                        <a:pt x="28908" y="20525"/>
                        <a:pt x="25043" y="21982"/>
                        <a:pt x="21341" y="21108"/>
                      </a:cubicBezTo>
                      <a:lnTo>
                        <a:pt x="19798" y="20679"/>
                      </a:lnTo>
                      <a:lnTo>
                        <a:pt x="18170" y="20679"/>
                      </a:lnTo>
                      <a:cubicBezTo>
                        <a:pt x="17707" y="20482"/>
                        <a:pt x="17175" y="20482"/>
                        <a:pt x="16712" y="20679"/>
                      </a:cubicBezTo>
                      <a:cubicBezTo>
                        <a:pt x="16353" y="21159"/>
                        <a:pt x="16121" y="21717"/>
                        <a:pt x="16027" y="22308"/>
                      </a:cubicBezTo>
                      <a:cubicBezTo>
                        <a:pt x="15735" y="23379"/>
                        <a:pt x="15273" y="24390"/>
                        <a:pt x="14656" y="25307"/>
                      </a:cubicBezTo>
                      <a:cubicBezTo>
                        <a:pt x="13601" y="26499"/>
                        <a:pt x="12187" y="27313"/>
                        <a:pt x="10628" y="27622"/>
                      </a:cubicBezTo>
                      <a:cubicBezTo>
                        <a:pt x="10036" y="27707"/>
                        <a:pt x="9479" y="27947"/>
                        <a:pt x="8999" y="28307"/>
                      </a:cubicBezTo>
                      <a:cubicBezTo>
                        <a:pt x="8270" y="28873"/>
                        <a:pt x="7662" y="29567"/>
                        <a:pt x="7199" y="30364"/>
                      </a:cubicBezTo>
                      <a:cubicBezTo>
                        <a:pt x="5734" y="33809"/>
                        <a:pt x="4919" y="37503"/>
                        <a:pt x="4799" y="41248"/>
                      </a:cubicBezTo>
                      <a:close/>
                    </a:path>
                  </a:pathLst>
                </a:custGeom>
                <a:solidFill>
                  <a:srgbClr val="455A64"/>
                </a:solidFill>
                <a:ln w="8553" cap="flat">
                  <a:noFill/>
                  <a:prstDash val="solid"/>
                  <a:miter/>
                </a:ln>
              </p:spPr>
              <p:txBody>
                <a:bodyPr rtlCol="0" anchor="ctr"/>
                <a:lstStyle/>
                <a:p>
                  <a:endParaRPr lang="en-US" dirty="0"/>
                </a:p>
              </p:txBody>
            </p:sp>
            <p:sp>
              <p:nvSpPr>
                <p:cNvPr id="146" name="Freeform: Shape 314">
                  <a:extLst>
                    <a:ext uri="{FF2B5EF4-FFF2-40B4-BE49-F238E27FC236}">
                      <a16:creationId xmlns:a16="http://schemas.microsoft.com/office/drawing/2014/main" id="{8DA8FB20-6020-DC40-EB07-27E14C233AC9}"/>
                    </a:ext>
                  </a:extLst>
                </p:cNvPr>
                <p:cNvSpPr/>
                <p:nvPr/>
              </p:nvSpPr>
              <p:spPr>
                <a:xfrm>
                  <a:off x="6572519" y="4094840"/>
                  <a:ext cx="62011" cy="49572"/>
                </a:xfrm>
                <a:custGeom>
                  <a:avLst/>
                  <a:gdLst>
                    <a:gd name="connsiteX0" fmla="*/ 2396 w 62011"/>
                    <a:gd name="connsiteY0" fmla="*/ 49537 h 49572"/>
                    <a:gd name="connsiteX1" fmla="*/ 1968 w 62011"/>
                    <a:gd name="connsiteY1" fmla="*/ 49537 h 49572"/>
                    <a:gd name="connsiteX2" fmla="*/ 254 w 62011"/>
                    <a:gd name="connsiteY2" fmla="*/ 47652 h 49572"/>
                    <a:gd name="connsiteX3" fmla="*/ 2482 w 62011"/>
                    <a:gd name="connsiteY3" fmla="*/ 31453 h 49572"/>
                    <a:gd name="connsiteX4" fmla="*/ 13623 w 62011"/>
                    <a:gd name="connsiteY4" fmla="*/ 21683 h 49572"/>
                    <a:gd name="connsiteX5" fmla="*/ 16709 w 62011"/>
                    <a:gd name="connsiteY5" fmla="*/ 14570 h 49572"/>
                    <a:gd name="connsiteX6" fmla="*/ 23908 w 62011"/>
                    <a:gd name="connsiteY6" fmla="*/ 12599 h 49572"/>
                    <a:gd name="connsiteX7" fmla="*/ 27765 w 62011"/>
                    <a:gd name="connsiteY7" fmla="*/ 8056 h 49572"/>
                    <a:gd name="connsiteX8" fmla="*/ 34021 w 62011"/>
                    <a:gd name="connsiteY8" fmla="*/ 6428 h 49572"/>
                    <a:gd name="connsiteX9" fmla="*/ 45077 w 62011"/>
                    <a:gd name="connsiteY9" fmla="*/ 0 h 49572"/>
                    <a:gd name="connsiteX10" fmla="*/ 45077 w 62011"/>
                    <a:gd name="connsiteY10" fmla="*/ 0 h 49572"/>
                    <a:gd name="connsiteX11" fmla="*/ 59132 w 62011"/>
                    <a:gd name="connsiteY11" fmla="*/ 6342 h 49572"/>
                    <a:gd name="connsiteX12" fmla="*/ 58344 w 62011"/>
                    <a:gd name="connsiteY12" fmla="*/ 22077 h 49572"/>
                    <a:gd name="connsiteX13" fmla="*/ 53990 w 62011"/>
                    <a:gd name="connsiteY13" fmla="*/ 24511 h 49572"/>
                    <a:gd name="connsiteX14" fmla="*/ 52876 w 62011"/>
                    <a:gd name="connsiteY14" fmla="*/ 24511 h 49572"/>
                    <a:gd name="connsiteX15" fmla="*/ 51076 w 62011"/>
                    <a:gd name="connsiteY15" fmla="*/ 25197 h 49572"/>
                    <a:gd name="connsiteX16" fmla="*/ 50391 w 62011"/>
                    <a:gd name="connsiteY16" fmla="*/ 26397 h 49572"/>
                    <a:gd name="connsiteX17" fmla="*/ 50391 w 62011"/>
                    <a:gd name="connsiteY17" fmla="*/ 27083 h 49572"/>
                    <a:gd name="connsiteX18" fmla="*/ 40106 w 62011"/>
                    <a:gd name="connsiteY18" fmla="*/ 33253 h 49572"/>
                    <a:gd name="connsiteX19" fmla="*/ 30764 w 62011"/>
                    <a:gd name="connsiteY19" fmla="*/ 38824 h 49572"/>
                    <a:gd name="connsiteX20" fmla="*/ 22194 w 62011"/>
                    <a:gd name="connsiteY20" fmla="*/ 37453 h 49572"/>
                    <a:gd name="connsiteX21" fmla="*/ 13623 w 62011"/>
                    <a:gd name="connsiteY21" fmla="*/ 43966 h 49572"/>
                    <a:gd name="connsiteX22" fmla="*/ 12423 w 62011"/>
                    <a:gd name="connsiteY22" fmla="*/ 43966 h 49572"/>
                    <a:gd name="connsiteX23" fmla="*/ 4796 w 62011"/>
                    <a:gd name="connsiteY23" fmla="*/ 47909 h 49572"/>
                    <a:gd name="connsiteX24" fmla="*/ 2396 w 62011"/>
                    <a:gd name="connsiteY24" fmla="*/ 49537 h 49572"/>
                    <a:gd name="connsiteX25" fmla="*/ 22451 w 62011"/>
                    <a:gd name="connsiteY25" fmla="*/ 16798 h 49572"/>
                    <a:gd name="connsiteX26" fmla="*/ 19451 w 62011"/>
                    <a:gd name="connsiteY26" fmla="*/ 17826 h 49572"/>
                    <a:gd name="connsiteX27" fmla="*/ 17994 w 62011"/>
                    <a:gd name="connsiteY27" fmla="*/ 22712 h 49572"/>
                    <a:gd name="connsiteX28" fmla="*/ 17994 w 62011"/>
                    <a:gd name="connsiteY28" fmla="*/ 24511 h 49572"/>
                    <a:gd name="connsiteX29" fmla="*/ 16452 w 62011"/>
                    <a:gd name="connsiteY29" fmla="*/ 25454 h 49572"/>
                    <a:gd name="connsiteX30" fmla="*/ 6510 w 62011"/>
                    <a:gd name="connsiteY30" fmla="*/ 33339 h 49572"/>
                    <a:gd name="connsiteX31" fmla="*/ 4539 w 62011"/>
                    <a:gd name="connsiteY31" fmla="*/ 42681 h 49572"/>
                    <a:gd name="connsiteX32" fmla="*/ 11052 w 62011"/>
                    <a:gd name="connsiteY32" fmla="*/ 40367 h 49572"/>
                    <a:gd name="connsiteX33" fmla="*/ 12166 w 62011"/>
                    <a:gd name="connsiteY33" fmla="*/ 40367 h 49572"/>
                    <a:gd name="connsiteX34" fmla="*/ 18423 w 62011"/>
                    <a:gd name="connsiteY34" fmla="*/ 35053 h 49572"/>
                    <a:gd name="connsiteX35" fmla="*/ 19365 w 62011"/>
                    <a:gd name="connsiteY35" fmla="*/ 33168 h 49572"/>
                    <a:gd name="connsiteX36" fmla="*/ 21508 w 62011"/>
                    <a:gd name="connsiteY36" fmla="*/ 33168 h 49572"/>
                    <a:gd name="connsiteX37" fmla="*/ 30593 w 62011"/>
                    <a:gd name="connsiteY37" fmla="*/ 35224 h 49572"/>
                    <a:gd name="connsiteX38" fmla="*/ 37192 w 62011"/>
                    <a:gd name="connsiteY38" fmla="*/ 30854 h 49572"/>
                    <a:gd name="connsiteX39" fmla="*/ 39592 w 62011"/>
                    <a:gd name="connsiteY39" fmla="*/ 29568 h 49572"/>
                    <a:gd name="connsiteX40" fmla="*/ 46791 w 62011"/>
                    <a:gd name="connsiteY40" fmla="*/ 25968 h 49572"/>
                    <a:gd name="connsiteX41" fmla="*/ 46791 w 62011"/>
                    <a:gd name="connsiteY41" fmla="*/ 25368 h 49572"/>
                    <a:gd name="connsiteX42" fmla="*/ 48334 w 62011"/>
                    <a:gd name="connsiteY42" fmla="*/ 22883 h 49572"/>
                    <a:gd name="connsiteX43" fmla="*/ 52190 w 62011"/>
                    <a:gd name="connsiteY43" fmla="*/ 21083 h 49572"/>
                    <a:gd name="connsiteX44" fmla="*/ 53047 w 62011"/>
                    <a:gd name="connsiteY44" fmla="*/ 21083 h 49572"/>
                    <a:gd name="connsiteX45" fmla="*/ 57932 w 62011"/>
                    <a:gd name="connsiteY45" fmla="*/ 15684 h 49572"/>
                    <a:gd name="connsiteX46" fmla="*/ 57932 w 62011"/>
                    <a:gd name="connsiteY46" fmla="*/ 15684 h 49572"/>
                    <a:gd name="connsiteX47" fmla="*/ 56133 w 62011"/>
                    <a:gd name="connsiteY47" fmla="*/ 9856 h 49572"/>
                    <a:gd name="connsiteX48" fmla="*/ 45334 w 62011"/>
                    <a:gd name="connsiteY48" fmla="*/ 4885 h 49572"/>
                    <a:gd name="connsiteX49" fmla="*/ 45334 w 62011"/>
                    <a:gd name="connsiteY49" fmla="*/ 4885 h 49572"/>
                    <a:gd name="connsiteX50" fmla="*/ 37535 w 62011"/>
                    <a:gd name="connsiteY50" fmla="*/ 10199 h 49572"/>
                    <a:gd name="connsiteX51" fmla="*/ 36421 w 62011"/>
                    <a:gd name="connsiteY51" fmla="*/ 11484 h 49572"/>
                    <a:gd name="connsiteX52" fmla="*/ 34792 w 62011"/>
                    <a:gd name="connsiteY52" fmla="*/ 11484 h 49572"/>
                    <a:gd name="connsiteX53" fmla="*/ 30250 w 62011"/>
                    <a:gd name="connsiteY53" fmla="*/ 12256 h 49572"/>
                    <a:gd name="connsiteX54" fmla="*/ 27765 w 62011"/>
                    <a:gd name="connsiteY54" fmla="*/ 16112 h 49572"/>
                    <a:gd name="connsiteX55" fmla="*/ 26650 w 62011"/>
                    <a:gd name="connsiteY55" fmla="*/ 17826 h 49572"/>
                    <a:gd name="connsiteX56" fmla="*/ 24679 w 62011"/>
                    <a:gd name="connsiteY56" fmla="*/ 17826 h 49572"/>
                    <a:gd name="connsiteX57" fmla="*/ 22451 w 62011"/>
                    <a:gd name="connsiteY57" fmla="*/ 16798 h 4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011" h="49572">
                      <a:moveTo>
                        <a:pt x="2396" y="49537"/>
                      </a:moveTo>
                      <a:lnTo>
                        <a:pt x="1968" y="49537"/>
                      </a:lnTo>
                      <a:cubicBezTo>
                        <a:pt x="1025" y="49383"/>
                        <a:pt x="322" y="48603"/>
                        <a:pt x="254" y="47652"/>
                      </a:cubicBezTo>
                      <a:cubicBezTo>
                        <a:pt x="-449" y="42149"/>
                        <a:pt x="313" y="36561"/>
                        <a:pt x="2482" y="31453"/>
                      </a:cubicBezTo>
                      <a:cubicBezTo>
                        <a:pt x="4633" y="26757"/>
                        <a:pt x="8687" y="23200"/>
                        <a:pt x="13623" y="21683"/>
                      </a:cubicBezTo>
                      <a:cubicBezTo>
                        <a:pt x="13529" y="18966"/>
                        <a:pt x="14660" y="16352"/>
                        <a:pt x="16709" y="14570"/>
                      </a:cubicBezTo>
                      <a:cubicBezTo>
                        <a:pt x="18723" y="12924"/>
                        <a:pt x="21337" y="12204"/>
                        <a:pt x="23908" y="12599"/>
                      </a:cubicBezTo>
                      <a:cubicBezTo>
                        <a:pt x="24714" y="10739"/>
                        <a:pt x="26059" y="9153"/>
                        <a:pt x="27765" y="8056"/>
                      </a:cubicBezTo>
                      <a:cubicBezTo>
                        <a:pt x="29599" y="6813"/>
                        <a:pt x="31810" y="6239"/>
                        <a:pt x="34021" y="6428"/>
                      </a:cubicBezTo>
                      <a:cubicBezTo>
                        <a:pt x="36292" y="2460"/>
                        <a:pt x="40509" y="9"/>
                        <a:pt x="45077" y="0"/>
                      </a:cubicBezTo>
                      <a:lnTo>
                        <a:pt x="45077" y="0"/>
                      </a:lnTo>
                      <a:cubicBezTo>
                        <a:pt x="50425" y="128"/>
                        <a:pt x="55498" y="2417"/>
                        <a:pt x="59132" y="6342"/>
                      </a:cubicBezTo>
                      <a:cubicBezTo>
                        <a:pt x="63263" y="10902"/>
                        <a:pt x="62903" y="17955"/>
                        <a:pt x="58344" y="22077"/>
                      </a:cubicBezTo>
                      <a:cubicBezTo>
                        <a:pt x="57093" y="23209"/>
                        <a:pt x="55610" y="24040"/>
                        <a:pt x="53990" y="24511"/>
                      </a:cubicBezTo>
                      <a:lnTo>
                        <a:pt x="52876" y="24511"/>
                      </a:lnTo>
                      <a:cubicBezTo>
                        <a:pt x="52225" y="24571"/>
                        <a:pt x="51599" y="24811"/>
                        <a:pt x="51076" y="25197"/>
                      </a:cubicBezTo>
                      <a:cubicBezTo>
                        <a:pt x="50793" y="25566"/>
                        <a:pt x="50562" y="25968"/>
                        <a:pt x="50391" y="26397"/>
                      </a:cubicBezTo>
                      <a:lnTo>
                        <a:pt x="50391" y="27083"/>
                      </a:lnTo>
                      <a:cubicBezTo>
                        <a:pt x="48368" y="30879"/>
                        <a:pt x="44409" y="33253"/>
                        <a:pt x="40106" y="33253"/>
                      </a:cubicBezTo>
                      <a:cubicBezTo>
                        <a:pt x="37989" y="36416"/>
                        <a:pt x="34561" y="38464"/>
                        <a:pt x="30764" y="38824"/>
                      </a:cubicBezTo>
                      <a:cubicBezTo>
                        <a:pt x="27842" y="39021"/>
                        <a:pt x="24911" y="38550"/>
                        <a:pt x="22194" y="37453"/>
                      </a:cubicBezTo>
                      <a:cubicBezTo>
                        <a:pt x="20368" y="40718"/>
                        <a:pt x="17266" y="43084"/>
                        <a:pt x="13623" y="43966"/>
                      </a:cubicBezTo>
                      <a:lnTo>
                        <a:pt x="12423" y="43966"/>
                      </a:lnTo>
                      <a:cubicBezTo>
                        <a:pt x="9252" y="44823"/>
                        <a:pt x="5996" y="45680"/>
                        <a:pt x="4796" y="47909"/>
                      </a:cubicBezTo>
                      <a:cubicBezTo>
                        <a:pt x="4582" y="49023"/>
                        <a:pt x="3510" y="49743"/>
                        <a:pt x="2396" y="49537"/>
                      </a:cubicBezTo>
                      <a:close/>
                      <a:moveTo>
                        <a:pt x="22451" y="16798"/>
                      </a:moveTo>
                      <a:cubicBezTo>
                        <a:pt x="21362" y="16772"/>
                        <a:pt x="20291" y="17132"/>
                        <a:pt x="19451" y="17826"/>
                      </a:cubicBezTo>
                      <a:cubicBezTo>
                        <a:pt x="18054" y="19026"/>
                        <a:pt x="17480" y="20937"/>
                        <a:pt x="17994" y="22712"/>
                      </a:cubicBezTo>
                      <a:cubicBezTo>
                        <a:pt x="18286" y="23277"/>
                        <a:pt x="18286" y="23946"/>
                        <a:pt x="17994" y="24511"/>
                      </a:cubicBezTo>
                      <a:cubicBezTo>
                        <a:pt x="17626" y="25026"/>
                        <a:pt x="17069" y="25360"/>
                        <a:pt x="16452" y="25454"/>
                      </a:cubicBezTo>
                      <a:cubicBezTo>
                        <a:pt x="12038" y="26285"/>
                        <a:pt x="8327" y="29234"/>
                        <a:pt x="6510" y="33339"/>
                      </a:cubicBezTo>
                      <a:cubicBezTo>
                        <a:pt x="5233" y="36287"/>
                        <a:pt x="4556" y="39467"/>
                        <a:pt x="4539" y="42681"/>
                      </a:cubicBezTo>
                      <a:cubicBezTo>
                        <a:pt x="6613" y="41661"/>
                        <a:pt x="8798" y="40881"/>
                        <a:pt x="11052" y="40367"/>
                      </a:cubicBezTo>
                      <a:lnTo>
                        <a:pt x="12166" y="40367"/>
                      </a:lnTo>
                      <a:cubicBezTo>
                        <a:pt x="14566" y="39681"/>
                        <a:pt x="18594" y="37881"/>
                        <a:pt x="18423" y="35053"/>
                      </a:cubicBezTo>
                      <a:cubicBezTo>
                        <a:pt x="18389" y="34299"/>
                        <a:pt x="18740" y="33588"/>
                        <a:pt x="19365" y="33168"/>
                      </a:cubicBezTo>
                      <a:cubicBezTo>
                        <a:pt x="20026" y="32782"/>
                        <a:pt x="20848" y="32782"/>
                        <a:pt x="21508" y="33168"/>
                      </a:cubicBezTo>
                      <a:cubicBezTo>
                        <a:pt x="24259" y="34744"/>
                        <a:pt x="27430" y="35464"/>
                        <a:pt x="30593" y="35224"/>
                      </a:cubicBezTo>
                      <a:cubicBezTo>
                        <a:pt x="33421" y="35079"/>
                        <a:pt x="35950" y="33399"/>
                        <a:pt x="37192" y="30854"/>
                      </a:cubicBezTo>
                      <a:cubicBezTo>
                        <a:pt x="37552" y="29885"/>
                        <a:pt x="38580" y="29328"/>
                        <a:pt x="39592" y="29568"/>
                      </a:cubicBezTo>
                      <a:cubicBezTo>
                        <a:pt x="42514" y="30022"/>
                        <a:pt x="45403" y="28582"/>
                        <a:pt x="46791" y="25968"/>
                      </a:cubicBezTo>
                      <a:lnTo>
                        <a:pt x="46791" y="25368"/>
                      </a:lnTo>
                      <a:cubicBezTo>
                        <a:pt x="47117" y="24434"/>
                        <a:pt x="47639" y="23586"/>
                        <a:pt x="48334" y="22883"/>
                      </a:cubicBezTo>
                      <a:cubicBezTo>
                        <a:pt x="49397" y="21897"/>
                        <a:pt x="50751" y="21263"/>
                        <a:pt x="52190" y="21083"/>
                      </a:cubicBezTo>
                      <a:lnTo>
                        <a:pt x="53047" y="21083"/>
                      </a:lnTo>
                      <a:cubicBezTo>
                        <a:pt x="55567" y="20346"/>
                        <a:pt x="57452" y="18264"/>
                        <a:pt x="57932" y="15684"/>
                      </a:cubicBezTo>
                      <a:lnTo>
                        <a:pt x="57932" y="15684"/>
                      </a:lnTo>
                      <a:cubicBezTo>
                        <a:pt x="58310" y="13567"/>
                        <a:pt x="57633" y="11399"/>
                        <a:pt x="56133" y="9856"/>
                      </a:cubicBezTo>
                      <a:cubicBezTo>
                        <a:pt x="53356" y="6805"/>
                        <a:pt x="49456" y="5014"/>
                        <a:pt x="45334" y="4885"/>
                      </a:cubicBezTo>
                      <a:lnTo>
                        <a:pt x="45334" y="4885"/>
                      </a:lnTo>
                      <a:cubicBezTo>
                        <a:pt x="41906" y="4936"/>
                        <a:pt x="38838" y="7028"/>
                        <a:pt x="37535" y="10199"/>
                      </a:cubicBezTo>
                      <a:cubicBezTo>
                        <a:pt x="37363" y="10765"/>
                        <a:pt x="36961" y="11236"/>
                        <a:pt x="36421" y="11484"/>
                      </a:cubicBezTo>
                      <a:cubicBezTo>
                        <a:pt x="35898" y="11699"/>
                        <a:pt x="35315" y="11699"/>
                        <a:pt x="34792" y="11484"/>
                      </a:cubicBezTo>
                      <a:cubicBezTo>
                        <a:pt x="33241" y="10979"/>
                        <a:pt x="31544" y="11270"/>
                        <a:pt x="30250" y="12256"/>
                      </a:cubicBezTo>
                      <a:cubicBezTo>
                        <a:pt x="28862" y="13078"/>
                        <a:pt x="27945" y="14510"/>
                        <a:pt x="27765" y="16112"/>
                      </a:cubicBezTo>
                      <a:cubicBezTo>
                        <a:pt x="27739" y="16849"/>
                        <a:pt x="27310" y="17509"/>
                        <a:pt x="26650" y="17826"/>
                      </a:cubicBezTo>
                      <a:cubicBezTo>
                        <a:pt x="26033" y="18161"/>
                        <a:pt x="25296" y="18161"/>
                        <a:pt x="24679" y="17826"/>
                      </a:cubicBezTo>
                      <a:cubicBezTo>
                        <a:pt x="24045" y="17278"/>
                        <a:pt x="23274" y="16927"/>
                        <a:pt x="22451" y="16798"/>
                      </a:cubicBezTo>
                      <a:close/>
                    </a:path>
                  </a:pathLst>
                </a:custGeom>
                <a:solidFill>
                  <a:srgbClr val="455A64"/>
                </a:solidFill>
                <a:ln w="8553" cap="flat">
                  <a:noFill/>
                  <a:prstDash val="solid"/>
                  <a:miter/>
                </a:ln>
              </p:spPr>
              <p:txBody>
                <a:bodyPr rtlCol="0" anchor="ctr"/>
                <a:lstStyle/>
                <a:p>
                  <a:endParaRPr lang="en-US" dirty="0"/>
                </a:p>
              </p:txBody>
            </p:sp>
            <p:sp>
              <p:nvSpPr>
                <p:cNvPr id="147" name="Freeform: Shape 315">
                  <a:extLst>
                    <a:ext uri="{FF2B5EF4-FFF2-40B4-BE49-F238E27FC236}">
                      <a16:creationId xmlns:a16="http://schemas.microsoft.com/office/drawing/2014/main" id="{E97C12F0-3B51-2BF9-174B-79206BF23A54}"/>
                    </a:ext>
                  </a:extLst>
                </p:cNvPr>
                <p:cNvSpPr/>
                <p:nvPr/>
              </p:nvSpPr>
              <p:spPr>
                <a:xfrm>
                  <a:off x="6579543" y="4106454"/>
                  <a:ext cx="38481" cy="24502"/>
                </a:xfrm>
                <a:custGeom>
                  <a:avLst/>
                  <a:gdLst>
                    <a:gd name="connsiteX0" fmla="*/ 0 w 38481"/>
                    <a:gd name="connsiteY0" fmla="*/ 23868 h 24502"/>
                    <a:gd name="connsiteX1" fmla="*/ 13712 w 38481"/>
                    <a:gd name="connsiteY1" fmla="*/ 16240 h 24502"/>
                    <a:gd name="connsiteX2" fmla="*/ 26911 w 38481"/>
                    <a:gd name="connsiteY2" fmla="*/ 9727 h 24502"/>
                    <a:gd name="connsiteX3" fmla="*/ 30425 w 38481"/>
                    <a:gd name="connsiteY3" fmla="*/ 2956 h 24502"/>
                    <a:gd name="connsiteX4" fmla="*/ 38481 w 38481"/>
                    <a:gd name="connsiteY4" fmla="*/ 42 h 24502"/>
                    <a:gd name="connsiteX5" fmla="*/ 38481 w 38481"/>
                    <a:gd name="connsiteY5" fmla="*/ 642 h 24502"/>
                    <a:gd name="connsiteX6" fmla="*/ 28111 w 38481"/>
                    <a:gd name="connsiteY6" fmla="*/ 10755 h 24502"/>
                    <a:gd name="connsiteX7" fmla="*/ 27082 w 38481"/>
                    <a:gd name="connsiteY7" fmla="*/ 11784 h 24502"/>
                    <a:gd name="connsiteX8" fmla="*/ 14998 w 38481"/>
                    <a:gd name="connsiteY8" fmla="*/ 17440 h 24502"/>
                    <a:gd name="connsiteX9" fmla="*/ 13884 w 38481"/>
                    <a:gd name="connsiteY9" fmla="*/ 18469 h 24502"/>
                    <a:gd name="connsiteX10" fmla="*/ 6171 w 38481"/>
                    <a:gd name="connsiteY10" fmla="*/ 20097 h 24502"/>
                    <a:gd name="connsiteX11" fmla="*/ 343 w 38481"/>
                    <a:gd name="connsiteY11" fmla="*/ 24468 h 24502"/>
                    <a:gd name="connsiteX12" fmla="*/ 0 w 38481"/>
                    <a:gd name="connsiteY12" fmla="*/ 23868 h 2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81" h="24502">
                      <a:moveTo>
                        <a:pt x="0" y="23868"/>
                      </a:moveTo>
                      <a:cubicBezTo>
                        <a:pt x="2597" y="18777"/>
                        <a:pt x="8013" y="15760"/>
                        <a:pt x="13712" y="16240"/>
                      </a:cubicBezTo>
                      <a:cubicBezTo>
                        <a:pt x="15881" y="11089"/>
                        <a:pt x="21503" y="8313"/>
                        <a:pt x="26911" y="9727"/>
                      </a:cubicBezTo>
                      <a:cubicBezTo>
                        <a:pt x="27322" y="7147"/>
                        <a:pt x="28557" y="4773"/>
                        <a:pt x="30425" y="2956"/>
                      </a:cubicBezTo>
                      <a:cubicBezTo>
                        <a:pt x="32550" y="839"/>
                        <a:pt x="35499" y="-232"/>
                        <a:pt x="38481" y="42"/>
                      </a:cubicBezTo>
                      <a:cubicBezTo>
                        <a:pt x="38481" y="42"/>
                        <a:pt x="38481" y="642"/>
                        <a:pt x="38481" y="642"/>
                      </a:cubicBezTo>
                      <a:cubicBezTo>
                        <a:pt x="33005" y="1002"/>
                        <a:pt x="28608" y="5287"/>
                        <a:pt x="28111" y="10755"/>
                      </a:cubicBezTo>
                      <a:cubicBezTo>
                        <a:pt x="28111" y="11269"/>
                        <a:pt x="27597" y="11869"/>
                        <a:pt x="27082" y="11784"/>
                      </a:cubicBezTo>
                      <a:cubicBezTo>
                        <a:pt x="22454" y="10927"/>
                        <a:pt x="15941" y="11784"/>
                        <a:pt x="14998" y="17440"/>
                      </a:cubicBezTo>
                      <a:cubicBezTo>
                        <a:pt x="14887" y="17989"/>
                        <a:pt x="14441" y="18409"/>
                        <a:pt x="13884" y="18469"/>
                      </a:cubicBezTo>
                      <a:cubicBezTo>
                        <a:pt x="11219" y="18357"/>
                        <a:pt x="8562" y="18923"/>
                        <a:pt x="6171" y="20097"/>
                      </a:cubicBezTo>
                      <a:cubicBezTo>
                        <a:pt x="3942" y="21297"/>
                        <a:pt x="2485" y="23268"/>
                        <a:pt x="343" y="24468"/>
                      </a:cubicBezTo>
                      <a:cubicBezTo>
                        <a:pt x="86" y="24640"/>
                        <a:pt x="0" y="24125"/>
                        <a:pt x="0" y="23868"/>
                      </a:cubicBezTo>
                      <a:close/>
                    </a:path>
                  </a:pathLst>
                </a:custGeom>
                <a:solidFill>
                  <a:srgbClr val="455A64"/>
                </a:solidFill>
                <a:ln w="8553" cap="flat">
                  <a:noFill/>
                  <a:prstDash val="solid"/>
                  <a:miter/>
                </a:ln>
              </p:spPr>
              <p:txBody>
                <a:bodyPr rtlCol="0" anchor="ctr"/>
                <a:lstStyle/>
                <a:p>
                  <a:endParaRPr lang="en-US" dirty="0"/>
                </a:p>
              </p:txBody>
            </p:sp>
            <p:sp>
              <p:nvSpPr>
                <p:cNvPr id="148" name="Freeform: Shape 316">
                  <a:extLst>
                    <a:ext uri="{FF2B5EF4-FFF2-40B4-BE49-F238E27FC236}">
                      <a16:creationId xmlns:a16="http://schemas.microsoft.com/office/drawing/2014/main" id="{9A624949-B835-CA25-3C8E-54A1D703681D}"/>
                    </a:ext>
                  </a:extLst>
                </p:cNvPr>
                <p:cNvSpPr/>
                <p:nvPr/>
              </p:nvSpPr>
              <p:spPr>
                <a:xfrm>
                  <a:off x="6577964" y="4123712"/>
                  <a:ext cx="73504" cy="35631"/>
                </a:xfrm>
                <a:custGeom>
                  <a:avLst/>
                  <a:gdLst>
                    <a:gd name="connsiteX0" fmla="*/ 32261 w 73504"/>
                    <a:gd name="connsiteY0" fmla="*/ 35492 h 35631"/>
                    <a:gd name="connsiteX1" fmla="*/ 32261 w 73504"/>
                    <a:gd name="connsiteY1" fmla="*/ 35492 h 35631"/>
                    <a:gd name="connsiteX2" fmla="*/ 25576 w 73504"/>
                    <a:gd name="connsiteY2" fmla="*/ 33178 h 35631"/>
                    <a:gd name="connsiteX3" fmla="*/ 17006 w 73504"/>
                    <a:gd name="connsiteY3" fmla="*/ 34806 h 35631"/>
                    <a:gd name="connsiteX4" fmla="*/ 11692 w 73504"/>
                    <a:gd name="connsiteY4" fmla="*/ 32321 h 35631"/>
                    <a:gd name="connsiteX5" fmla="*/ 9292 w 73504"/>
                    <a:gd name="connsiteY5" fmla="*/ 31035 h 35631"/>
                    <a:gd name="connsiteX6" fmla="*/ 8264 w 73504"/>
                    <a:gd name="connsiteY6" fmla="*/ 30521 h 35631"/>
                    <a:gd name="connsiteX7" fmla="*/ 2865 w 73504"/>
                    <a:gd name="connsiteY7" fmla="*/ 29150 h 35631"/>
                    <a:gd name="connsiteX8" fmla="*/ 379 w 73504"/>
                    <a:gd name="connsiteY8" fmla="*/ 29150 h 35631"/>
                    <a:gd name="connsiteX9" fmla="*/ 379 w 73504"/>
                    <a:gd name="connsiteY9" fmla="*/ 26665 h 35631"/>
                    <a:gd name="connsiteX10" fmla="*/ 8950 w 73504"/>
                    <a:gd name="connsiteY10" fmla="*/ 16466 h 35631"/>
                    <a:gd name="connsiteX11" fmla="*/ 18120 w 73504"/>
                    <a:gd name="connsiteY11" fmla="*/ 15180 h 35631"/>
                    <a:gd name="connsiteX12" fmla="*/ 33547 w 73504"/>
                    <a:gd name="connsiteY12" fmla="*/ 10809 h 35631"/>
                    <a:gd name="connsiteX13" fmla="*/ 52145 w 73504"/>
                    <a:gd name="connsiteY13" fmla="*/ 3781 h 35631"/>
                    <a:gd name="connsiteX14" fmla="*/ 65257 w 73504"/>
                    <a:gd name="connsiteY14" fmla="*/ 353 h 35631"/>
                    <a:gd name="connsiteX15" fmla="*/ 73228 w 73504"/>
                    <a:gd name="connsiteY15" fmla="*/ 7209 h 35631"/>
                    <a:gd name="connsiteX16" fmla="*/ 72371 w 73504"/>
                    <a:gd name="connsiteY16" fmla="*/ 13637 h 35631"/>
                    <a:gd name="connsiteX17" fmla="*/ 69800 w 73504"/>
                    <a:gd name="connsiteY17" fmla="*/ 16123 h 35631"/>
                    <a:gd name="connsiteX18" fmla="*/ 69028 w 73504"/>
                    <a:gd name="connsiteY18" fmla="*/ 21265 h 35631"/>
                    <a:gd name="connsiteX19" fmla="*/ 62258 w 73504"/>
                    <a:gd name="connsiteY19" fmla="*/ 26579 h 35631"/>
                    <a:gd name="connsiteX20" fmla="*/ 56772 w 73504"/>
                    <a:gd name="connsiteY20" fmla="*/ 27007 h 35631"/>
                    <a:gd name="connsiteX21" fmla="*/ 49488 w 73504"/>
                    <a:gd name="connsiteY21" fmla="*/ 34121 h 35631"/>
                    <a:gd name="connsiteX22" fmla="*/ 40146 w 73504"/>
                    <a:gd name="connsiteY22" fmla="*/ 32835 h 35631"/>
                    <a:gd name="connsiteX23" fmla="*/ 32261 w 73504"/>
                    <a:gd name="connsiteY23" fmla="*/ 35492 h 35631"/>
                    <a:gd name="connsiteX24" fmla="*/ 24376 w 73504"/>
                    <a:gd name="connsiteY24" fmla="*/ 28293 h 35631"/>
                    <a:gd name="connsiteX25" fmla="*/ 25405 w 73504"/>
                    <a:gd name="connsiteY25" fmla="*/ 28293 h 35631"/>
                    <a:gd name="connsiteX26" fmla="*/ 31918 w 73504"/>
                    <a:gd name="connsiteY26" fmla="*/ 30950 h 35631"/>
                    <a:gd name="connsiteX27" fmla="*/ 36118 w 73504"/>
                    <a:gd name="connsiteY27" fmla="*/ 28721 h 35631"/>
                    <a:gd name="connsiteX28" fmla="*/ 37403 w 73504"/>
                    <a:gd name="connsiteY28" fmla="*/ 27350 h 35631"/>
                    <a:gd name="connsiteX29" fmla="*/ 39203 w 73504"/>
                    <a:gd name="connsiteY29" fmla="*/ 27350 h 35631"/>
                    <a:gd name="connsiteX30" fmla="*/ 47774 w 73504"/>
                    <a:gd name="connsiteY30" fmla="*/ 29150 h 35631"/>
                    <a:gd name="connsiteX31" fmla="*/ 51802 w 73504"/>
                    <a:gd name="connsiteY31" fmla="*/ 24265 h 35631"/>
                    <a:gd name="connsiteX32" fmla="*/ 52402 w 73504"/>
                    <a:gd name="connsiteY32" fmla="*/ 22551 h 35631"/>
                    <a:gd name="connsiteX33" fmla="*/ 54030 w 73504"/>
                    <a:gd name="connsiteY33" fmla="*/ 21865 h 35631"/>
                    <a:gd name="connsiteX34" fmla="*/ 60372 w 73504"/>
                    <a:gd name="connsiteY34" fmla="*/ 21865 h 35631"/>
                    <a:gd name="connsiteX35" fmla="*/ 64400 w 73504"/>
                    <a:gd name="connsiteY35" fmla="*/ 18951 h 35631"/>
                    <a:gd name="connsiteX36" fmla="*/ 64400 w 73504"/>
                    <a:gd name="connsiteY36" fmla="*/ 14323 h 35631"/>
                    <a:gd name="connsiteX37" fmla="*/ 66114 w 73504"/>
                    <a:gd name="connsiteY37" fmla="*/ 12009 h 35631"/>
                    <a:gd name="connsiteX38" fmla="*/ 67657 w 73504"/>
                    <a:gd name="connsiteY38" fmla="*/ 10809 h 35631"/>
                    <a:gd name="connsiteX39" fmla="*/ 67657 w 73504"/>
                    <a:gd name="connsiteY39" fmla="*/ 7895 h 35631"/>
                    <a:gd name="connsiteX40" fmla="*/ 62772 w 73504"/>
                    <a:gd name="connsiteY40" fmla="*/ 3953 h 35631"/>
                    <a:gd name="connsiteX41" fmla="*/ 53430 w 73504"/>
                    <a:gd name="connsiteY41" fmla="*/ 6438 h 35631"/>
                    <a:gd name="connsiteX42" fmla="*/ 51373 w 73504"/>
                    <a:gd name="connsiteY42" fmla="*/ 7552 h 35631"/>
                    <a:gd name="connsiteX43" fmla="*/ 49488 w 73504"/>
                    <a:gd name="connsiteY43" fmla="*/ 7552 h 35631"/>
                    <a:gd name="connsiteX44" fmla="*/ 35466 w 73504"/>
                    <a:gd name="connsiteY44" fmla="*/ 13286 h 35631"/>
                    <a:gd name="connsiteX45" fmla="*/ 35261 w 73504"/>
                    <a:gd name="connsiteY45" fmla="*/ 13809 h 35631"/>
                    <a:gd name="connsiteX46" fmla="*/ 34147 w 73504"/>
                    <a:gd name="connsiteY46" fmla="*/ 15009 h 35631"/>
                    <a:gd name="connsiteX47" fmla="*/ 32432 w 73504"/>
                    <a:gd name="connsiteY47" fmla="*/ 15009 h 35631"/>
                    <a:gd name="connsiteX48" fmla="*/ 19063 w 73504"/>
                    <a:gd name="connsiteY48" fmla="*/ 18608 h 35631"/>
                    <a:gd name="connsiteX49" fmla="*/ 16492 w 73504"/>
                    <a:gd name="connsiteY49" fmla="*/ 19294 h 35631"/>
                    <a:gd name="connsiteX50" fmla="*/ 9550 w 73504"/>
                    <a:gd name="connsiteY50" fmla="*/ 19894 h 35631"/>
                    <a:gd name="connsiteX51" fmla="*/ 9550 w 73504"/>
                    <a:gd name="connsiteY51" fmla="*/ 19894 h 35631"/>
                    <a:gd name="connsiteX52" fmla="*/ 4836 w 73504"/>
                    <a:gd name="connsiteY52" fmla="*/ 24950 h 35631"/>
                    <a:gd name="connsiteX53" fmla="*/ 9464 w 73504"/>
                    <a:gd name="connsiteY53" fmla="*/ 26836 h 35631"/>
                    <a:gd name="connsiteX54" fmla="*/ 10321 w 73504"/>
                    <a:gd name="connsiteY54" fmla="*/ 27264 h 35631"/>
                    <a:gd name="connsiteX55" fmla="*/ 12978 w 73504"/>
                    <a:gd name="connsiteY55" fmla="*/ 28721 h 35631"/>
                    <a:gd name="connsiteX56" fmla="*/ 17349 w 73504"/>
                    <a:gd name="connsiteY56" fmla="*/ 30778 h 35631"/>
                    <a:gd name="connsiteX57" fmla="*/ 22148 w 73504"/>
                    <a:gd name="connsiteY57" fmla="*/ 29578 h 35631"/>
                    <a:gd name="connsiteX58" fmla="*/ 23434 w 73504"/>
                    <a:gd name="connsiteY58" fmla="*/ 28464 h 35631"/>
                    <a:gd name="connsiteX59" fmla="*/ 8864 w 73504"/>
                    <a:gd name="connsiteY59" fmla="*/ 17923 h 35631"/>
                    <a:gd name="connsiteX60" fmla="*/ 8864 w 73504"/>
                    <a:gd name="connsiteY60" fmla="*/ 17923 h 3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3504" h="35631">
                      <a:moveTo>
                        <a:pt x="32261" y="35492"/>
                      </a:moveTo>
                      <a:lnTo>
                        <a:pt x="32261" y="35492"/>
                      </a:lnTo>
                      <a:cubicBezTo>
                        <a:pt x="29887" y="35218"/>
                        <a:pt x="27607" y="34429"/>
                        <a:pt x="25576" y="33178"/>
                      </a:cubicBezTo>
                      <a:cubicBezTo>
                        <a:pt x="23185" y="35149"/>
                        <a:pt x="19954" y="35758"/>
                        <a:pt x="17006" y="34806"/>
                      </a:cubicBezTo>
                      <a:cubicBezTo>
                        <a:pt x="15129" y="34224"/>
                        <a:pt x="13346" y="33384"/>
                        <a:pt x="11692" y="32321"/>
                      </a:cubicBezTo>
                      <a:lnTo>
                        <a:pt x="9292" y="31035"/>
                      </a:lnTo>
                      <a:lnTo>
                        <a:pt x="8264" y="30521"/>
                      </a:lnTo>
                      <a:cubicBezTo>
                        <a:pt x="6379" y="29578"/>
                        <a:pt x="4150" y="28464"/>
                        <a:pt x="2865" y="29150"/>
                      </a:cubicBezTo>
                      <a:cubicBezTo>
                        <a:pt x="2102" y="29613"/>
                        <a:pt x="1142" y="29613"/>
                        <a:pt x="379" y="29150"/>
                      </a:cubicBezTo>
                      <a:cubicBezTo>
                        <a:pt x="-126" y="28396"/>
                        <a:pt x="-126" y="27419"/>
                        <a:pt x="379" y="26665"/>
                      </a:cubicBezTo>
                      <a:cubicBezTo>
                        <a:pt x="2042" y="22422"/>
                        <a:pt x="5050" y="18831"/>
                        <a:pt x="8950" y="16466"/>
                      </a:cubicBezTo>
                      <a:cubicBezTo>
                        <a:pt x="11726" y="14880"/>
                        <a:pt x="15009" y="14417"/>
                        <a:pt x="18120" y="15180"/>
                      </a:cubicBezTo>
                      <a:cubicBezTo>
                        <a:pt x="22122" y="11083"/>
                        <a:pt x="27993" y="9421"/>
                        <a:pt x="33547" y="10809"/>
                      </a:cubicBezTo>
                      <a:cubicBezTo>
                        <a:pt x="37103" y="4133"/>
                        <a:pt x="45057" y="1133"/>
                        <a:pt x="52145" y="3781"/>
                      </a:cubicBezTo>
                      <a:cubicBezTo>
                        <a:pt x="55710" y="593"/>
                        <a:pt x="60586" y="-684"/>
                        <a:pt x="65257" y="353"/>
                      </a:cubicBezTo>
                      <a:cubicBezTo>
                        <a:pt x="68917" y="1116"/>
                        <a:pt x="71925" y="3704"/>
                        <a:pt x="73228" y="7209"/>
                      </a:cubicBezTo>
                      <a:cubicBezTo>
                        <a:pt x="73794" y="9378"/>
                        <a:pt x="73485" y="11692"/>
                        <a:pt x="72371" y="13637"/>
                      </a:cubicBezTo>
                      <a:cubicBezTo>
                        <a:pt x="71736" y="14674"/>
                        <a:pt x="70854" y="15523"/>
                        <a:pt x="69800" y="16123"/>
                      </a:cubicBezTo>
                      <a:cubicBezTo>
                        <a:pt x="69962" y="17871"/>
                        <a:pt x="69697" y="19637"/>
                        <a:pt x="69028" y="21265"/>
                      </a:cubicBezTo>
                      <a:cubicBezTo>
                        <a:pt x="67726" y="23999"/>
                        <a:pt x="65223" y="25962"/>
                        <a:pt x="62258" y="26579"/>
                      </a:cubicBezTo>
                      <a:cubicBezTo>
                        <a:pt x="60458" y="26973"/>
                        <a:pt x="58615" y="27119"/>
                        <a:pt x="56772" y="27007"/>
                      </a:cubicBezTo>
                      <a:cubicBezTo>
                        <a:pt x="55855" y="30547"/>
                        <a:pt x="53044" y="33281"/>
                        <a:pt x="49488" y="34121"/>
                      </a:cubicBezTo>
                      <a:cubicBezTo>
                        <a:pt x="46317" y="34763"/>
                        <a:pt x="43026" y="34309"/>
                        <a:pt x="40146" y="32835"/>
                      </a:cubicBezTo>
                      <a:cubicBezTo>
                        <a:pt x="38149" y="35020"/>
                        <a:pt x="35175" y="36023"/>
                        <a:pt x="32261" y="35492"/>
                      </a:cubicBezTo>
                      <a:close/>
                      <a:moveTo>
                        <a:pt x="24376" y="28293"/>
                      </a:moveTo>
                      <a:cubicBezTo>
                        <a:pt x="24711" y="28207"/>
                        <a:pt x="25071" y="28207"/>
                        <a:pt x="25405" y="28293"/>
                      </a:cubicBezTo>
                      <a:cubicBezTo>
                        <a:pt x="27367" y="29621"/>
                        <a:pt x="29587" y="30521"/>
                        <a:pt x="31918" y="30950"/>
                      </a:cubicBezTo>
                      <a:cubicBezTo>
                        <a:pt x="33658" y="31232"/>
                        <a:pt x="35372" y="30315"/>
                        <a:pt x="36118" y="28721"/>
                      </a:cubicBezTo>
                      <a:cubicBezTo>
                        <a:pt x="36324" y="28096"/>
                        <a:pt x="36795" y="27599"/>
                        <a:pt x="37403" y="27350"/>
                      </a:cubicBezTo>
                      <a:cubicBezTo>
                        <a:pt x="37978" y="27093"/>
                        <a:pt x="38629" y="27093"/>
                        <a:pt x="39203" y="27350"/>
                      </a:cubicBezTo>
                      <a:cubicBezTo>
                        <a:pt x="41732" y="29004"/>
                        <a:pt x="44791" y="29647"/>
                        <a:pt x="47774" y="29150"/>
                      </a:cubicBezTo>
                      <a:cubicBezTo>
                        <a:pt x="50113" y="28696"/>
                        <a:pt x="51802" y="26647"/>
                        <a:pt x="51802" y="24265"/>
                      </a:cubicBezTo>
                      <a:cubicBezTo>
                        <a:pt x="51725" y="23631"/>
                        <a:pt x="51947" y="22996"/>
                        <a:pt x="52402" y="22551"/>
                      </a:cubicBezTo>
                      <a:cubicBezTo>
                        <a:pt x="52796" y="22062"/>
                        <a:pt x="53405" y="21805"/>
                        <a:pt x="54030" y="21865"/>
                      </a:cubicBezTo>
                      <a:cubicBezTo>
                        <a:pt x="56138" y="22131"/>
                        <a:pt x="58264" y="22131"/>
                        <a:pt x="60372" y="21865"/>
                      </a:cubicBezTo>
                      <a:cubicBezTo>
                        <a:pt x="62078" y="21531"/>
                        <a:pt x="63552" y="20468"/>
                        <a:pt x="64400" y="18951"/>
                      </a:cubicBezTo>
                      <a:cubicBezTo>
                        <a:pt x="64752" y="17426"/>
                        <a:pt x="64752" y="15848"/>
                        <a:pt x="64400" y="14323"/>
                      </a:cubicBezTo>
                      <a:cubicBezTo>
                        <a:pt x="64332" y="13235"/>
                        <a:pt x="65052" y="12258"/>
                        <a:pt x="66114" y="12009"/>
                      </a:cubicBezTo>
                      <a:cubicBezTo>
                        <a:pt x="66791" y="11880"/>
                        <a:pt x="67366" y="11435"/>
                        <a:pt x="67657" y="10809"/>
                      </a:cubicBezTo>
                      <a:cubicBezTo>
                        <a:pt x="68120" y="9892"/>
                        <a:pt x="68120" y="8812"/>
                        <a:pt x="67657" y="7895"/>
                      </a:cubicBezTo>
                      <a:cubicBezTo>
                        <a:pt x="66826" y="5821"/>
                        <a:pt x="64974" y="4330"/>
                        <a:pt x="62772" y="3953"/>
                      </a:cubicBezTo>
                      <a:cubicBezTo>
                        <a:pt x="59438" y="3190"/>
                        <a:pt x="55941" y="4116"/>
                        <a:pt x="53430" y="6438"/>
                      </a:cubicBezTo>
                      <a:cubicBezTo>
                        <a:pt x="52899" y="7047"/>
                        <a:pt x="52170" y="7441"/>
                        <a:pt x="51373" y="7552"/>
                      </a:cubicBezTo>
                      <a:cubicBezTo>
                        <a:pt x="50756" y="7741"/>
                        <a:pt x="50105" y="7741"/>
                        <a:pt x="49488" y="7552"/>
                      </a:cubicBezTo>
                      <a:cubicBezTo>
                        <a:pt x="44028" y="5264"/>
                        <a:pt x="37755" y="7826"/>
                        <a:pt x="35466" y="13286"/>
                      </a:cubicBezTo>
                      <a:cubicBezTo>
                        <a:pt x="35389" y="13457"/>
                        <a:pt x="35321" y="13629"/>
                        <a:pt x="35261" y="13809"/>
                      </a:cubicBezTo>
                      <a:cubicBezTo>
                        <a:pt x="35064" y="14340"/>
                        <a:pt x="34661" y="14769"/>
                        <a:pt x="34147" y="15009"/>
                      </a:cubicBezTo>
                      <a:cubicBezTo>
                        <a:pt x="33598" y="15223"/>
                        <a:pt x="32981" y="15223"/>
                        <a:pt x="32432" y="15009"/>
                      </a:cubicBezTo>
                      <a:cubicBezTo>
                        <a:pt x="27667" y="13200"/>
                        <a:pt x="22277" y="14649"/>
                        <a:pt x="19063" y="18608"/>
                      </a:cubicBezTo>
                      <a:cubicBezTo>
                        <a:pt x="18489" y="19431"/>
                        <a:pt x="17400" y="19722"/>
                        <a:pt x="16492" y="19294"/>
                      </a:cubicBezTo>
                      <a:cubicBezTo>
                        <a:pt x="14212" y="18394"/>
                        <a:pt x="11641" y="18617"/>
                        <a:pt x="9550" y="19894"/>
                      </a:cubicBezTo>
                      <a:lnTo>
                        <a:pt x="9550" y="19894"/>
                      </a:lnTo>
                      <a:cubicBezTo>
                        <a:pt x="7527" y="21094"/>
                        <a:pt x="5890" y="22851"/>
                        <a:pt x="4836" y="24950"/>
                      </a:cubicBezTo>
                      <a:cubicBezTo>
                        <a:pt x="6438" y="25422"/>
                        <a:pt x="7990" y="26056"/>
                        <a:pt x="9464" y="26836"/>
                      </a:cubicBezTo>
                      <a:lnTo>
                        <a:pt x="10321" y="27264"/>
                      </a:lnTo>
                      <a:cubicBezTo>
                        <a:pt x="11238" y="27701"/>
                        <a:pt x="12121" y="28181"/>
                        <a:pt x="12978" y="28721"/>
                      </a:cubicBezTo>
                      <a:cubicBezTo>
                        <a:pt x="14340" y="29595"/>
                        <a:pt x="15806" y="30290"/>
                        <a:pt x="17349" y="30778"/>
                      </a:cubicBezTo>
                      <a:cubicBezTo>
                        <a:pt x="19148" y="31292"/>
                        <a:pt x="21462" y="30778"/>
                        <a:pt x="22148" y="29578"/>
                      </a:cubicBezTo>
                      <a:cubicBezTo>
                        <a:pt x="22371" y="29021"/>
                        <a:pt x="22851" y="28610"/>
                        <a:pt x="23434" y="28464"/>
                      </a:cubicBezTo>
                      <a:close/>
                      <a:moveTo>
                        <a:pt x="8864" y="17923"/>
                      </a:moveTo>
                      <a:lnTo>
                        <a:pt x="8864" y="17923"/>
                      </a:lnTo>
                      <a:close/>
                    </a:path>
                  </a:pathLst>
                </a:custGeom>
                <a:solidFill>
                  <a:srgbClr val="455A64"/>
                </a:solidFill>
                <a:ln w="8553" cap="flat">
                  <a:noFill/>
                  <a:prstDash val="solid"/>
                  <a:miter/>
                </a:ln>
              </p:spPr>
              <p:txBody>
                <a:bodyPr rtlCol="0" anchor="ctr"/>
                <a:lstStyle/>
                <a:p>
                  <a:endParaRPr lang="en-US" dirty="0"/>
                </a:p>
              </p:txBody>
            </p:sp>
            <p:sp>
              <p:nvSpPr>
                <p:cNvPr id="149" name="Freeform: Shape 317">
                  <a:extLst>
                    <a:ext uri="{FF2B5EF4-FFF2-40B4-BE49-F238E27FC236}">
                      <a16:creationId xmlns:a16="http://schemas.microsoft.com/office/drawing/2014/main" id="{384732CA-A739-BB4F-D497-D56E1F76C801}"/>
                    </a:ext>
                  </a:extLst>
                </p:cNvPr>
                <p:cNvSpPr/>
                <p:nvPr/>
              </p:nvSpPr>
              <p:spPr>
                <a:xfrm>
                  <a:off x="6596907" y="4134666"/>
                  <a:ext cx="39800" cy="12548"/>
                </a:xfrm>
                <a:custGeom>
                  <a:avLst/>
                  <a:gdLst>
                    <a:gd name="connsiteX0" fmla="*/ 34 w 39800"/>
                    <a:gd name="connsiteY0" fmla="*/ 12111 h 12548"/>
                    <a:gd name="connsiteX1" fmla="*/ 12289 w 39800"/>
                    <a:gd name="connsiteY1" fmla="*/ 9968 h 12548"/>
                    <a:gd name="connsiteX2" fmla="*/ 19060 w 39800"/>
                    <a:gd name="connsiteY2" fmla="*/ 6454 h 12548"/>
                    <a:gd name="connsiteX3" fmla="*/ 23259 w 39800"/>
                    <a:gd name="connsiteY3" fmla="*/ 6454 h 12548"/>
                    <a:gd name="connsiteX4" fmla="*/ 27802 w 39800"/>
                    <a:gd name="connsiteY4" fmla="*/ 7225 h 12548"/>
                    <a:gd name="connsiteX5" fmla="*/ 28659 w 39800"/>
                    <a:gd name="connsiteY5" fmla="*/ 5511 h 12548"/>
                    <a:gd name="connsiteX6" fmla="*/ 29687 w 39800"/>
                    <a:gd name="connsiteY6" fmla="*/ 4054 h 12548"/>
                    <a:gd name="connsiteX7" fmla="*/ 32344 w 39800"/>
                    <a:gd name="connsiteY7" fmla="*/ 1740 h 12548"/>
                    <a:gd name="connsiteX8" fmla="*/ 39800 w 39800"/>
                    <a:gd name="connsiteY8" fmla="*/ 112 h 12548"/>
                    <a:gd name="connsiteX9" fmla="*/ 39800 w 39800"/>
                    <a:gd name="connsiteY9" fmla="*/ 112 h 12548"/>
                    <a:gd name="connsiteX10" fmla="*/ 32173 w 39800"/>
                    <a:gd name="connsiteY10" fmla="*/ 3026 h 12548"/>
                    <a:gd name="connsiteX11" fmla="*/ 29430 w 39800"/>
                    <a:gd name="connsiteY11" fmla="*/ 6283 h 12548"/>
                    <a:gd name="connsiteX12" fmla="*/ 27973 w 39800"/>
                    <a:gd name="connsiteY12" fmla="*/ 9025 h 12548"/>
                    <a:gd name="connsiteX13" fmla="*/ 24973 w 39800"/>
                    <a:gd name="connsiteY13" fmla="*/ 8511 h 12548"/>
                    <a:gd name="connsiteX14" fmla="*/ 20603 w 39800"/>
                    <a:gd name="connsiteY14" fmla="*/ 8511 h 12548"/>
                    <a:gd name="connsiteX15" fmla="*/ 12632 w 39800"/>
                    <a:gd name="connsiteY15" fmla="*/ 12025 h 12548"/>
                    <a:gd name="connsiteX16" fmla="*/ 11861 w 39800"/>
                    <a:gd name="connsiteY16" fmla="*/ 12025 h 12548"/>
                    <a:gd name="connsiteX17" fmla="*/ 5604 w 39800"/>
                    <a:gd name="connsiteY17" fmla="*/ 10825 h 12548"/>
                    <a:gd name="connsiteX18" fmla="*/ 205 w 39800"/>
                    <a:gd name="connsiteY18" fmla="*/ 12539 h 12548"/>
                    <a:gd name="connsiteX19" fmla="*/ 34 w 39800"/>
                    <a:gd name="connsiteY19" fmla="*/ 12111 h 1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00" h="12548">
                      <a:moveTo>
                        <a:pt x="34" y="12111"/>
                      </a:moveTo>
                      <a:cubicBezTo>
                        <a:pt x="2262" y="8083"/>
                        <a:pt x="8604" y="8254"/>
                        <a:pt x="12289" y="9968"/>
                      </a:cubicBezTo>
                      <a:cubicBezTo>
                        <a:pt x="14166" y="8177"/>
                        <a:pt x="16514" y="6960"/>
                        <a:pt x="19060" y="6454"/>
                      </a:cubicBezTo>
                      <a:cubicBezTo>
                        <a:pt x="20448" y="6197"/>
                        <a:pt x="21871" y="6197"/>
                        <a:pt x="23259" y="6454"/>
                      </a:cubicBezTo>
                      <a:cubicBezTo>
                        <a:pt x="24374" y="6454"/>
                        <a:pt x="26859" y="7911"/>
                        <a:pt x="27802" y="7225"/>
                      </a:cubicBezTo>
                      <a:cubicBezTo>
                        <a:pt x="28744" y="6540"/>
                        <a:pt x="28487" y="5854"/>
                        <a:pt x="28659" y="5511"/>
                      </a:cubicBezTo>
                      <a:cubicBezTo>
                        <a:pt x="28950" y="4989"/>
                        <a:pt x="29293" y="4500"/>
                        <a:pt x="29687" y="4054"/>
                      </a:cubicBezTo>
                      <a:cubicBezTo>
                        <a:pt x="30424" y="3129"/>
                        <a:pt x="31324" y="2340"/>
                        <a:pt x="32344" y="1740"/>
                      </a:cubicBezTo>
                      <a:cubicBezTo>
                        <a:pt x="34555" y="318"/>
                        <a:pt x="37203" y="-265"/>
                        <a:pt x="39800" y="112"/>
                      </a:cubicBezTo>
                      <a:cubicBezTo>
                        <a:pt x="39800" y="112"/>
                        <a:pt x="39800" y="112"/>
                        <a:pt x="39800" y="112"/>
                      </a:cubicBezTo>
                      <a:cubicBezTo>
                        <a:pt x="36998" y="155"/>
                        <a:pt x="34289" y="1183"/>
                        <a:pt x="32173" y="3026"/>
                      </a:cubicBezTo>
                      <a:cubicBezTo>
                        <a:pt x="31059" y="3926"/>
                        <a:pt x="30124" y="5032"/>
                        <a:pt x="29430" y="6283"/>
                      </a:cubicBezTo>
                      <a:cubicBezTo>
                        <a:pt x="29001" y="7054"/>
                        <a:pt x="28830" y="8425"/>
                        <a:pt x="27973" y="9025"/>
                      </a:cubicBezTo>
                      <a:cubicBezTo>
                        <a:pt x="27116" y="9625"/>
                        <a:pt x="25916" y="9025"/>
                        <a:pt x="24973" y="8511"/>
                      </a:cubicBezTo>
                      <a:cubicBezTo>
                        <a:pt x="23525" y="8297"/>
                        <a:pt x="22051" y="8297"/>
                        <a:pt x="20603" y="8511"/>
                      </a:cubicBezTo>
                      <a:cubicBezTo>
                        <a:pt x="17612" y="8708"/>
                        <a:pt x="14792" y="9959"/>
                        <a:pt x="12632" y="12025"/>
                      </a:cubicBezTo>
                      <a:cubicBezTo>
                        <a:pt x="12632" y="12025"/>
                        <a:pt x="12204" y="12025"/>
                        <a:pt x="11861" y="12025"/>
                      </a:cubicBezTo>
                      <a:cubicBezTo>
                        <a:pt x="9949" y="10988"/>
                        <a:pt x="7764" y="10568"/>
                        <a:pt x="5604" y="10825"/>
                      </a:cubicBezTo>
                      <a:cubicBezTo>
                        <a:pt x="3719" y="10825"/>
                        <a:pt x="2090" y="12368"/>
                        <a:pt x="205" y="12539"/>
                      </a:cubicBezTo>
                      <a:cubicBezTo>
                        <a:pt x="34" y="12625"/>
                        <a:pt x="-52" y="12111"/>
                        <a:pt x="34" y="12111"/>
                      </a:cubicBezTo>
                      <a:close/>
                    </a:path>
                  </a:pathLst>
                </a:custGeom>
                <a:solidFill>
                  <a:srgbClr val="455A64"/>
                </a:solidFill>
                <a:ln w="8553" cap="flat">
                  <a:noFill/>
                  <a:prstDash val="solid"/>
                  <a:miter/>
                </a:ln>
              </p:spPr>
              <p:txBody>
                <a:bodyPr rtlCol="0" anchor="ctr"/>
                <a:lstStyle/>
                <a:p>
                  <a:endParaRPr lang="en-US" dirty="0"/>
                </a:p>
              </p:txBody>
            </p:sp>
            <p:sp>
              <p:nvSpPr>
                <p:cNvPr id="150" name="Freeform: Shape 318">
                  <a:extLst>
                    <a:ext uri="{FF2B5EF4-FFF2-40B4-BE49-F238E27FC236}">
                      <a16:creationId xmlns:a16="http://schemas.microsoft.com/office/drawing/2014/main" id="{8A8ABC48-814D-90FF-1587-5468210E4E6C}"/>
                    </a:ext>
                  </a:extLst>
                </p:cNvPr>
                <p:cNvSpPr/>
                <p:nvPr/>
              </p:nvSpPr>
              <p:spPr>
                <a:xfrm>
                  <a:off x="6564716" y="4148743"/>
                  <a:ext cx="17230" cy="12003"/>
                </a:xfrm>
                <a:custGeom>
                  <a:avLst/>
                  <a:gdLst>
                    <a:gd name="connsiteX0" fmla="*/ 2143 w 17230"/>
                    <a:gd name="connsiteY0" fmla="*/ 12004 h 12003"/>
                    <a:gd name="connsiteX1" fmla="*/ 0 w 17230"/>
                    <a:gd name="connsiteY1" fmla="*/ 8319 h 12003"/>
                    <a:gd name="connsiteX2" fmla="*/ 14055 w 17230"/>
                    <a:gd name="connsiteY2" fmla="*/ 263 h 12003"/>
                    <a:gd name="connsiteX3" fmla="*/ 16970 w 17230"/>
                    <a:gd name="connsiteY3" fmla="*/ 1119 h 12003"/>
                    <a:gd name="connsiteX4" fmla="*/ 16112 w 17230"/>
                    <a:gd name="connsiteY4" fmla="*/ 4034 h 12003"/>
                    <a:gd name="connsiteX5" fmla="*/ 2143 w 17230"/>
                    <a:gd name="connsiteY5" fmla="*/ 12004 h 1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30" h="12003">
                      <a:moveTo>
                        <a:pt x="2143" y="12004"/>
                      </a:moveTo>
                      <a:lnTo>
                        <a:pt x="0" y="8319"/>
                      </a:lnTo>
                      <a:cubicBezTo>
                        <a:pt x="0" y="8319"/>
                        <a:pt x="8570" y="3348"/>
                        <a:pt x="14055" y="263"/>
                      </a:cubicBezTo>
                      <a:cubicBezTo>
                        <a:pt x="15092" y="-303"/>
                        <a:pt x="16404" y="74"/>
                        <a:pt x="16970" y="1119"/>
                      </a:cubicBezTo>
                      <a:cubicBezTo>
                        <a:pt x="17535" y="2165"/>
                        <a:pt x="17149" y="3468"/>
                        <a:pt x="16112" y="4034"/>
                      </a:cubicBezTo>
                      <a:cubicBezTo>
                        <a:pt x="10456" y="7119"/>
                        <a:pt x="2143" y="12004"/>
                        <a:pt x="2143" y="12004"/>
                      </a:cubicBezTo>
                      <a:close/>
                    </a:path>
                  </a:pathLst>
                </a:custGeom>
                <a:solidFill>
                  <a:srgbClr val="455A64"/>
                </a:solidFill>
                <a:ln w="8553" cap="flat">
                  <a:noFill/>
                  <a:prstDash val="solid"/>
                  <a:miter/>
                </a:ln>
              </p:spPr>
              <p:txBody>
                <a:bodyPr rtlCol="0" anchor="ctr"/>
                <a:lstStyle/>
                <a:p>
                  <a:endParaRPr lang="en-US" dirty="0"/>
                </a:p>
              </p:txBody>
            </p:sp>
            <p:sp>
              <p:nvSpPr>
                <p:cNvPr id="151" name="Freeform: Shape 319">
                  <a:extLst>
                    <a:ext uri="{FF2B5EF4-FFF2-40B4-BE49-F238E27FC236}">
                      <a16:creationId xmlns:a16="http://schemas.microsoft.com/office/drawing/2014/main" id="{789A3F17-A531-7BC4-775F-5F7701D50B9C}"/>
                    </a:ext>
                  </a:extLst>
                </p:cNvPr>
                <p:cNvSpPr/>
                <p:nvPr/>
              </p:nvSpPr>
              <p:spPr>
                <a:xfrm>
                  <a:off x="6565147" y="4044832"/>
                  <a:ext cx="133849" cy="259823"/>
                </a:xfrm>
                <a:custGeom>
                  <a:avLst/>
                  <a:gdLst>
                    <a:gd name="connsiteX0" fmla="*/ 53648 w 133849"/>
                    <a:gd name="connsiteY0" fmla="*/ 259812 h 259823"/>
                    <a:gd name="connsiteX1" fmla="*/ 53648 w 133849"/>
                    <a:gd name="connsiteY1" fmla="*/ 259812 h 259823"/>
                    <a:gd name="connsiteX2" fmla="*/ 51763 w 133849"/>
                    <a:gd name="connsiteY2" fmla="*/ 257841 h 259823"/>
                    <a:gd name="connsiteX3" fmla="*/ 51763 w 133849"/>
                    <a:gd name="connsiteY3" fmla="*/ 257070 h 259823"/>
                    <a:gd name="connsiteX4" fmla="*/ 49449 w 133849"/>
                    <a:gd name="connsiteY4" fmla="*/ 246185 h 259823"/>
                    <a:gd name="connsiteX5" fmla="*/ 47649 w 133849"/>
                    <a:gd name="connsiteY5" fmla="*/ 244128 h 259823"/>
                    <a:gd name="connsiteX6" fmla="*/ 46020 w 133849"/>
                    <a:gd name="connsiteY6" fmla="*/ 243443 h 259823"/>
                    <a:gd name="connsiteX7" fmla="*/ 41993 w 133849"/>
                    <a:gd name="connsiteY7" fmla="*/ 241043 h 259823"/>
                    <a:gd name="connsiteX8" fmla="*/ 40621 w 133849"/>
                    <a:gd name="connsiteY8" fmla="*/ 238129 h 259823"/>
                    <a:gd name="connsiteX9" fmla="*/ 39936 w 133849"/>
                    <a:gd name="connsiteY9" fmla="*/ 236501 h 259823"/>
                    <a:gd name="connsiteX10" fmla="*/ 38393 w 133849"/>
                    <a:gd name="connsiteY10" fmla="*/ 236501 h 259823"/>
                    <a:gd name="connsiteX11" fmla="*/ 36764 w 133849"/>
                    <a:gd name="connsiteY11" fmla="*/ 236501 h 259823"/>
                    <a:gd name="connsiteX12" fmla="*/ 35307 w 133849"/>
                    <a:gd name="connsiteY12" fmla="*/ 236929 h 259823"/>
                    <a:gd name="connsiteX13" fmla="*/ 25537 w 133849"/>
                    <a:gd name="connsiteY13" fmla="*/ 233244 h 259823"/>
                    <a:gd name="connsiteX14" fmla="*/ 24423 w 133849"/>
                    <a:gd name="connsiteY14" fmla="*/ 230930 h 259823"/>
                    <a:gd name="connsiteX15" fmla="*/ 23309 w 133849"/>
                    <a:gd name="connsiteY15" fmla="*/ 228873 h 259823"/>
                    <a:gd name="connsiteX16" fmla="*/ 21166 w 133849"/>
                    <a:gd name="connsiteY16" fmla="*/ 228873 h 259823"/>
                    <a:gd name="connsiteX17" fmla="*/ 20052 w 133849"/>
                    <a:gd name="connsiteY17" fmla="*/ 228873 h 259823"/>
                    <a:gd name="connsiteX18" fmla="*/ 16796 w 133849"/>
                    <a:gd name="connsiteY18" fmla="*/ 229559 h 259823"/>
                    <a:gd name="connsiteX19" fmla="*/ 9939 w 133849"/>
                    <a:gd name="connsiteY19" fmla="*/ 226130 h 259823"/>
                    <a:gd name="connsiteX20" fmla="*/ 8739 w 133849"/>
                    <a:gd name="connsiteY20" fmla="*/ 223731 h 259823"/>
                    <a:gd name="connsiteX21" fmla="*/ 8139 w 133849"/>
                    <a:gd name="connsiteY21" fmla="*/ 222359 h 259823"/>
                    <a:gd name="connsiteX22" fmla="*/ 5825 w 133849"/>
                    <a:gd name="connsiteY22" fmla="*/ 220560 h 259823"/>
                    <a:gd name="connsiteX23" fmla="*/ 3426 w 133849"/>
                    <a:gd name="connsiteY23" fmla="*/ 221245 h 259823"/>
                    <a:gd name="connsiteX24" fmla="*/ 769 w 133849"/>
                    <a:gd name="connsiteY24" fmla="*/ 221245 h 259823"/>
                    <a:gd name="connsiteX25" fmla="*/ 254 w 133849"/>
                    <a:gd name="connsiteY25" fmla="*/ 218588 h 259823"/>
                    <a:gd name="connsiteX26" fmla="*/ 13367 w 133849"/>
                    <a:gd name="connsiteY26" fmla="*/ 209589 h 259823"/>
                    <a:gd name="connsiteX27" fmla="*/ 19281 w 133849"/>
                    <a:gd name="connsiteY27" fmla="*/ 207533 h 259823"/>
                    <a:gd name="connsiteX28" fmla="*/ 32051 w 133849"/>
                    <a:gd name="connsiteY28" fmla="*/ 186878 h 259823"/>
                    <a:gd name="connsiteX29" fmla="*/ 64361 w 133849"/>
                    <a:gd name="connsiteY29" fmla="*/ 125685 h 259823"/>
                    <a:gd name="connsiteX30" fmla="*/ 89558 w 133849"/>
                    <a:gd name="connsiteY30" fmla="*/ 97831 h 259823"/>
                    <a:gd name="connsiteX31" fmla="*/ 120840 w 133849"/>
                    <a:gd name="connsiteY31" fmla="*/ 60207 h 259823"/>
                    <a:gd name="connsiteX32" fmla="*/ 120840 w 133849"/>
                    <a:gd name="connsiteY32" fmla="*/ 60207 h 259823"/>
                    <a:gd name="connsiteX33" fmla="*/ 128897 w 133849"/>
                    <a:gd name="connsiteY33" fmla="*/ 22154 h 259823"/>
                    <a:gd name="connsiteX34" fmla="*/ 118612 w 133849"/>
                    <a:gd name="connsiteY34" fmla="*/ 6642 h 259823"/>
                    <a:gd name="connsiteX35" fmla="*/ 103957 w 133849"/>
                    <a:gd name="connsiteY35" fmla="*/ 4842 h 259823"/>
                    <a:gd name="connsiteX36" fmla="*/ 82959 w 133849"/>
                    <a:gd name="connsiteY36" fmla="*/ 26439 h 259823"/>
                    <a:gd name="connsiteX37" fmla="*/ 82273 w 133849"/>
                    <a:gd name="connsiteY37" fmla="*/ 27982 h 259823"/>
                    <a:gd name="connsiteX38" fmla="*/ 61619 w 133849"/>
                    <a:gd name="connsiteY38" fmla="*/ 56265 h 259823"/>
                    <a:gd name="connsiteX39" fmla="*/ 58996 w 133849"/>
                    <a:gd name="connsiteY39" fmla="*/ 55005 h 259823"/>
                    <a:gd name="connsiteX40" fmla="*/ 58962 w 133849"/>
                    <a:gd name="connsiteY40" fmla="*/ 54893 h 259823"/>
                    <a:gd name="connsiteX41" fmla="*/ 60419 w 133849"/>
                    <a:gd name="connsiteY41" fmla="*/ 52236 h 259823"/>
                    <a:gd name="connsiteX42" fmla="*/ 78417 w 133849"/>
                    <a:gd name="connsiteY42" fmla="*/ 26525 h 259823"/>
                    <a:gd name="connsiteX43" fmla="*/ 79360 w 133849"/>
                    <a:gd name="connsiteY43" fmla="*/ 24811 h 259823"/>
                    <a:gd name="connsiteX44" fmla="*/ 102928 w 133849"/>
                    <a:gd name="connsiteY44" fmla="*/ 985 h 259823"/>
                    <a:gd name="connsiteX45" fmla="*/ 121012 w 133849"/>
                    <a:gd name="connsiteY45" fmla="*/ 3214 h 259823"/>
                    <a:gd name="connsiteX46" fmla="*/ 133353 w 133849"/>
                    <a:gd name="connsiteY46" fmla="*/ 21554 h 259823"/>
                    <a:gd name="connsiteX47" fmla="*/ 124268 w 133849"/>
                    <a:gd name="connsiteY47" fmla="*/ 63464 h 259823"/>
                    <a:gd name="connsiteX48" fmla="*/ 122983 w 133849"/>
                    <a:gd name="connsiteY48" fmla="*/ 65606 h 259823"/>
                    <a:gd name="connsiteX49" fmla="*/ 116298 w 133849"/>
                    <a:gd name="connsiteY49" fmla="*/ 75291 h 259823"/>
                    <a:gd name="connsiteX50" fmla="*/ 102328 w 133849"/>
                    <a:gd name="connsiteY50" fmla="*/ 92432 h 259823"/>
                    <a:gd name="connsiteX51" fmla="*/ 63676 w 133849"/>
                    <a:gd name="connsiteY51" fmla="*/ 144540 h 259823"/>
                    <a:gd name="connsiteX52" fmla="*/ 45249 w 133849"/>
                    <a:gd name="connsiteY52" fmla="*/ 202904 h 259823"/>
                    <a:gd name="connsiteX53" fmla="*/ 50734 w 133849"/>
                    <a:gd name="connsiteY53" fmla="*/ 222616 h 259823"/>
                    <a:gd name="connsiteX54" fmla="*/ 53220 w 133849"/>
                    <a:gd name="connsiteY54" fmla="*/ 228873 h 259823"/>
                    <a:gd name="connsiteX55" fmla="*/ 56048 w 133849"/>
                    <a:gd name="connsiteY55" fmla="*/ 258098 h 259823"/>
                    <a:gd name="connsiteX56" fmla="*/ 53648 w 133849"/>
                    <a:gd name="connsiteY56" fmla="*/ 259812 h 259823"/>
                    <a:gd name="connsiteX57" fmla="*/ 38564 w 133849"/>
                    <a:gd name="connsiteY57" fmla="*/ 231958 h 259823"/>
                    <a:gd name="connsiteX58" fmla="*/ 42421 w 133849"/>
                    <a:gd name="connsiteY58" fmla="*/ 233244 h 259823"/>
                    <a:gd name="connsiteX59" fmla="*/ 44392 w 133849"/>
                    <a:gd name="connsiteY59" fmla="*/ 236843 h 259823"/>
                    <a:gd name="connsiteX60" fmla="*/ 44992 w 133849"/>
                    <a:gd name="connsiteY60" fmla="*/ 238472 h 259823"/>
                    <a:gd name="connsiteX61" fmla="*/ 46878 w 133849"/>
                    <a:gd name="connsiteY61" fmla="*/ 239329 h 259823"/>
                    <a:gd name="connsiteX62" fmla="*/ 49963 w 133849"/>
                    <a:gd name="connsiteY62" fmla="*/ 240786 h 259823"/>
                    <a:gd name="connsiteX63" fmla="*/ 52191 w 133849"/>
                    <a:gd name="connsiteY63" fmla="*/ 243186 h 259823"/>
                    <a:gd name="connsiteX64" fmla="*/ 48849 w 133849"/>
                    <a:gd name="connsiteY64" fmla="*/ 230587 h 259823"/>
                    <a:gd name="connsiteX65" fmla="*/ 46449 w 133849"/>
                    <a:gd name="connsiteY65" fmla="*/ 224502 h 259823"/>
                    <a:gd name="connsiteX66" fmla="*/ 40707 w 133849"/>
                    <a:gd name="connsiteY66" fmla="*/ 203762 h 259823"/>
                    <a:gd name="connsiteX67" fmla="*/ 59648 w 133849"/>
                    <a:gd name="connsiteY67" fmla="*/ 142569 h 259823"/>
                    <a:gd name="connsiteX68" fmla="*/ 75760 w 133849"/>
                    <a:gd name="connsiteY68" fmla="*/ 118914 h 259823"/>
                    <a:gd name="connsiteX69" fmla="*/ 67189 w 133849"/>
                    <a:gd name="connsiteY69" fmla="*/ 128770 h 259823"/>
                    <a:gd name="connsiteX70" fmla="*/ 35565 w 133849"/>
                    <a:gd name="connsiteY70" fmla="*/ 188763 h 259823"/>
                    <a:gd name="connsiteX71" fmla="*/ 20909 w 133849"/>
                    <a:gd name="connsiteY71" fmla="*/ 211732 h 259823"/>
                    <a:gd name="connsiteX72" fmla="*/ 13881 w 133849"/>
                    <a:gd name="connsiteY72" fmla="*/ 214217 h 259823"/>
                    <a:gd name="connsiteX73" fmla="*/ 6768 w 133849"/>
                    <a:gd name="connsiteY73" fmla="*/ 217046 h 259823"/>
                    <a:gd name="connsiteX74" fmla="*/ 11396 w 133849"/>
                    <a:gd name="connsiteY74" fmla="*/ 220817 h 259823"/>
                    <a:gd name="connsiteX75" fmla="*/ 12167 w 133849"/>
                    <a:gd name="connsiteY75" fmla="*/ 222616 h 259823"/>
                    <a:gd name="connsiteX76" fmla="*/ 12939 w 133849"/>
                    <a:gd name="connsiteY76" fmla="*/ 224331 h 259823"/>
                    <a:gd name="connsiteX77" fmla="*/ 16024 w 133849"/>
                    <a:gd name="connsiteY77" fmla="*/ 225873 h 259823"/>
                    <a:gd name="connsiteX78" fmla="*/ 18252 w 133849"/>
                    <a:gd name="connsiteY78" fmla="*/ 225359 h 259823"/>
                    <a:gd name="connsiteX79" fmla="*/ 19538 w 133849"/>
                    <a:gd name="connsiteY79" fmla="*/ 224931 h 259823"/>
                    <a:gd name="connsiteX80" fmla="*/ 25194 w 133849"/>
                    <a:gd name="connsiteY80" fmla="*/ 225531 h 259823"/>
                    <a:gd name="connsiteX81" fmla="*/ 27937 w 133849"/>
                    <a:gd name="connsiteY81" fmla="*/ 229559 h 259823"/>
                    <a:gd name="connsiteX82" fmla="*/ 28622 w 133849"/>
                    <a:gd name="connsiteY82" fmla="*/ 231187 h 259823"/>
                    <a:gd name="connsiteX83" fmla="*/ 33936 w 133849"/>
                    <a:gd name="connsiteY83" fmla="*/ 232901 h 259823"/>
                    <a:gd name="connsiteX84" fmla="*/ 35136 w 133849"/>
                    <a:gd name="connsiteY84" fmla="*/ 232901 h 259823"/>
                    <a:gd name="connsiteX85" fmla="*/ 37364 w 133849"/>
                    <a:gd name="connsiteY85" fmla="*/ 232473 h 25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3849" h="259823">
                      <a:moveTo>
                        <a:pt x="53648" y="259812"/>
                      </a:moveTo>
                      <a:lnTo>
                        <a:pt x="53648" y="259812"/>
                      </a:lnTo>
                      <a:cubicBezTo>
                        <a:pt x="52654" y="259632"/>
                        <a:pt x="51900" y="258835"/>
                        <a:pt x="51763" y="257841"/>
                      </a:cubicBezTo>
                      <a:lnTo>
                        <a:pt x="51763" y="257070"/>
                      </a:lnTo>
                      <a:cubicBezTo>
                        <a:pt x="51711" y="253324"/>
                        <a:pt x="50932" y="249622"/>
                        <a:pt x="49449" y="246185"/>
                      </a:cubicBezTo>
                      <a:cubicBezTo>
                        <a:pt x="48986" y="245388"/>
                        <a:pt x="48378" y="244694"/>
                        <a:pt x="47649" y="244128"/>
                      </a:cubicBezTo>
                      <a:cubicBezTo>
                        <a:pt x="47169" y="243768"/>
                        <a:pt x="46612" y="243537"/>
                        <a:pt x="46020" y="243443"/>
                      </a:cubicBezTo>
                      <a:cubicBezTo>
                        <a:pt x="44444" y="243134"/>
                        <a:pt x="43012" y="242286"/>
                        <a:pt x="41993" y="241043"/>
                      </a:cubicBezTo>
                      <a:cubicBezTo>
                        <a:pt x="41358" y="240169"/>
                        <a:pt x="40887" y="239174"/>
                        <a:pt x="40621" y="238129"/>
                      </a:cubicBezTo>
                      <a:cubicBezTo>
                        <a:pt x="40510" y="237546"/>
                        <a:pt x="40278" y="236989"/>
                        <a:pt x="39936" y="236501"/>
                      </a:cubicBezTo>
                      <a:cubicBezTo>
                        <a:pt x="39439" y="236303"/>
                        <a:pt x="38890" y="236303"/>
                        <a:pt x="38393" y="236501"/>
                      </a:cubicBezTo>
                      <a:lnTo>
                        <a:pt x="36764" y="236501"/>
                      </a:lnTo>
                      <a:lnTo>
                        <a:pt x="35307" y="236929"/>
                      </a:lnTo>
                      <a:cubicBezTo>
                        <a:pt x="31605" y="237778"/>
                        <a:pt x="27757" y="236329"/>
                        <a:pt x="25537" y="233244"/>
                      </a:cubicBezTo>
                      <a:cubicBezTo>
                        <a:pt x="25117" y="232498"/>
                        <a:pt x="24740" y="231727"/>
                        <a:pt x="24423" y="230930"/>
                      </a:cubicBezTo>
                      <a:cubicBezTo>
                        <a:pt x="24252" y="230150"/>
                        <a:pt x="23866" y="229439"/>
                        <a:pt x="23309" y="228873"/>
                      </a:cubicBezTo>
                      <a:cubicBezTo>
                        <a:pt x="22615" y="228607"/>
                        <a:pt x="21852" y="228607"/>
                        <a:pt x="21166" y="228873"/>
                      </a:cubicBezTo>
                      <a:lnTo>
                        <a:pt x="20052" y="228873"/>
                      </a:lnTo>
                      <a:cubicBezTo>
                        <a:pt x="18989" y="229207"/>
                        <a:pt x="17901" y="229439"/>
                        <a:pt x="16796" y="229559"/>
                      </a:cubicBezTo>
                      <a:cubicBezTo>
                        <a:pt x="14053" y="229764"/>
                        <a:pt x="11413" y="228453"/>
                        <a:pt x="9939" y="226130"/>
                      </a:cubicBezTo>
                      <a:cubicBezTo>
                        <a:pt x="9468" y="225368"/>
                        <a:pt x="9074" y="224562"/>
                        <a:pt x="8739" y="223731"/>
                      </a:cubicBezTo>
                      <a:cubicBezTo>
                        <a:pt x="8576" y="223259"/>
                        <a:pt x="8371" y="222797"/>
                        <a:pt x="8139" y="222359"/>
                      </a:cubicBezTo>
                      <a:cubicBezTo>
                        <a:pt x="7676" y="221442"/>
                        <a:pt x="6828" y="220782"/>
                        <a:pt x="5825" y="220560"/>
                      </a:cubicBezTo>
                      <a:cubicBezTo>
                        <a:pt x="4960" y="220414"/>
                        <a:pt x="4086" y="220671"/>
                        <a:pt x="3426" y="221245"/>
                      </a:cubicBezTo>
                      <a:cubicBezTo>
                        <a:pt x="2637" y="221828"/>
                        <a:pt x="1557" y="221828"/>
                        <a:pt x="769" y="221245"/>
                      </a:cubicBezTo>
                      <a:cubicBezTo>
                        <a:pt x="-11" y="220594"/>
                        <a:pt x="-226" y="219480"/>
                        <a:pt x="254" y="218588"/>
                      </a:cubicBezTo>
                      <a:cubicBezTo>
                        <a:pt x="2886" y="213617"/>
                        <a:pt x="7788" y="210258"/>
                        <a:pt x="13367" y="209589"/>
                      </a:cubicBezTo>
                      <a:cubicBezTo>
                        <a:pt x="15416" y="209161"/>
                        <a:pt x="17404" y="208475"/>
                        <a:pt x="19281" y="207533"/>
                      </a:cubicBezTo>
                      <a:cubicBezTo>
                        <a:pt x="24337" y="204619"/>
                        <a:pt x="27166" y="201619"/>
                        <a:pt x="32051" y="186878"/>
                      </a:cubicBezTo>
                      <a:cubicBezTo>
                        <a:pt x="38256" y="164380"/>
                        <a:pt x="49286" y="143503"/>
                        <a:pt x="64361" y="125685"/>
                      </a:cubicBezTo>
                      <a:cubicBezTo>
                        <a:pt x="71903" y="116429"/>
                        <a:pt x="80902" y="107001"/>
                        <a:pt x="89558" y="97831"/>
                      </a:cubicBezTo>
                      <a:cubicBezTo>
                        <a:pt x="101420" y="86561"/>
                        <a:pt x="111919" y="73928"/>
                        <a:pt x="120840" y="60207"/>
                      </a:cubicBezTo>
                      <a:lnTo>
                        <a:pt x="120840" y="60207"/>
                      </a:lnTo>
                      <a:cubicBezTo>
                        <a:pt x="127723" y="48782"/>
                        <a:pt x="130559" y="35387"/>
                        <a:pt x="128897" y="22154"/>
                      </a:cubicBezTo>
                      <a:cubicBezTo>
                        <a:pt x="127971" y="15701"/>
                        <a:pt x="124200" y="10001"/>
                        <a:pt x="118612" y="6642"/>
                      </a:cubicBezTo>
                      <a:cubicBezTo>
                        <a:pt x="114215" y="3959"/>
                        <a:pt x="108876" y="3308"/>
                        <a:pt x="103957" y="4842"/>
                      </a:cubicBezTo>
                      <a:cubicBezTo>
                        <a:pt x="94486" y="9144"/>
                        <a:pt x="86987" y="16858"/>
                        <a:pt x="82959" y="26439"/>
                      </a:cubicBezTo>
                      <a:lnTo>
                        <a:pt x="82273" y="27982"/>
                      </a:lnTo>
                      <a:cubicBezTo>
                        <a:pt x="76874" y="39381"/>
                        <a:pt x="70189" y="53693"/>
                        <a:pt x="61619" y="56265"/>
                      </a:cubicBezTo>
                      <a:cubicBezTo>
                        <a:pt x="60547" y="56641"/>
                        <a:pt x="59373" y="56076"/>
                        <a:pt x="58996" y="55005"/>
                      </a:cubicBezTo>
                      <a:cubicBezTo>
                        <a:pt x="58988" y="54970"/>
                        <a:pt x="58971" y="54928"/>
                        <a:pt x="58962" y="54893"/>
                      </a:cubicBezTo>
                      <a:cubicBezTo>
                        <a:pt x="58628" y="53753"/>
                        <a:pt x="59279" y="52571"/>
                        <a:pt x="60419" y="52236"/>
                      </a:cubicBezTo>
                      <a:cubicBezTo>
                        <a:pt x="67104" y="50094"/>
                        <a:pt x="73617" y="36295"/>
                        <a:pt x="78417" y="26525"/>
                      </a:cubicBezTo>
                      <a:lnTo>
                        <a:pt x="79360" y="24811"/>
                      </a:lnTo>
                      <a:cubicBezTo>
                        <a:pt x="84056" y="14261"/>
                        <a:pt x="92429" y="5793"/>
                        <a:pt x="102928" y="985"/>
                      </a:cubicBezTo>
                      <a:cubicBezTo>
                        <a:pt x="108996" y="-883"/>
                        <a:pt x="115578" y="-69"/>
                        <a:pt x="121012" y="3214"/>
                      </a:cubicBezTo>
                      <a:cubicBezTo>
                        <a:pt x="127680" y="7156"/>
                        <a:pt x="132213" y="13892"/>
                        <a:pt x="133353" y="21554"/>
                      </a:cubicBezTo>
                      <a:cubicBezTo>
                        <a:pt x="135170" y="36150"/>
                        <a:pt x="131965" y="50934"/>
                        <a:pt x="124268" y="63464"/>
                      </a:cubicBezTo>
                      <a:lnTo>
                        <a:pt x="122983" y="65606"/>
                      </a:lnTo>
                      <a:cubicBezTo>
                        <a:pt x="120995" y="68992"/>
                        <a:pt x="118758" y="72231"/>
                        <a:pt x="116298" y="75291"/>
                      </a:cubicBezTo>
                      <a:cubicBezTo>
                        <a:pt x="111670" y="81204"/>
                        <a:pt x="106956" y="87032"/>
                        <a:pt x="102328" y="92432"/>
                      </a:cubicBezTo>
                      <a:cubicBezTo>
                        <a:pt x="88273" y="108895"/>
                        <a:pt x="75357" y="126310"/>
                        <a:pt x="63676" y="144540"/>
                      </a:cubicBezTo>
                      <a:cubicBezTo>
                        <a:pt x="50134" y="166480"/>
                        <a:pt x="43707" y="191420"/>
                        <a:pt x="45249" y="202904"/>
                      </a:cubicBezTo>
                      <a:cubicBezTo>
                        <a:pt x="46081" y="209709"/>
                        <a:pt x="47932" y="216360"/>
                        <a:pt x="50734" y="222616"/>
                      </a:cubicBezTo>
                      <a:cubicBezTo>
                        <a:pt x="51506" y="224502"/>
                        <a:pt x="52363" y="226559"/>
                        <a:pt x="53220" y="228873"/>
                      </a:cubicBezTo>
                      <a:cubicBezTo>
                        <a:pt x="57111" y="238103"/>
                        <a:pt x="58096" y="248293"/>
                        <a:pt x="56048" y="258098"/>
                      </a:cubicBezTo>
                      <a:cubicBezTo>
                        <a:pt x="55791" y="259195"/>
                        <a:pt x="54762" y="259924"/>
                        <a:pt x="53648" y="259812"/>
                      </a:cubicBezTo>
                      <a:close/>
                      <a:moveTo>
                        <a:pt x="38564" y="231958"/>
                      </a:moveTo>
                      <a:cubicBezTo>
                        <a:pt x="39961" y="231907"/>
                        <a:pt x="41332" y="232369"/>
                        <a:pt x="42421" y="233244"/>
                      </a:cubicBezTo>
                      <a:cubicBezTo>
                        <a:pt x="43398" y="234238"/>
                        <a:pt x="44084" y="235481"/>
                        <a:pt x="44392" y="236843"/>
                      </a:cubicBezTo>
                      <a:cubicBezTo>
                        <a:pt x="44495" y="237418"/>
                        <a:pt x="44701" y="237966"/>
                        <a:pt x="44992" y="238472"/>
                      </a:cubicBezTo>
                      <a:cubicBezTo>
                        <a:pt x="45524" y="238943"/>
                        <a:pt x="46175" y="239243"/>
                        <a:pt x="46878" y="239329"/>
                      </a:cubicBezTo>
                      <a:cubicBezTo>
                        <a:pt x="48000" y="239577"/>
                        <a:pt x="49054" y="240074"/>
                        <a:pt x="49963" y="240786"/>
                      </a:cubicBezTo>
                      <a:cubicBezTo>
                        <a:pt x="50837" y="241454"/>
                        <a:pt x="51583" y="242268"/>
                        <a:pt x="52191" y="243186"/>
                      </a:cubicBezTo>
                      <a:cubicBezTo>
                        <a:pt x="51531" y="238883"/>
                        <a:pt x="50409" y="234658"/>
                        <a:pt x="48849" y="230587"/>
                      </a:cubicBezTo>
                      <a:cubicBezTo>
                        <a:pt x="47992" y="228359"/>
                        <a:pt x="47220" y="226302"/>
                        <a:pt x="46449" y="224502"/>
                      </a:cubicBezTo>
                      <a:cubicBezTo>
                        <a:pt x="43509" y="217911"/>
                        <a:pt x="41573" y="210926"/>
                        <a:pt x="40707" y="203762"/>
                      </a:cubicBezTo>
                      <a:cubicBezTo>
                        <a:pt x="38736" y="189620"/>
                        <a:pt x="46878" y="163309"/>
                        <a:pt x="59648" y="142569"/>
                      </a:cubicBezTo>
                      <a:cubicBezTo>
                        <a:pt x="64875" y="133998"/>
                        <a:pt x="70189" y="126456"/>
                        <a:pt x="75760" y="118914"/>
                      </a:cubicBezTo>
                      <a:cubicBezTo>
                        <a:pt x="72846" y="122257"/>
                        <a:pt x="70018" y="125513"/>
                        <a:pt x="67189" y="128770"/>
                      </a:cubicBezTo>
                      <a:cubicBezTo>
                        <a:pt x="52423" y="146237"/>
                        <a:pt x="41632" y="166712"/>
                        <a:pt x="35565" y="188763"/>
                      </a:cubicBezTo>
                      <a:cubicBezTo>
                        <a:pt x="30937" y="202819"/>
                        <a:pt x="27766" y="207704"/>
                        <a:pt x="20909" y="211732"/>
                      </a:cubicBezTo>
                      <a:cubicBezTo>
                        <a:pt x="18698" y="212889"/>
                        <a:pt x="16333" y="213720"/>
                        <a:pt x="13881" y="214217"/>
                      </a:cubicBezTo>
                      <a:cubicBezTo>
                        <a:pt x="11370" y="214757"/>
                        <a:pt x="8962" y="215709"/>
                        <a:pt x="6768" y="217046"/>
                      </a:cubicBezTo>
                      <a:cubicBezTo>
                        <a:pt x="8739" y="217663"/>
                        <a:pt x="10393" y="219017"/>
                        <a:pt x="11396" y="220817"/>
                      </a:cubicBezTo>
                      <a:lnTo>
                        <a:pt x="12167" y="222616"/>
                      </a:lnTo>
                      <a:cubicBezTo>
                        <a:pt x="12373" y="223208"/>
                        <a:pt x="12630" y="223782"/>
                        <a:pt x="12939" y="224331"/>
                      </a:cubicBezTo>
                      <a:cubicBezTo>
                        <a:pt x="13684" y="225282"/>
                        <a:pt x="14816" y="225848"/>
                        <a:pt x="16024" y="225873"/>
                      </a:cubicBezTo>
                      <a:lnTo>
                        <a:pt x="18252" y="225359"/>
                      </a:lnTo>
                      <a:lnTo>
                        <a:pt x="19538" y="224931"/>
                      </a:lnTo>
                      <a:cubicBezTo>
                        <a:pt x="21415" y="224262"/>
                        <a:pt x="23497" y="224485"/>
                        <a:pt x="25194" y="225531"/>
                      </a:cubicBezTo>
                      <a:cubicBezTo>
                        <a:pt x="26523" y="226533"/>
                        <a:pt x="27491" y="227956"/>
                        <a:pt x="27937" y="229559"/>
                      </a:cubicBezTo>
                      <a:cubicBezTo>
                        <a:pt x="28117" y="230124"/>
                        <a:pt x="28340" y="230664"/>
                        <a:pt x="28622" y="231187"/>
                      </a:cubicBezTo>
                      <a:cubicBezTo>
                        <a:pt x="29917" y="232738"/>
                        <a:pt x="31982" y="233407"/>
                        <a:pt x="33936" y="232901"/>
                      </a:cubicBezTo>
                      <a:lnTo>
                        <a:pt x="35136" y="232901"/>
                      </a:lnTo>
                      <a:lnTo>
                        <a:pt x="37364" y="232473"/>
                      </a:lnTo>
                      <a:close/>
                    </a:path>
                  </a:pathLst>
                </a:custGeom>
                <a:solidFill>
                  <a:srgbClr val="455A64"/>
                </a:solidFill>
                <a:ln w="8553" cap="flat">
                  <a:noFill/>
                  <a:prstDash val="solid"/>
                  <a:miter/>
                </a:ln>
              </p:spPr>
              <p:txBody>
                <a:bodyPr rtlCol="0" anchor="ctr"/>
                <a:lstStyle/>
                <a:p>
                  <a:endParaRPr lang="en-US" dirty="0"/>
                </a:p>
              </p:txBody>
            </p:sp>
            <p:sp>
              <p:nvSpPr>
                <p:cNvPr id="152" name="Freeform: Shape 320">
                  <a:extLst>
                    <a:ext uri="{FF2B5EF4-FFF2-40B4-BE49-F238E27FC236}">
                      <a16:creationId xmlns:a16="http://schemas.microsoft.com/office/drawing/2014/main" id="{A868E3B8-F44A-692D-9E9B-29C3BAF3C5DD}"/>
                    </a:ext>
                  </a:extLst>
                </p:cNvPr>
                <p:cNvSpPr/>
                <p:nvPr/>
              </p:nvSpPr>
              <p:spPr>
                <a:xfrm>
                  <a:off x="6546222" y="4261476"/>
                  <a:ext cx="74459" cy="85850"/>
                </a:xfrm>
                <a:custGeom>
                  <a:avLst/>
                  <a:gdLst>
                    <a:gd name="connsiteX0" fmla="*/ 32122 w 74459"/>
                    <a:gd name="connsiteY0" fmla="*/ 85849 h 85850"/>
                    <a:gd name="connsiteX1" fmla="*/ 31607 w 74459"/>
                    <a:gd name="connsiteY1" fmla="*/ 85849 h 85850"/>
                    <a:gd name="connsiteX2" fmla="*/ 8639 w 74459"/>
                    <a:gd name="connsiteY2" fmla="*/ 74365 h 85850"/>
                    <a:gd name="connsiteX3" fmla="*/ 2296 w 74459"/>
                    <a:gd name="connsiteY3" fmla="*/ 29370 h 85850"/>
                    <a:gd name="connsiteX4" fmla="*/ 19437 w 74459"/>
                    <a:gd name="connsiteY4" fmla="*/ 1516 h 85850"/>
                    <a:gd name="connsiteX5" fmla="*/ 25094 w 74459"/>
                    <a:gd name="connsiteY5" fmla="*/ 145 h 85850"/>
                    <a:gd name="connsiteX6" fmla="*/ 30322 w 74459"/>
                    <a:gd name="connsiteY6" fmla="*/ 4087 h 85850"/>
                    <a:gd name="connsiteX7" fmla="*/ 31093 w 74459"/>
                    <a:gd name="connsiteY7" fmla="*/ 5887 h 85850"/>
                    <a:gd name="connsiteX8" fmla="*/ 31865 w 74459"/>
                    <a:gd name="connsiteY8" fmla="*/ 7601 h 85850"/>
                    <a:gd name="connsiteX9" fmla="*/ 34950 w 74459"/>
                    <a:gd name="connsiteY9" fmla="*/ 9144 h 85850"/>
                    <a:gd name="connsiteX10" fmla="*/ 37178 w 74459"/>
                    <a:gd name="connsiteY10" fmla="*/ 8629 h 85850"/>
                    <a:gd name="connsiteX11" fmla="*/ 38464 w 74459"/>
                    <a:gd name="connsiteY11" fmla="*/ 8201 h 85850"/>
                    <a:gd name="connsiteX12" fmla="*/ 44120 w 74459"/>
                    <a:gd name="connsiteY12" fmla="*/ 8801 h 85850"/>
                    <a:gd name="connsiteX13" fmla="*/ 46863 w 74459"/>
                    <a:gd name="connsiteY13" fmla="*/ 12829 h 85850"/>
                    <a:gd name="connsiteX14" fmla="*/ 47548 w 74459"/>
                    <a:gd name="connsiteY14" fmla="*/ 14457 h 85850"/>
                    <a:gd name="connsiteX15" fmla="*/ 52862 w 74459"/>
                    <a:gd name="connsiteY15" fmla="*/ 16171 h 85850"/>
                    <a:gd name="connsiteX16" fmla="*/ 54062 w 74459"/>
                    <a:gd name="connsiteY16" fmla="*/ 16171 h 85850"/>
                    <a:gd name="connsiteX17" fmla="*/ 56290 w 74459"/>
                    <a:gd name="connsiteY17" fmla="*/ 15743 h 85850"/>
                    <a:gd name="connsiteX18" fmla="*/ 61176 w 74459"/>
                    <a:gd name="connsiteY18" fmla="*/ 16943 h 85850"/>
                    <a:gd name="connsiteX19" fmla="*/ 63147 w 74459"/>
                    <a:gd name="connsiteY19" fmla="*/ 20542 h 85850"/>
                    <a:gd name="connsiteX20" fmla="*/ 63747 w 74459"/>
                    <a:gd name="connsiteY20" fmla="*/ 22171 h 85850"/>
                    <a:gd name="connsiteX21" fmla="*/ 65632 w 74459"/>
                    <a:gd name="connsiteY21" fmla="*/ 23028 h 85850"/>
                    <a:gd name="connsiteX22" fmla="*/ 68717 w 74459"/>
                    <a:gd name="connsiteY22" fmla="*/ 24485 h 85850"/>
                    <a:gd name="connsiteX23" fmla="*/ 71546 w 74459"/>
                    <a:gd name="connsiteY23" fmla="*/ 27827 h 85850"/>
                    <a:gd name="connsiteX24" fmla="*/ 74460 w 74459"/>
                    <a:gd name="connsiteY24" fmla="*/ 40340 h 85850"/>
                    <a:gd name="connsiteX25" fmla="*/ 74460 w 74459"/>
                    <a:gd name="connsiteY25" fmla="*/ 41625 h 85850"/>
                    <a:gd name="connsiteX26" fmla="*/ 32122 w 74459"/>
                    <a:gd name="connsiteY26" fmla="*/ 85849 h 85850"/>
                    <a:gd name="connsiteX27" fmla="*/ 23980 w 74459"/>
                    <a:gd name="connsiteY27" fmla="*/ 4344 h 85850"/>
                    <a:gd name="connsiteX28" fmla="*/ 22094 w 74459"/>
                    <a:gd name="connsiteY28" fmla="*/ 5030 h 85850"/>
                    <a:gd name="connsiteX29" fmla="*/ 6410 w 74459"/>
                    <a:gd name="connsiteY29" fmla="*/ 30741 h 85850"/>
                    <a:gd name="connsiteX30" fmla="*/ 12067 w 74459"/>
                    <a:gd name="connsiteY30" fmla="*/ 72051 h 85850"/>
                    <a:gd name="connsiteX31" fmla="*/ 31693 w 74459"/>
                    <a:gd name="connsiteY31" fmla="*/ 81907 h 85850"/>
                    <a:gd name="connsiteX32" fmla="*/ 31693 w 74459"/>
                    <a:gd name="connsiteY32" fmla="*/ 81907 h 85850"/>
                    <a:gd name="connsiteX33" fmla="*/ 70089 w 74459"/>
                    <a:gd name="connsiteY33" fmla="*/ 41283 h 85850"/>
                    <a:gd name="connsiteX34" fmla="*/ 70089 w 74459"/>
                    <a:gd name="connsiteY34" fmla="*/ 40683 h 85850"/>
                    <a:gd name="connsiteX35" fmla="*/ 67775 w 74459"/>
                    <a:gd name="connsiteY35" fmla="*/ 29798 h 85850"/>
                    <a:gd name="connsiteX36" fmla="*/ 65975 w 74459"/>
                    <a:gd name="connsiteY36" fmla="*/ 27741 h 85850"/>
                    <a:gd name="connsiteX37" fmla="*/ 64347 w 74459"/>
                    <a:gd name="connsiteY37" fmla="*/ 27056 h 85850"/>
                    <a:gd name="connsiteX38" fmla="*/ 60318 w 74459"/>
                    <a:gd name="connsiteY38" fmla="*/ 24656 h 85850"/>
                    <a:gd name="connsiteX39" fmla="*/ 58947 w 74459"/>
                    <a:gd name="connsiteY39" fmla="*/ 21742 h 85850"/>
                    <a:gd name="connsiteX40" fmla="*/ 58261 w 74459"/>
                    <a:gd name="connsiteY40" fmla="*/ 20114 h 85850"/>
                    <a:gd name="connsiteX41" fmla="*/ 56719 w 74459"/>
                    <a:gd name="connsiteY41" fmla="*/ 20114 h 85850"/>
                    <a:gd name="connsiteX42" fmla="*/ 55090 w 74459"/>
                    <a:gd name="connsiteY42" fmla="*/ 20114 h 85850"/>
                    <a:gd name="connsiteX43" fmla="*/ 53633 w 74459"/>
                    <a:gd name="connsiteY43" fmla="*/ 20542 h 85850"/>
                    <a:gd name="connsiteX44" fmla="*/ 43863 w 74459"/>
                    <a:gd name="connsiteY44" fmla="*/ 16857 h 85850"/>
                    <a:gd name="connsiteX45" fmla="*/ 42749 w 74459"/>
                    <a:gd name="connsiteY45" fmla="*/ 14543 h 85850"/>
                    <a:gd name="connsiteX46" fmla="*/ 41635 w 74459"/>
                    <a:gd name="connsiteY46" fmla="*/ 12486 h 85850"/>
                    <a:gd name="connsiteX47" fmla="*/ 39492 w 74459"/>
                    <a:gd name="connsiteY47" fmla="*/ 12486 h 85850"/>
                    <a:gd name="connsiteX48" fmla="*/ 38378 w 74459"/>
                    <a:gd name="connsiteY48" fmla="*/ 12486 h 85850"/>
                    <a:gd name="connsiteX49" fmla="*/ 35121 w 74459"/>
                    <a:gd name="connsiteY49" fmla="*/ 13172 h 85850"/>
                    <a:gd name="connsiteX50" fmla="*/ 28265 w 74459"/>
                    <a:gd name="connsiteY50" fmla="*/ 9743 h 85850"/>
                    <a:gd name="connsiteX51" fmla="*/ 27065 w 74459"/>
                    <a:gd name="connsiteY51" fmla="*/ 7344 h 85850"/>
                    <a:gd name="connsiteX52" fmla="*/ 26465 w 74459"/>
                    <a:gd name="connsiteY52" fmla="*/ 5972 h 85850"/>
                    <a:gd name="connsiteX53" fmla="*/ 24151 w 74459"/>
                    <a:gd name="connsiteY53" fmla="*/ 4173 h 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459" h="85850">
                      <a:moveTo>
                        <a:pt x="32122" y="85849"/>
                      </a:moveTo>
                      <a:lnTo>
                        <a:pt x="31607" y="85849"/>
                      </a:lnTo>
                      <a:cubicBezTo>
                        <a:pt x="22548" y="85960"/>
                        <a:pt x="13987" y="81684"/>
                        <a:pt x="8639" y="74365"/>
                      </a:cubicBezTo>
                      <a:cubicBezTo>
                        <a:pt x="42" y="61020"/>
                        <a:pt x="-2272" y="44574"/>
                        <a:pt x="2296" y="29370"/>
                      </a:cubicBezTo>
                      <a:cubicBezTo>
                        <a:pt x="4439" y="18314"/>
                        <a:pt x="10533" y="8407"/>
                        <a:pt x="19437" y="1516"/>
                      </a:cubicBezTo>
                      <a:cubicBezTo>
                        <a:pt x="21023" y="230"/>
                        <a:pt x="23097" y="-275"/>
                        <a:pt x="25094" y="145"/>
                      </a:cubicBezTo>
                      <a:cubicBezTo>
                        <a:pt x="27314" y="659"/>
                        <a:pt x="29216" y="2090"/>
                        <a:pt x="30322" y="4087"/>
                      </a:cubicBezTo>
                      <a:lnTo>
                        <a:pt x="31093" y="5887"/>
                      </a:lnTo>
                      <a:cubicBezTo>
                        <a:pt x="31299" y="6478"/>
                        <a:pt x="31556" y="7052"/>
                        <a:pt x="31865" y="7601"/>
                      </a:cubicBezTo>
                      <a:cubicBezTo>
                        <a:pt x="32610" y="8552"/>
                        <a:pt x="33741" y="9118"/>
                        <a:pt x="34950" y="9144"/>
                      </a:cubicBezTo>
                      <a:lnTo>
                        <a:pt x="37178" y="8629"/>
                      </a:lnTo>
                      <a:lnTo>
                        <a:pt x="38464" y="8201"/>
                      </a:lnTo>
                      <a:cubicBezTo>
                        <a:pt x="40341" y="7532"/>
                        <a:pt x="42423" y="7755"/>
                        <a:pt x="44120" y="8801"/>
                      </a:cubicBezTo>
                      <a:cubicBezTo>
                        <a:pt x="45449" y="9804"/>
                        <a:pt x="46417" y="11226"/>
                        <a:pt x="46863" y="12829"/>
                      </a:cubicBezTo>
                      <a:cubicBezTo>
                        <a:pt x="47043" y="13395"/>
                        <a:pt x="47266" y="13934"/>
                        <a:pt x="47548" y="14457"/>
                      </a:cubicBezTo>
                      <a:cubicBezTo>
                        <a:pt x="48842" y="16009"/>
                        <a:pt x="50908" y="16677"/>
                        <a:pt x="52862" y="16171"/>
                      </a:cubicBezTo>
                      <a:lnTo>
                        <a:pt x="54062" y="16171"/>
                      </a:lnTo>
                      <a:lnTo>
                        <a:pt x="56290" y="15743"/>
                      </a:lnTo>
                      <a:cubicBezTo>
                        <a:pt x="58013" y="15434"/>
                        <a:pt x="59796" y="15863"/>
                        <a:pt x="61176" y="16943"/>
                      </a:cubicBezTo>
                      <a:cubicBezTo>
                        <a:pt x="62152" y="17937"/>
                        <a:pt x="62838" y="19180"/>
                        <a:pt x="63147" y="20542"/>
                      </a:cubicBezTo>
                      <a:cubicBezTo>
                        <a:pt x="63249" y="21116"/>
                        <a:pt x="63455" y="21665"/>
                        <a:pt x="63747" y="22171"/>
                      </a:cubicBezTo>
                      <a:cubicBezTo>
                        <a:pt x="64278" y="22642"/>
                        <a:pt x="64929" y="22942"/>
                        <a:pt x="65632" y="23028"/>
                      </a:cubicBezTo>
                      <a:cubicBezTo>
                        <a:pt x="66755" y="23276"/>
                        <a:pt x="67809" y="23773"/>
                        <a:pt x="68717" y="24485"/>
                      </a:cubicBezTo>
                      <a:cubicBezTo>
                        <a:pt x="69874" y="25393"/>
                        <a:pt x="70843" y="26533"/>
                        <a:pt x="71546" y="27827"/>
                      </a:cubicBezTo>
                      <a:cubicBezTo>
                        <a:pt x="73380" y="31752"/>
                        <a:pt x="74374" y="36012"/>
                        <a:pt x="74460" y="40340"/>
                      </a:cubicBezTo>
                      <a:lnTo>
                        <a:pt x="74460" y="41625"/>
                      </a:lnTo>
                      <a:cubicBezTo>
                        <a:pt x="72574" y="62794"/>
                        <a:pt x="58004" y="85849"/>
                        <a:pt x="32122" y="85849"/>
                      </a:cubicBezTo>
                      <a:close/>
                      <a:moveTo>
                        <a:pt x="23980" y="4344"/>
                      </a:moveTo>
                      <a:cubicBezTo>
                        <a:pt x="23285" y="4327"/>
                        <a:pt x="22617" y="4575"/>
                        <a:pt x="22094" y="5030"/>
                      </a:cubicBezTo>
                      <a:cubicBezTo>
                        <a:pt x="13927" y="11423"/>
                        <a:pt x="8356" y="20559"/>
                        <a:pt x="6410" y="30741"/>
                      </a:cubicBezTo>
                      <a:cubicBezTo>
                        <a:pt x="2177" y="44677"/>
                        <a:pt x="4242" y="59769"/>
                        <a:pt x="12067" y="72051"/>
                      </a:cubicBezTo>
                      <a:cubicBezTo>
                        <a:pt x="16626" y="78324"/>
                        <a:pt x="23937" y="82001"/>
                        <a:pt x="31693" y="81907"/>
                      </a:cubicBezTo>
                      <a:lnTo>
                        <a:pt x="31693" y="81907"/>
                      </a:lnTo>
                      <a:cubicBezTo>
                        <a:pt x="54833" y="81907"/>
                        <a:pt x="67775" y="60909"/>
                        <a:pt x="70089" y="41283"/>
                      </a:cubicBezTo>
                      <a:lnTo>
                        <a:pt x="70089" y="40683"/>
                      </a:lnTo>
                      <a:cubicBezTo>
                        <a:pt x="70037" y="36937"/>
                        <a:pt x="69257" y="33235"/>
                        <a:pt x="67775" y="29798"/>
                      </a:cubicBezTo>
                      <a:cubicBezTo>
                        <a:pt x="67312" y="29001"/>
                        <a:pt x="66703" y="28307"/>
                        <a:pt x="65975" y="27741"/>
                      </a:cubicBezTo>
                      <a:cubicBezTo>
                        <a:pt x="65495" y="27381"/>
                        <a:pt x="64938" y="27150"/>
                        <a:pt x="64347" y="27056"/>
                      </a:cubicBezTo>
                      <a:cubicBezTo>
                        <a:pt x="62769" y="26747"/>
                        <a:pt x="61338" y="25899"/>
                        <a:pt x="60318" y="24656"/>
                      </a:cubicBezTo>
                      <a:cubicBezTo>
                        <a:pt x="59684" y="23782"/>
                        <a:pt x="59213" y="22788"/>
                        <a:pt x="58947" y="21742"/>
                      </a:cubicBezTo>
                      <a:cubicBezTo>
                        <a:pt x="58836" y="21159"/>
                        <a:pt x="58604" y="20602"/>
                        <a:pt x="58261" y="20114"/>
                      </a:cubicBezTo>
                      <a:cubicBezTo>
                        <a:pt x="57764" y="19917"/>
                        <a:pt x="57216" y="19917"/>
                        <a:pt x="56719" y="20114"/>
                      </a:cubicBezTo>
                      <a:lnTo>
                        <a:pt x="55090" y="20114"/>
                      </a:lnTo>
                      <a:lnTo>
                        <a:pt x="53633" y="20542"/>
                      </a:lnTo>
                      <a:cubicBezTo>
                        <a:pt x="49931" y="21391"/>
                        <a:pt x="46083" y="19942"/>
                        <a:pt x="43863" y="16857"/>
                      </a:cubicBezTo>
                      <a:cubicBezTo>
                        <a:pt x="43443" y="16111"/>
                        <a:pt x="43066" y="15340"/>
                        <a:pt x="42749" y="14543"/>
                      </a:cubicBezTo>
                      <a:cubicBezTo>
                        <a:pt x="42578" y="13763"/>
                        <a:pt x="42192" y="13052"/>
                        <a:pt x="41635" y="12486"/>
                      </a:cubicBezTo>
                      <a:cubicBezTo>
                        <a:pt x="40941" y="12220"/>
                        <a:pt x="40178" y="12220"/>
                        <a:pt x="39492" y="12486"/>
                      </a:cubicBezTo>
                      <a:lnTo>
                        <a:pt x="38378" y="12486"/>
                      </a:lnTo>
                      <a:cubicBezTo>
                        <a:pt x="37315" y="12820"/>
                        <a:pt x="36227" y="13052"/>
                        <a:pt x="35121" y="13172"/>
                      </a:cubicBezTo>
                      <a:cubicBezTo>
                        <a:pt x="32379" y="13377"/>
                        <a:pt x="29739" y="12066"/>
                        <a:pt x="28265" y="9743"/>
                      </a:cubicBezTo>
                      <a:cubicBezTo>
                        <a:pt x="27794" y="8981"/>
                        <a:pt x="27399" y="8175"/>
                        <a:pt x="27065" y="7344"/>
                      </a:cubicBezTo>
                      <a:cubicBezTo>
                        <a:pt x="26902" y="6872"/>
                        <a:pt x="26697" y="6410"/>
                        <a:pt x="26465" y="5972"/>
                      </a:cubicBezTo>
                      <a:cubicBezTo>
                        <a:pt x="26002" y="5055"/>
                        <a:pt x="25154" y="4396"/>
                        <a:pt x="24151" y="4173"/>
                      </a:cubicBezTo>
                      <a:close/>
                    </a:path>
                  </a:pathLst>
                </a:custGeom>
                <a:solidFill>
                  <a:srgbClr val="455A64"/>
                </a:solidFill>
                <a:ln w="8553" cap="flat">
                  <a:noFill/>
                  <a:prstDash val="solid"/>
                  <a:miter/>
                </a:ln>
              </p:spPr>
              <p:txBody>
                <a:bodyPr rtlCol="0" anchor="ctr"/>
                <a:lstStyle/>
                <a:p>
                  <a:endParaRPr lang="en-US" dirty="0"/>
                </a:p>
              </p:txBody>
            </p:sp>
            <p:sp>
              <p:nvSpPr>
                <p:cNvPr id="153" name="Freeform: Shape 321">
                  <a:extLst>
                    <a:ext uri="{FF2B5EF4-FFF2-40B4-BE49-F238E27FC236}">
                      <a16:creationId xmlns:a16="http://schemas.microsoft.com/office/drawing/2014/main" id="{AA9C591E-A55B-50FE-4540-9AC34E282659}"/>
                    </a:ext>
                  </a:extLst>
                </p:cNvPr>
                <p:cNvSpPr/>
                <p:nvPr/>
              </p:nvSpPr>
              <p:spPr>
                <a:xfrm>
                  <a:off x="6531035" y="4140150"/>
                  <a:ext cx="45808" cy="54278"/>
                </a:xfrm>
                <a:custGeom>
                  <a:avLst/>
                  <a:gdLst>
                    <a:gd name="connsiteX0" fmla="*/ 2057 w 45808"/>
                    <a:gd name="connsiteY0" fmla="*/ 54279 h 54278"/>
                    <a:gd name="connsiteX1" fmla="*/ 0 w 45808"/>
                    <a:gd name="connsiteY1" fmla="*/ 52136 h 54278"/>
                    <a:gd name="connsiteX2" fmla="*/ 14912 w 45808"/>
                    <a:gd name="connsiteY2" fmla="*/ 30110 h 54278"/>
                    <a:gd name="connsiteX3" fmla="*/ 21340 w 45808"/>
                    <a:gd name="connsiteY3" fmla="*/ 25825 h 54278"/>
                    <a:gd name="connsiteX4" fmla="*/ 41652 w 45808"/>
                    <a:gd name="connsiteY4" fmla="*/ 1656 h 54278"/>
                    <a:gd name="connsiteX5" fmla="*/ 44223 w 45808"/>
                    <a:gd name="connsiteY5" fmla="*/ 28 h 54278"/>
                    <a:gd name="connsiteX6" fmla="*/ 45766 w 45808"/>
                    <a:gd name="connsiteY6" fmla="*/ 2599 h 54278"/>
                    <a:gd name="connsiteX7" fmla="*/ 23654 w 45808"/>
                    <a:gd name="connsiteY7" fmla="*/ 29425 h 54278"/>
                    <a:gd name="connsiteX8" fmla="*/ 17312 w 45808"/>
                    <a:gd name="connsiteY8" fmla="*/ 33538 h 54278"/>
                    <a:gd name="connsiteX9" fmla="*/ 4199 w 45808"/>
                    <a:gd name="connsiteY9" fmla="*/ 52136 h 54278"/>
                    <a:gd name="connsiteX10" fmla="*/ 2057 w 45808"/>
                    <a:gd name="connsiteY10" fmla="*/ 54279 h 5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08" h="54278">
                      <a:moveTo>
                        <a:pt x="2057" y="54279"/>
                      </a:moveTo>
                      <a:cubicBezTo>
                        <a:pt x="908" y="54236"/>
                        <a:pt x="0" y="53285"/>
                        <a:pt x="0" y="52136"/>
                      </a:cubicBezTo>
                      <a:cubicBezTo>
                        <a:pt x="0" y="43052"/>
                        <a:pt x="1886" y="39023"/>
                        <a:pt x="14912" y="30110"/>
                      </a:cubicBezTo>
                      <a:lnTo>
                        <a:pt x="21340" y="25825"/>
                      </a:lnTo>
                      <a:cubicBezTo>
                        <a:pt x="31385" y="21214"/>
                        <a:pt x="38841" y="12344"/>
                        <a:pt x="41652" y="1656"/>
                      </a:cubicBezTo>
                      <a:cubicBezTo>
                        <a:pt x="41978" y="551"/>
                        <a:pt x="43083" y="-152"/>
                        <a:pt x="44223" y="28"/>
                      </a:cubicBezTo>
                      <a:cubicBezTo>
                        <a:pt x="45320" y="362"/>
                        <a:pt x="45989" y="1476"/>
                        <a:pt x="45766" y="2599"/>
                      </a:cubicBezTo>
                      <a:cubicBezTo>
                        <a:pt x="42775" y="14392"/>
                        <a:pt x="34667" y="24239"/>
                        <a:pt x="23654" y="29425"/>
                      </a:cubicBezTo>
                      <a:lnTo>
                        <a:pt x="17312" y="33538"/>
                      </a:lnTo>
                      <a:cubicBezTo>
                        <a:pt x="4885" y="42109"/>
                        <a:pt x="4199" y="45023"/>
                        <a:pt x="4199" y="52136"/>
                      </a:cubicBezTo>
                      <a:cubicBezTo>
                        <a:pt x="4199" y="53319"/>
                        <a:pt x="3240" y="54279"/>
                        <a:pt x="2057" y="54279"/>
                      </a:cubicBezTo>
                      <a:close/>
                    </a:path>
                  </a:pathLst>
                </a:custGeom>
                <a:solidFill>
                  <a:srgbClr val="455A64"/>
                </a:solidFill>
                <a:ln w="8553" cap="flat">
                  <a:noFill/>
                  <a:prstDash val="solid"/>
                  <a:miter/>
                </a:ln>
              </p:spPr>
              <p:txBody>
                <a:bodyPr rtlCol="0" anchor="ctr"/>
                <a:lstStyle/>
                <a:p>
                  <a:endParaRPr lang="en-US" dirty="0"/>
                </a:p>
              </p:txBody>
            </p:sp>
            <p:sp>
              <p:nvSpPr>
                <p:cNvPr id="154" name="Freeform: Shape 322">
                  <a:extLst>
                    <a:ext uri="{FF2B5EF4-FFF2-40B4-BE49-F238E27FC236}">
                      <a16:creationId xmlns:a16="http://schemas.microsoft.com/office/drawing/2014/main" id="{60185B9A-05BA-FA48-9028-35A15F08932B}"/>
                    </a:ext>
                  </a:extLst>
                </p:cNvPr>
                <p:cNvSpPr/>
                <p:nvPr/>
              </p:nvSpPr>
              <p:spPr>
                <a:xfrm>
                  <a:off x="6530992" y="4189716"/>
                  <a:ext cx="4286" cy="177578"/>
                </a:xfrm>
                <a:custGeom>
                  <a:avLst/>
                  <a:gdLst>
                    <a:gd name="connsiteX0" fmla="*/ 2099 w 4286"/>
                    <a:gd name="connsiteY0" fmla="*/ 177578 h 177578"/>
                    <a:gd name="connsiteX1" fmla="*/ 42 w 4286"/>
                    <a:gd name="connsiteY1" fmla="*/ 175521 h 177578"/>
                    <a:gd name="connsiteX2" fmla="*/ 42 w 4286"/>
                    <a:gd name="connsiteY2" fmla="*/ 2570 h 177578"/>
                    <a:gd name="connsiteX3" fmla="*/ 1713 w 4286"/>
                    <a:gd name="connsiteY3" fmla="*/ 42 h 177578"/>
                    <a:gd name="connsiteX4" fmla="*/ 4242 w 4286"/>
                    <a:gd name="connsiteY4" fmla="*/ 1722 h 177578"/>
                    <a:gd name="connsiteX5" fmla="*/ 4242 w 4286"/>
                    <a:gd name="connsiteY5" fmla="*/ 2570 h 177578"/>
                    <a:gd name="connsiteX6" fmla="*/ 4242 w 4286"/>
                    <a:gd name="connsiteY6" fmla="*/ 175521 h 177578"/>
                    <a:gd name="connsiteX7" fmla="*/ 2099 w 4286"/>
                    <a:gd name="connsiteY7" fmla="*/ 177578 h 17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 h="177578">
                      <a:moveTo>
                        <a:pt x="2099" y="177578"/>
                      </a:moveTo>
                      <a:cubicBezTo>
                        <a:pt x="959" y="177578"/>
                        <a:pt x="42" y="176661"/>
                        <a:pt x="42" y="175521"/>
                      </a:cubicBezTo>
                      <a:lnTo>
                        <a:pt x="42" y="2570"/>
                      </a:lnTo>
                      <a:cubicBezTo>
                        <a:pt x="-189" y="1413"/>
                        <a:pt x="556" y="282"/>
                        <a:pt x="1713" y="42"/>
                      </a:cubicBezTo>
                      <a:cubicBezTo>
                        <a:pt x="2879" y="-189"/>
                        <a:pt x="4010" y="556"/>
                        <a:pt x="4242" y="1722"/>
                      </a:cubicBezTo>
                      <a:cubicBezTo>
                        <a:pt x="4301" y="1996"/>
                        <a:pt x="4301" y="2287"/>
                        <a:pt x="4242" y="2570"/>
                      </a:cubicBezTo>
                      <a:lnTo>
                        <a:pt x="4242" y="175521"/>
                      </a:lnTo>
                      <a:cubicBezTo>
                        <a:pt x="4199" y="176670"/>
                        <a:pt x="3247" y="177578"/>
                        <a:pt x="2099" y="177578"/>
                      </a:cubicBezTo>
                      <a:close/>
                    </a:path>
                  </a:pathLst>
                </a:custGeom>
                <a:solidFill>
                  <a:srgbClr val="455A64"/>
                </a:solidFill>
                <a:ln w="8553" cap="flat">
                  <a:noFill/>
                  <a:prstDash val="solid"/>
                  <a:miter/>
                </a:ln>
              </p:spPr>
              <p:txBody>
                <a:bodyPr rtlCol="0" anchor="ctr"/>
                <a:lstStyle/>
                <a:p>
                  <a:endParaRPr lang="en-US" dirty="0"/>
                </a:p>
              </p:txBody>
            </p:sp>
          </p:grpSp>
          <p:sp>
            <p:nvSpPr>
              <p:cNvPr id="117" name="Freeform: Shape 323">
                <a:extLst>
                  <a:ext uri="{FF2B5EF4-FFF2-40B4-BE49-F238E27FC236}">
                    <a16:creationId xmlns:a16="http://schemas.microsoft.com/office/drawing/2014/main" id="{05A3D0C6-D407-294D-023F-98CA329C93E3}"/>
                  </a:ext>
                </a:extLst>
              </p:cNvPr>
              <p:cNvSpPr/>
              <p:nvPr/>
            </p:nvSpPr>
            <p:spPr>
              <a:xfrm>
                <a:off x="6642955" y="3784067"/>
                <a:ext cx="233467" cy="191749"/>
              </a:xfrm>
              <a:custGeom>
                <a:avLst/>
                <a:gdLst>
                  <a:gd name="connsiteX0" fmla="*/ 2752 w 233467"/>
                  <a:gd name="connsiteY0" fmla="*/ 191730 h 191749"/>
                  <a:gd name="connsiteX1" fmla="*/ 609 w 233467"/>
                  <a:gd name="connsiteY1" fmla="*/ 190787 h 191749"/>
                  <a:gd name="connsiteX2" fmla="*/ 1038 w 233467"/>
                  <a:gd name="connsiteY2" fmla="*/ 186845 h 191749"/>
                  <a:gd name="connsiteX3" fmla="*/ 228926 w 233467"/>
                  <a:gd name="connsiteY3" fmla="*/ 609 h 191749"/>
                  <a:gd name="connsiteX4" fmla="*/ 232868 w 233467"/>
                  <a:gd name="connsiteY4" fmla="*/ 1038 h 191749"/>
                  <a:gd name="connsiteX5" fmla="*/ 232439 w 233467"/>
                  <a:gd name="connsiteY5" fmla="*/ 4895 h 191749"/>
                  <a:gd name="connsiteX6" fmla="*/ 232439 w 233467"/>
                  <a:gd name="connsiteY6" fmla="*/ 4895 h 191749"/>
                  <a:gd name="connsiteX7" fmla="*/ 4552 w 233467"/>
                  <a:gd name="connsiteY7" fmla="*/ 191301 h 191749"/>
                  <a:gd name="connsiteX8" fmla="*/ 2752 w 233467"/>
                  <a:gd name="connsiteY8" fmla="*/ 191730 h 1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467" h="191749">
                    <a:moveTo>
                      <a:pt x="2752" y="191730"/>
                    </a:moveTo>
                    <a:cubicBezTo>
                      <a:pt x="1938" y="191713"/>
                      <a:pt x="1175" y="191370"/>
                      <a:pt x="609" y="190787"/>
                    </a:cubicBezTo>
                    <a:cubicBezTo>
                      <a:pt x="-350" y="189579"/>
                      <a:pt x="-153" y="187822"/>
                      <a:pt x="1038" y="186845"/>
                    </a:cubicBezTo>
                    <a:lnTo>
                      <a:pt x="228926" y="609"/>
                    </a:lnTo>
                    <a:cubicBezTo>
                      <a:pt x="230134" y="-350"/>
                      <a:pt x="231891" y="-153"/>
                      <a:pt x="232868" y="1038"/>
                    </a:cubicBezTo>
                    <a:cubicBezTo>
                      <a:pt x="233811" y="2221"/>
                      <a:pt x="233622" y="3943"/>
                      <a:pt x="232439" y="4895"/>
                    </a:cubicBezTo>
                    <a:cubicBezTo>
                      <a:pt x="232439" y="4895"/>
                      <a:pt x="232439" y="4895"/>
                      <a:pt x="232439" y="4895"/>
                    </a:cubicBezTo>
                    <a:lnTo>
                      <a:pt x="4552" y="191301"/>
                    </a:lnTo>
                    <a:cubicBezTo>
                      <a:pt x="4020" y="191653"/>
                      <a:pt x="3386" y="191807"/>
                      <a:pt x="2752" y="191730"/>
                    </a:cubicBezTo>
                    <a:close/>
                  </a:path>
                </a:pathLst>
              </a:custGeom>
              <a:solidFill>
                <a:srgbClr val="455A64"/>
              </a:solidFill>
              <a:ln w="8553" cap="flat">
                <a:noFill/>
                <a:prstDash val="solid"/>
                <a:miter/>
              </a:ln>
            </p:spPr>
            <p:txBody>
              <a:bodyPr rtlCol="0" anchor="ctr"/>
              <a:lstStyle/>
              <a:p>
                <a:endParaRPr lang="en-US" dirty="0"/>
              </a:p>
            </p:txBody>
          </p:sp>
          <p:sp>
            <p:nvSpPr>
              <p:cNvPr id="118" name="Freeform: Shape 324">
                <a:extLst>
                  <a:ext uri="{FF2B5EF4-FFF2-40B4-BE49-F238E27FC236}">
                    <a16:creationId xmlns:a16="http://schemas.microsoft.com/office/drawing/2014/main" id="{E9D5B901-0CC0-87DD-1515-627B37EB230B}"/>
                  </a:ext>
                </a:extLst>
              </p:cNvPr>
              <p:cNvSpPr/>
              <p:nvPr/>
            </p:nvSpPr>
            <p:spPr>
              <a:xfrm>
                <a:off x="6858853" y="3772335"/>
                <a:ext cx="28968" cy="28968"/>
              </a:xfrm>
              <a:custGeom>
                <a:avLst/>
                <a:gdLst>
                  <a:gd name="connsiteX0" fmla="*/ 28968 w 28968"/>
                  <a:gd name="connsiteY0" fmla="*/ 14484 h 28968"/>
                  <a:gd name="connsiteX1" fmla="*/ 14484 w 28968"/>
                  <a:gd name="connsiteY1" fmla="*/ 28968 h 28968"/>
                  <a:gd name="connsiteX2" fmla="*/ 0 w 28968"/>
                  <a:gd name="connsiteY2" fmla="*/ 14484 h 28968"/>
                  <a:gd name="connsiteX3" fmla="*/ 14484 w 28968"/>
                  <a:gd name="connsiteY3" fmla="*/ 0 h 28968"/>
                  <a:gd name="connsiteX4" fmla="*/ 28968 w 28968"/>
                  <a:gd name="connsiteY4" fmla="*/ 14313 h 28968"/>
                  <a:gd name="connsiteX5" fmla="*/ 28968 w 28968"/>
                  <a:gd name="connsiteY5" fmla="*/ 14484 h 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8" h="28968">
                    <a:moveTo>
                      <a:pt x="28968" y="14484"/>
                    </a:moveTo>
                    <a:cubicBezTo>
                      <a:pt x="28968" y="22481"/>
                      <a:pt x="22480" y="28968"/>
                      <a:pt x="14484" y="28968"/>
                    </a:cubicBezTo>
                    <a:cubicBezTo>
                      <a:pt x="6488" y="28968"/>
                      <a:pt x="0" y="22481"/>
                      <a:pt x="0" y="14484"/>
                    </a:cubicBezTo>
                    <a:cubicBezTo>
                      <a:pt x="0" y="6488"/>
                      <a:pt x="6488" y="0"/>
                      <a:pt x="14484" y="0"/>
                    </a:cubicBezTo>
                    <a:cubicBezTo>
                      <a:pt x="22437" y="-51"/>
                      <a:pt x="28917" y="6360"/>
                      <a:pt x="28968" y="14313"/>
                    </a:cubicBezTo>
                    <a:cubicBezTo>
                      <a:pt x="28968" y="14373"/>
                      <a:pt x="28968" y="14424"/>
                      <a:pt x="28968" y="14484"/>
                    </a:cubicBezTo>
                    <a:close/>
                  </a:path>
                </a:pathLst>
              </a:custGeom>
              <a:solidFill>
                <a:srgbClr val="455A64"/>
              </a:solidFill>
              <a:ln w="8553" cap="flat">
                <a:noFill/>
                <a:prstDash val="solid"/>
                <a:miter/>
              </a:ln>
            </p:spPr>
            <p:txBody>
              <a:bodyPr rtlCol="0" anchor="ctr"/>
              <a:lstStyle/>
              <a:p>
                <a:endParaRPr lang="en-US" dirty="0"/>
              </a:p>
            </p:txBody>
          </p:sp>
          <p:sp>
            <p:nvSpPr>
              <p:cNvPr id="119" name="Freeform: Shape 325">
                <a:extLst>
                  <a:ext uri="{FF2B5EF4-FFF2-40B4-BE49-F238E27FC236}">
                    <a16:creationId xmlns:a16="http://schemas.microsoft.com/office/drawing/2014/main" id="{AB4BF8A6-8AC5-BD09-3583-FE1AF01F0499}"/>
                  </a:ext>
                </a:extLst>
              </p:cNvPr>
              <p:cNvSpPr/>
              <p:nvPr/>
            </p:nvSpPr>
            <p:spPr>
              <a:xfrm>
                <a:off x="6305632" y="3940230"/>
                <a:ext cx="455089" cy="455089"/>
              </a:xfrm>
              <a:custGeom>
                <a:avLst/>
                <a:gdLst>
                  <a:gd name="connsiteX0" fmla="*/ 227459 w 455089"/>
                  <a:gd name="connsiteY0" fmla="*/ 455090 h 455089"/>
                  <a:gd name="connsiteX1" fmla="*/ 0 w 455089"/>
                  <a:gd name="connsiteY1" fmla="*/ 227459 h 455089"/>
                  <a:gd name="connsiteX2" fmla="*/ 227631 w 455089"/>
                  <a:gd name="connsiteY2" fmla="*/ 0 h 455089"/>
                  <a:gd name="connsiteX3" fmla="*/ 455090 w 455089"/>
                  <a:gd name="connsiteY3" fmla="*/ 227545 h 455089"/>
                  <a:gd name="connsiteX4" fmla="*/ 227459 w 455089"/>
                  <a:gd name="connsiteY4" fmla="*/ 455090 h 455089"/>
                  <a:gd name="connsiteX5" fmla="*/ 227459 w 455089"/>
                  <a:gd name="connsiteY5" fmla="*/ 4971 h 455089"/>
                  <a:gd name="connsiteX6" fmla="*/ 4628 w 455089"/>
                  <a:gd name="connsiteY6" fmla="*/ 227802 h 455089"/>
                  <a:gd name="connsiteX7" fmla="*/ 227459 w 455089"/>
                  <a:gd name="connsiteY7" fmla="*/ 450633 h 455089"/>
                  <a:gd name="connsiteX8" fmla="*/ 450290 w 455089"/>
                  <a:gd name="connsiteY8" fmla="*/ 227802 h 455089"/>
                  <a:gd name="connsiteX9" fmla="*/ 227459 w 455089"/>
                  <a:gd name="connsiteY9" fmla="*/ 5228 h 4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5089" h="455089">
                    <a:moveTo>
                      <a:pt x="227459" y="455090"/>
                    </a:moveTo>
                    <a:cubicBezTo>
                      <a:pt x="101791" y="455038"/>
                      <a:pt x="-51" y="353127"/>
                      <a:pt x="0" y="227459"/>
                    </a:cubicBezTo>
                    <a:cubicBezTo>
                      <a:pt x="52" y="101791"/>
                      <a:pt x="101962" y="-51"/>
                      <a:pt x="227631" y="0"/>
                    </a:cubicBezTo>
                    <a:cubicBezTo>
                      <a:pt x="353264" y="52"/>
                      <a:pt x="455090" y="101911"/>
                      <a:pt x="455090" y="227545"/>
                    </a:cubicBezTo>
                    <a:cubicBezTo>
                      <a:pt x="454944" y="353187"/>
                      <a:pt x="353102" y="454996"/>
                      <a:pt x="227459" y="455090"/>
                    </a:cubicBezTo>
                    <a:close/>
                    <a:moveTo>
                      <a:pt x="227459" y="4971"/>
                    </a:moveTo>
                    <a:cubicBezTo>
                      <a:pt x="104396" y="4971"/>
                      <a:pt x="4628" y="104739"/>
                      <a:pt x="4628" y="227802"/>
                    </a:cubicBezTo>
                    <a:cubicBezTo>
                      <a:pt x="4628" y="350865"/>
                      <a:pt x="104396" y="450633"/>
                      <a:pt x="227459" y="450633"/>
                    </a:cubicBezTo>
                    <a:cubicBezTo>
                      <a:pt x="350522" y="450633"/>
                      <a:pt x="450290" y="350865"/>
                      <a:pt x="450290" y="227802"/>
                    </a:cubicBezTo>
                    <a:cubicBezTo>
                      <a:pt x="450145" y="104833"/>
                      <a:pt x="350428" y="5228"/>
                      <a:pt x="227459" y="5228"/>
                    </a:cubicBezTo>
                    <a:close/>
                  </a:path>
                </a:pathLst>
              </a:custGeom>
              <a:solidFill>
                <a:srgbClr val="1AA4BE"/>
              </a:solidFill>
              <a:ln w="8553" cap="flat">
                <a:noFill/>
                <a:prstDash val="solid"/>
                <a:miter/>
              </a:ln>
            </p:spPr>
            <p:txBody>
              <a:bodyPr rtlCol="0" anchor="ctr"/>
              <a:lstStyle/>
              <a:p>
                <a:endParaRPr lang="en-US" dirty="0"/>
              </a:p>
            </p:txBody>
          </p:sp>
        </p:grpSp>
        <p:grpSp>
          <p:nvGrpSpPr>
            <p:cNvPr id="19" name="Graphic 1">
              <a:extLst>
                <a:ext uri="{FF2B5EF4-FFF2-40B4-BE49-F238E27FC236}">
                  <a16:creationId xmlns:a16="http://schemas.microsoft.com/office/drawing/2014/main" id="{C5736FB2-EECE-5593-14BB-71F793A14496}"/>
                </a:ext>
              </a:extLst>
            </p:cNvPr>
            <p:cNvGrpSpPr/>
            <p:nvPr/>
          </p:nvGrpSpPr>
          <p:grpSpPr>
            <a:xfrm>
              <a:off x="5271010" y="3772335"/>
              <a:ext cx="591364" cy="622984"/>
              <a:chOff x="5271010" y="3772335"/>
              <a:chExt cx="591364" cy="622984"/>
            </a:xfrm>
          </p:grpSpPr>
          <p:grpSp>
            <p:nvGrpSpPr>
              <p:cNvPr id="96" name="Graphic 1">
                <a:extLst>
                  <a:ext uri="{FF2B5EF4-FFF2-40B4-BE49-F238E27FC236}">
                    <a16:creationId xmlns:a16="http://schemas.microsoft.com/office/drawing/2014/main" id="{D06A449F-556B-1372-1936-90519845DF32}"/>
                  </a:ext>
                </a:extLst>
              </p:cNvPr>
              <p:cNvGrpSpPr/>
              <p:nvPr/>
            </p:nvGrpSpPr>
            <p:grpSpPr>
              <a:xfrm>
                <a:off x="5388788" y="4029619"/>
                <a:ext cx="473586" cy="332275"/>
                <a:chOff x="5388788" y="4029619"/>
                <a:chExt cx="473586" cy="332275"/>
              </a:xfrm>
            </p:grpSpPr>
            <p:sp>
              <p:nvSpPr>
                <p:cNvPr id="101" name="Freeform: Shape 328">
                  <a:extLst>
                    <a:ext uri="{FF2B5EF4-FFF2-40B4-BE49-F238E27FC236}">
                      <a16:creationId xmlns:a16="http://schemas.microsoft.com/office/drawing/2014/main" id="{0C35D16C-375D-C7F5-9297-E42C3A111C1D}"/>
                    </a:ext>
                  </a:extLst>
                </p:cNvPr>
                <p:cNvSpPr/>
                <p:nvPr/>
              </p:nvSpPr>
              <p:spPr>
                <a:xfrm>
                  <a:off x="5392162" y="4032876"/>
                  <a:ext cx="468079" cy="326447"/>
                </a:xfrm>
                <a:custGeom>
                  <a:avLst/>
                  <a:gdLst>
                    <a:gd name="connsiteX0" fmla="*/ 233406 w 468079"/>
                    <a:gd name="connsiteY0" fmla="*/ 326448 h 326447"/>
                    <a:gd name="connsiteX1" fmla="*/ 207695 w 468079"/>
                    <a:gd name="connsiteY1" fmla="*/ 288224 h 326447"/>
                    <a:gd name="connsiteX2" fmla="*/ 198610 w 468079"/>
                    <a:gd name="connsiteY2" fmla="*/ 245971 h 326447"/>
                    <a:gd name="connsiteX3" fmla="*/ 197839 w 468079"/>
                    <a:gd name="connsiteY3" fmla="*/ 244257 h 326447"/>
                    <a:gd name="connsiteX4" fmla="*/ 183012 w 468079"/>
                    <a:gd name="connsiteY4" fmla="*/ 198577 h 326447"/>
                    <a:gd name="connsiteX5" fmla="*/ 187383 w 468079"/>
                    <a:gd name="connsiteY5" fmla="*/ 172866 h 326447"/>
                    <a:gd name="connsiteX6" fmla="*/ 190811 w 468079"/>
                    <a:gd name="connsiteY6" fmla="*/ 159153 h 326447"/>
                    <a:gd name="connsiteX7" fmla="*/ 180870 w 468079"/>
                    <a:gd name="connsiteY7" fmla="*/ 139869 h 326447"/>
                    <a:gd name="connsiteX8" fmla="*/ 167414 w 468079"/>
                    <a:gd name="connsiteY8" fmla="*/ 127271 h 326447"/>
                    <a:gd name="connsiteX9" fmla="*/ 159272 w 468079"/>
                    <a:gd name="connsiteY9" fmla="*/ 95903 h 326447"/>
                    <a:gd name="connsiteX10" fmla="*/ 156444 w 468079"/>
                    <a:gd name="connsiteY10" fmla="*/ 77905 h 326447"/>
                    <a:gd name="connsiteX11" fmla="*/ 154130 w 468079"/>
                    <a:gd name="connsiteY11" fmla="*/ 74991 h 326447"/>
                    <a:gd name="connsiteX12" fmla="*/ 154130 w 468079"/>
                    <a:gd name="connsiteY12" fmla="*/ 74563 h 326447"/>
                    <a:gd name="connsiteX13" fmla="*/ 152501 w 468079"/>
                    <a:gd name="connsiteY13" fmla="*/ 73877 h 326447"/>
                    <a:gd name="connsiteX14" fmla="*/ 149673 w 468079"/>
                    <a:gd name="connsiteY14" fmla="*/ 72677 h 326447"/>
                    <a:gd name="connsiteX15" fmla="*/ 144702 w 468079"/>
                    <a:gd name="connsiteY15" fmla="*/ 71992 h 326447"/>
                    <a:gd name="connsiteX16" fmla="*/ 142903 w 468079"/>
                    <a:gd name="connsiteY16" fmla="*/ 71992 h 326447"/>
                    <a:gd name="connsiteX17" fmla="*/ 143417 w 468079"/>
                    <a:gd name="connsiteY17" fmla="*/ 71135 h 326447"/>
                    <a:gd name="connsiteX18" fmla="*/ 143417 w 468079"/>
                    <a:gd name="connsiteY18" fmla="*/ 70278 h 326447"/>
                    <a:gd name="connsiteX19" fmla="*/ 144445 w 468079"/>
                    <a:gd name="connsiteY19" fmla="*/ 67878 h 326447"/>
                    <a:gd name="connsiteX20" fmla="*/ 141874 w 468079"/>
                    <a:gd name="connsiteY20" fmla="*/ 67878 h 326447"/>
                    <a:gd name="connsiteX21" fmla="*/ 140160 w 468079"/>
                    <a:gd name="connsiteY21" fmla="*/ 67192 h 326447"/>
                    <a:gd name="connsiteX22" fmla="*/ 126619 w 468079"/>
                    <a:gd name="connsiteY22" fmla="*/ 60764 h 326447"/>
                    <a:gd name="connsiteX23" fmla="*/ 125505 w 468079"/>
                    <a:gd name="connsiteY23" fmla="*/ 60764 h 326447"/>
                    <a:gd name="connsiteX24" fmla="*/ 94480 w 468079"/>
                    <a:gd name="connsiteY24" fmla="*/ 38739 h 326447"/>
                    <a:gd name="connsiteX25" fmla="*/ 86595 w 468079"/>
                    <a:gd name="connsiteY25" fmla="*/ 31111 h 326447"/>
                    <a:gd name="connsiteX26" fmla="*/ 63026 w 468079"/>
                    <a:gd name="connsiteY26" fmla="*/ 21255 h 326447"/>
                    <a:gd name="connsiteX27" fmla="*/ 54970 w 468079"/>
                    <a:gd name="connsiteY27" fmla="*/ 22112 h 326447"/>
                    <a:gd name="connsiteX28" fmla="*/ 50685 w 468079"/>
                    <a:gd name="connsiteY28" fmla="*/ 23054 h 326447"/>
                    <a:gd name="connsiteX29" fmla="*/ 43486 w 468079"/>
                    <a:gd name="connsiteY29" fmla="*/ 24340 h 326447"/>
                    <a:gd name="connsiteX30" fmla="*/ 41514 w 468079"/>
                    <a:gd name="connsiteY30" fmla="*/ 24340 h 326447"/>
                    <a:gd name="connsiteX31" fmla="*/ 35001 w 468079"/>
                    <a:gd name="connsiteY31" fmla="*/ 21598 h 326447"/>
                    <a:gd name="connsiteX32" fmla="*/ 25145 w 468079"/>
                    <a:gd name="connsiteY32" fmla="*/ 18084 h 326447"/>
                    <a:gd name="connsiteX33" fmla="*/ 25145 w 468079"/>
                    <a:gd name="connsiteY33" fmla="*/ 18084 h 326447"/>
                    <a:gd name="connsiteX34" fmla="*/ 11004 w 468079"/>
                    <a:gd name="connsiteY34" fmla="*/ 29568 h 326447"/>
                    <a:gd name="connsiteX35" fmla="*/ 14946 w 468079"/>
                    <a:gd name="connsiteY35" fmla="*/ 46709 h 326447"/>
                    <a:gd name="connsiteX36" fmla="*/ 26773 w 468079"/>
                    <a:gd name="connsiteY36" fmla="*/ 59393 h 326447"/>
                    <a:gd name="connsiteX37" fmla="*/ 40572 w 468079"/>
                    <a:gd name="connsiteY37" fmla="*/ 63764 h 326447"/>
                    <a:gd name="connsiteX38" fmla="*/ 41943 w 468079"/>
                    <a:gd name="connsiteY38" fmla="*/ 63764 h 326447"/>
                    <a:gd name="connsiteX39" fmla="*/ 59941 w 468079"/>
                    <a:gd name="connsiteY39" fmla="*/ 60764 h 326447"/>
                    <a:gd name="connsiteX40" fmla="*/ 64312 w 468079"/>
                    <a:gd name="connsiteY40" fmla="*/ 60764 h 326447"/>
                    <a:gd name="connsiteX41" fmla="*/ 103736 w 468079"/>
                    <a:gd name="connsiteY41" fmla="*/ 74563 h 326447"/>
                    <a:gd name="connsiteX42" fmla="*/ 110935 w 468079"/>
                    <a:gd name="connsiteY42" fmla="*/ 84590 h 326447"/>
                    <a:gd name="connsiteX43" fmla="*/ 110935 w 468079"/>
                    <a:gd name="connsiteY43" fmla="*/ 84590 h 326447"/>
                    <a:gd name="connsiteX44" fmla="*/ 113677 w 468079"/>
                    <a:gd name="connsiteY44" fmla="*/ 86990 h 326447"/>
                    <a:gd name="connsiteX45" fmla="*/ 114877 w 468079"/>
                    <a:gd name="connsiteY45" fmla="*/ 86990 h 326447"/>
                    <a:gd name="connsiteX46" fmla="*/ 116077 w 468079"/>
                    <a:gd name="connsiteY46" fmla="*/ 86990 h 326447"/>
                    <a:gd name="connsiteX47" fmla="*/ 115477 w 468079"/>
                    <a:gd name="connsiteY47" fmla="*/ 88190 h 326447"/>
                    <a:gd name="connsiteX48" fmla="*/ 112306 w 468079"/>
                    <a:gd name="connsiteY48" fmla="*/ 93332 h 326447"/>
                    <a:gd name="connsiteX49" fmla="*/ 108964 w 468079"/>
                    <a:gd name="connsiteY49" fmla="*/ 97017 h 326447"/>
                    <a:gd name="connsiteX50" fmla="*/ 73911 w 468079"/>
                    <a:gd name="connsiteY50" fmla="*/ 109702 h 326447"/>
                    <a:gd name="connsiteX51" fmla="*/ 71511 w 468079"/>
                    <a:gd name="connsiteY51" fmla="*/ 109702 h 326447"/>
                    <a:gd name="connsiteX52" fmla="*/ 40143 w 468079"/>
                    <a:gd name="connsiteY52" fmla="*/ 98646 h 326447"/>
                    <a:gd name="connsiteX53" fmla="*/ 36886 w 468079"/>
                    <a:gd name="connsiteY53" fmla="*/ 95646 h 326447"/>
                    <a:gd name="connsiteX54" fmla="*/ 36886 w 468079"/>
                    <a:gd name="connsiteY54" fmla="*/ 95218 h 326447"/>
                    <a:gd name="connsiteX55" fmla="*/ 36115 w 468079"/>
                    <a:gd name="connsiteY55" fmla="*/ 94789 h 326447"/>
                    <a:gd name="connsiteX56" fmla="*/ 28916 w 468079"/>
                    <a:gd name="connsiteY56" fmla="*/ 89561 h 326447"/>
                    <a:gd name="connsiteX57" fmla="*/ 23431 w 468079"/>
                    <a:gd name="connsiteY57" fmla="*/ 79019 h 326447"/>
                    <a:gd name="connsiteX58" fmla="*/ 20431 w 468079"/>
                    <a:gd name="connsiteY58" fmla="*/ 72163 h 326447"/>
                    <a:gd name="connsiteX59" fmla="*/ 11861 w 468079"/>
                    <a:gd name="connsiteY59" fmla="*/ 59822 h 326447"/>
                    <a:gd name="connsiteX60" fmla="*/ 4747 w 468079"/>
                    <a:gd name="connsiteY60" fmla="*/ 50051 h 326447"/>
                    <a:gd name="connsiteX61" fmla="*/ 5947 w 468079"/>
                    <a:gd name="connsiteY61" fmla="*/ 16627 h 326447"/>
                    <a:gd name="connsiteX62" fmla="*/ 21631 w 468079"/>
                    <a:gd name="connsiteY62" fmla="*/ 10028 h 326447"/>
                    <a:gd name="connsiteX63" fmla="*/ 30201 w 468079"/>
                    <a:gd name="connsiteY63" fmla="*/ 11999 h 326447"/>
                    <a:gd name="connsiteX64" fmla="*/ 34401 w 468079"/>
                    <a:gd name="connsiteY64" fmla="*/ 14399 h 326447"/>
                    <a:gd name="connsiteX65" fmla="*/ 41086 w 468079"/>
                    <a:gd name="connsiteY65" fmla="*/ 17912 h 326447"/>
                    <a:gd name="connsiteX66" fmla="*/ 49656 w 468079"/>
                    <a:gd name="connsiteY66" fmla="*/ 19198 h 326447"/>
                    <a:gd name="connsiteX67" fmla="*/ 57027 w 468079"/>
                    <a:gd name="connsiteY67" fmla="*/ 18684 h 326447"/>
                    <a:gd name="connsiteX68" fmla="*/ 64055 w 468079"/>
                    <a:gd name="connsiteY68" fmla="*/ 18255 h 326447"/>
                    <a:gd name="connsiteX69" fmla="*/ 65340 w 468079"/>
                    <a:gd name="connsiteY69" fmla="*/ 18255 h 326447"/>
                    <a:gd name="connsiteX70" fmla="*/ 96022 w 468079"/>
                    <a:gd name="connsiteY70" fmla="*/ 35396 h 326447"/>
                    <a:gd name="connsiteX71" fmla="*/ 100393 w 468079"/>
                    <a:gd name="connsiteY71" fmla="*/ 39938 h 326447"/>
                    <a:gd name="connsiteX72" fmla="*/ 123105 w 468079"/>
                    <a:gd name="connsiteY72" fmla="*/ 54336 h 326447"/>
                    <a:gd name="connsiteX73" fmla="*/ 126962 w 468079"/>
                    <a:gd name="connsiteY73" fmla="*/ 55108 h 326447"/>
                    <a:gd name="connsiteX74" fmla="*/ 161243 w 468079"/>
                    <a:gd name="connsiteY74" fmla="*/ 37967 h 326447"/>
                    <a:gd name="connsiteX75" fmla="*/ 172128 w 468079"/>
                    <a:gd name="connsiteY75" fmla="*/ 29397 h 326447"/>
                    <a:gd name="connsiteX76" fmla="*/ 233921 w 468079"/>
                    <a:gd name="connsiteY76" fmla="*/ 0 h 326447"/>
                    <a:gd name="connsiteX77" fmla="*/ 295628 w 468079"/>
                    <a:gd name="connsiteY77" fmla="*/ 29225 h 326447"/>
                    <a:gd name="connsiteX78" fmla="*/ 306684 w 468079"/>
                    <a:gd name="connsiteY78" fmla="*/ 38310 h 326447"/>
                    <a:gd name="connsiteX79" fmla="*/ 340965 w 468079"/>
                    <a:gd name="connsiteY79" fmla="*/ 55451 h 326447"/>
                    <a:gd name="connsiteX80" fmla="*/ 343879 w 468079"/>
                    <a:gd name="connsiteY80" fmla="*/ 53908 h 326447"/>
                    <a:gd name="connsiteX81" fmla="*/ 366848 w 468079"/>
                    <a:gd name="connsiteY81" fmla="*/ 39510 h 326447"/>
                    <a:gd name="connsiteX82" fmla="*/ 371219 w 468079"/>
                    <a:gd name="connsiteY82" fmla="*/ 34967 h 326447"/>
                    <a:gd name="connsiteX83" fmla="*/ 401901 w 468079"/>
                    <a:gd name="connsiteY83" fmla="*/ 17827 h 326447"/>
                    <a:gd name="connsiteX84" fmla="*/ 403872 w 468079"/>
                    <a:gd name="connsiteY84" fmla="*/ 17827 h 326447"/>
                    <a:gd name="connsiteX85" fmla="*/ 410900 w 468079"/>
                    <a:gd name="connsiteY85" fmla="*/ 18255 h 326447"/>
                    <a:gd name="connsiteX86" fmla="*/ 418356 w 468079"/>
                    <a:gd name="connsiteY86" fmla="*/ 18769 h 326447"/>
                    <a:gd name="connsiteX87" fmla="*/ 426927 w 468079"/>
                    <a:gd name="connsiteY87" fmla="*/ 17484 h 326447"/>
                    <a:gd name="connsiteX88" fmla="*/ 433697 w 468079"/>
                    <a:gd name="connsiteY88" fmla="*/ 13884 h 326447"/>
                    <a:gd name="connsiteX89" fmla="*/ 437811 w 468079"/>
                    <a:gd name="connsiteY89" fmla="*/ 11570 h 326447"/>
                    <a:gd name="connsiteX90" fmla="*/ 446382 w 468079"/>
                    <a:gd name="connsiteY90" fmla="*/ 9599 h 326447"/>
                    <a:gd name="connsiteX91" fmla="*/ 462151 w 468079"/>
                    <a:gd name="connsiteY91" fmla="*/ 16198 h 326447"/>
                    <a:gd name="connsiteX92" fmla="*/ 463351 w 468079"/>
                    <a:gd name="connsiteY92" fmla="*/ 49623 h 326447"/>
                    <a:gd name="connsiteX93" fmla="*/ 456237 w 468079"/>
                    <a:gd name="connsiteY93" fmla="*/ 59393 h 326447"/>
                    <a:gd name="connsiteX94" fmla="*/ 447667 w 468079"/>
                    <a:gd name="connsiteY94" fmla="*/ 71734 h 326447"/>
                    <a:gd name="connsiteX95" fmla="*/ 444582 w 468079"/>
                    <a:gd name="connsiteY95" fmla="*/ 78591 h 326447"/>
                    <a:gd name="connsiteX96" fmla="*/ 439097 w 468079"/>
                    <a:gd name="connsiteY96" fmla="*/ 89132 h 326447"/>
                    <a:gd name="connsiteX97" fmla="*/ 431897 w 468079"/>
                    <a:gd name="connsiteY97" fmla="*/ 94360 h 326447"/>
                    <a:gd name="connsiteX98" fmla="*/ 431897 w 468079"/>
                    <a:gd name="connsiteY98" fmla="*/ 94360 h 326447"/>
                    <a:gd name="connsiteX99" fmla="*/ 431469 w 468079"/>
                    <a:gd name="connsiteY99" fmla="*/ 94360 h 326447"/>
                    <a:gd name="connsiteX100" fmla="*/ 428041 w 468079"/>
                    <a:gd name="connsiteY100" fmla="*/ 97703 h 326447"/>
                    <a:gd name="connsiteX101" fmla="*/ 396587 w 468079"/>
                    <a:gd name="connsiteY101" fmla="*/ 108759 h 326447"/>
                    <a:gd name="connsiteX102" fmla="*/ 394188 w 468079"/>
                    <a:gd name="connsiteY102" fmla="*/ 108759 h 326447"/>
                    <a:gd name="connsiteX103" fmla="*/ 359906 w 468079"/>
                    <a:gd name="connsiteY103" fmla="*/ 96503 h 326447"/>
                    <a:gd name="connsiteX104" fmla="*/ 355963 w 468079"/>
                    <a:gd name="connsiteY104" fmla="*/ 92389 h 326447"/>
                    <a:gd name="connsiteX105" fmla="*/ 352878 w 468079"/>
                    <a:gd name="connsiteY105" fmla="*/ 87247 h 326447"/>
                    <a:gd name="connsiteX106" fmla="*/ 352192 w 468079"/>
                    <a:gd name="connsiteY106" fmla="*/ 86047 h 326447"/>
                    <a:gd name="connsiteX107" fmla="*/ 353392 w 468079"/>
                    <a:gd name="connsiteY107" fmla="*/ 86047 h 326447"/>
                    <a:gd name="connsiteX108" fmla="*/ 354678 w 468079"/>
                    <a:gd name="connsiteY108" fmla="*/ 86047 h 326447"/>
                    <a:gd name="connsiteX109" fmla="*/ 357335 w 468079"/>
                    <a:gd name="connsiteY109" fmla="*/ 83819 h 326447"/>
                    <a:gd name="connsiteX110" fmla="*/ 357335 w 468079"/>
                    <a:gd name="connsiteY110" fmla="*/ 83819 h 326447"/>
                    <a:gd name="connsiteX111" fmla="*/ 364534 w 468079"/>
                    <a:gd name="connsiteY111" fmla="*/ 73792 h 326447"/>
                    <a:gd name="connsiteX112" fmla="*/ 404044 w 468079"/>
                    <a:gd name="connsiteY112" fmla="*/ 59993 h 326447"/>
                    <a:gd name="connsiteX113" fmla="*/ 408243 w 468079"/>
                    <a:gd name="connsiteY113" fmla="*/ 59993 h 326447"/>
                    <a:gd name="connsiteX114" fmla="*/ 425384 w 468079"/>
                    <a:gd name="connsiteY114" fmla="*/ 62821 h 326447"/>
                    <a:gd name="connsiteX115" fmla="*/ 427612 w 468079"/>
                    <a:gd name="connsiteY115" fmla="*/ 62821 h 326447"/>
                    <a:gd name="connsiteX116" fmla="*/ 441325 w 468079"/>
                    <a:gd name="connsiteY116" fmla="*/ 58450 h 326447"/>
                    <a:gd name="connsiteX117" fmla="*/ 453152 w 468079"/>
                    <a:gd name="connsiteY117" fmla="*/ 45766 h 326447"/>
                    <a:gd name="connsiteX118" fmla="*/ 457095 w 468079"/>
                    <a:gd name="connsiteY118" fmla="*/ 28625 h 326447"/>
                    <a:gd name="connsiteX119" fmla="*/ 443382 w 468079"/>
                    <a:gd name="connsiteY119" fmla="*/ 17141 h 326447"/>
                    <a:gd name="connsiteX120" fmla="*/ 433097 w 468079"/>
                    <a:gd name="connsiteY120" fmla="*/ 20655 h 326447"/>
                    <a:gd name="connsiteX121" fmla="*/ 426584 w 468079"/>
                    <a:gd name="connsiteY121" fmla="*/ 23397 h 326447"/>
                    <a:gd name="connsiteX122" fmla="*/ 424698 w 468079"/>
                    <a:gd name="connsiteY122" fmla="*/ 23397 h 326447"/>
                    <a:gd name="connsiteX123" fmla="*/ 417413 w 468079"/>
                    <a:gd name="connsiteY123" fmla="*/ 22112 h 326447"/>
                    <a:gd name="connsiteX124" fmla="*/ 413214 w 468079"/>
                    <a:gd name="connsiteY124" fmla="*/ 21169 h 326447"/>
                    <a:gd name="connsiteX125" fmla="*/ 405158 w 468079"/>
                    <a:gd name="connsiteY125" fmla="*/ 20312 h 326447"/>
                    <a:gd name="connsiteX126" fmla="*/ 381589 w 468079"/>
                    <a:gd name="connsiteY126" fmla="*/ 30168 h 326447"/>
                    <a:gd name="connsiteX127" fmla="*/ 373619 w 468079"/>
                    <a:gd name="connsiteY127" fmla="*/ 37710 h 326447"/>
                    <a:gd name="connsiteX128" fmla="*/ 341908 w 468079"/>
                    <a:gd name="connsiteY128" fmla="*/ 59907 h 326447"/>
                    <a:gd name="connsiteX129" fmla="*/ 341908 w 468079"/>
                    <a:gd name="connsiteY129" fmla="*/ 59907 h 326447"/>
                    <a:gd name="connsiteX130" fmla="*/ 328281 w 468079"/>
                    <a:gd name="connsiteY130" fmla="*/ 66335 h 326447"/>
                    <a:gd name="connsiteX131" fmla="*/ 324938 w 468079"/>
                    <a:gd name="connsiteY131" fmla="*/ 67792 h 326447"/>
                    <a:gd name="connsiteX132" fmla="*/ 324938 w 468079"/>
                    <a:gd name="connsiteY132" fmla="*/ 70363 h 326447"/>
                    <a:gd name="connsiteX133" fmla="*/ 324938 w 468079"/>
                    <a:gd name="connsiteY133" fmla="*/ 70363 h 326447"/>
                    <a:gd name="connsiteX134" fmla="*/ 324938 w 468079"/>
                    <a:gd name="connsiteY134" fmla="*/ 71392 h 326447"/>
                    <a:gd name="connsiteX135" fmla="*/ 324938 w 468079"/>
                    <a:gd name="connsiteY135" fmla="*/ 71392 h 326447"/>
                    <a:gd name="connsiteX136" fmla="*/ 323053 w 468079"/>
                    <a:gd name="connsiteY136" fmla="*/ 71392 h 326447"/>
                    <a:gd name="connsiteX137" fmla="*/ 318168 w 468079"/>
                    <a:gd name="connsiteY137" fmla="*/ 72077 h 326447"/>
                    <a:gd name="connsiteX138" fmla="*/ 315254 w 468079"/>
                    <a:gd name="connsiteY138" fmla="*/ 73277 h 326447"/>
                    <a:gd name="connsiteX139" fmla="*/ 313711 w 468079"/>
                    <a:gd name="connsiteY139" fmla="*/ 73963 h 326447"/>
                    <a:gd name="connsiteX140" fmla="*/ 313283 w 468079"/>
                    <a:gd name="connsiteY140" fmla="*/ 74392 h 326447"/>
                    <a:gd name="connsiteX141" fmla="*/ 311054 w 468079"/>
                    <a:gd name="connsiteY141" fmla="*/ 77305 h 326447"/>
                    <a:gd name="connsiteX142" fmla="*/ 308140 w 468079"/>
                    <a:gd name="connsiteY142" fmla="*/ 95218 h 326447"/>
                    <a:gd name="connsiteX143" fmla="*/ 299999 w 468079"/>
                    <a:gd name="connsiteY143" fmla="*/ 126671 h 326447"/>
                    <a:gd name="connsiteX144" fmla="*/ 286629 w 468079"/>
                    <a:gd name="connsiteY144" fmla="*/ 139269 h 326447"/>
                    <a:gd name="connsiteX145" fmla="*/ 276601 w 468079"/>
                    <a:gd name="connsiteY145" fmla="*/ 158553 h 326447"/>
                    <a:gd name="connsiteX146" fmla="*/ 280030 w 468079"/>
                    <a:gd name="connsiteY146" fmla="*/ 172180 h 326447"/>
                    <a:gd name="connsiteX147" fmla="*/ 284400 w 468079"/>
                    <a:gd name="connsiteY147" fmla="*/ 197891 h 326447"/>
                    <a:gd name="connsiteX148" fmla="*/ 269659 w 468079"/>
                    <a:gd name="connsiteY148" fmla="*/ 243572 h 326447"/>
                    <a:gd name="connsiteX149" fmla="*/ 268802 w 468079"/>
                    <a:gd name="connsiteY149" fmla="*/ 245286 h 326447"/>
                    <a:gd name="connsiteX150" fmla="*/ 259717 w 468079"/>
                    <a:gd name="connsiteY150" fmla="*/ 287538 h 326447"/>
                    <a:gd name="connsiteX151" fmla="*/ 233406 w 468079"/>
                    <a:gd name="connsiteY151" fmla="*/ 326448 h 3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68079" h="326447">
                      <a:moveTo>
                        <a:pt x="233406" y="326448"/>
                      </a:moveTo>
                      <a:cubicBezTo>
                        <a:pt x="211809" y="319077"/>
                        <a:pt x="207695" y="306307"/>
                        <a:pt x="207695" y="288224"/>
                      </a:cubicBezTo>
                      <a:cubicBezTo>
                        <a:pt x="208921" y="273551"/>
                        <a:pt x="205758" y="258844"/>
                        <a:pt x="198610" y="245971"/>
                      </a:cubicBezTo>
                      <a:lnTo>
                        <a:pt x="197839" y="244257"/>
                      </a:lnTo>
                      <a:cubicBezTo>
                        <a:pt x="189869" y="227802"/>
                        <a:pt x="183012" y="213661"/>
                        <a:pt x="183012" y="198577"/>
                      </a:cubicBezTo>
                      <a:cubicBezTo>
                        <a:pt x="183184" y="189835"/>
                        <a:pt x="184658" y="181170"/>
                        <a:pt x="187383" y="172866"/>
                      </a:cubicBezTo>
                      <a:cubicBezTo>
                        <a:pt x="188583" y="168580"/>
                        <a:pt x="189783" y="164295"/>
                        <a:pt x="190811" y="159153"/>
                      </a:cubicBezTo>
                      <a:cubicBezTo>
                        <a:pt x="192868" y="149211"/>
                        <a:pt x="187812" y="145269"/>
                        <a:pt x="180870" y="139869"/>
                      </a:cubicBezTo>
                      <a:cubicBezTo>
                        <a:pt x="175856" y="136270"/>
                        <a:pt x="171331" y="132036"/>
                        <a:pt x="167414" y="127271"/>
                      </a:cubicBezTo>
                      <a:cubicBezTo>
                        <a:pt x="161423" y="117955"/>
                        <a:pt x="158569" y="106959"/>
                        <a:pt x="159272" y="95903"/>
                      </a:cubicBezTo>
                      <a:cubicBezTo>
                        <a:pt x="159538" y="89775"/>
                        <a:pt x="158578" y="83656"/>
                        <a:pt x="156444" y="77905"/>
                      </a:cubicBezTo>
                      <a:cubicBezTo>
                        <a:pt x="155801" y="76834"/>
                        <a:pt x="155021" y="75857"/>
                        <a:pt x="154130" y="74991"/>
                      </a:cubicBezTo>
                      <a:lnTo>
                        <a:pt x="154130" y="74563"/>
                      </a:lnTo>
                      <a:lnTo>
                        <a:pt x="152501" y="73877"/>
                      </a:lnTo>
                      <a:lnTo>
                        <a:pt x="149673" y="72677"/>
                      </a:lnTo>
                      <a:cubicBezTo>
                        <a:pt x="148062" y="72206"/>
                        <a:pt x="146382" y="71975"/>
                        <a:pt x="144702" y="71992"/>
                      </a:cubicBezTo>
                      <a:lnTo>
                        <a:pt x="142903" y="71992"/>
                      </a:lnTo>
                      <a:cubicBezTo>
                        <a:pt x="143057" y="71692"/>
                        <a:pt x="143228" y="71409"/>
                        <a:pt x="143417" y="71135"/>
                      </a:cubicBezTo>
                      <a:lnTo>
                        <a:pt x="143417" y="70278"/>
                      </a:lnTo>
                      <a:lnTo>
                        <a:pt x="144445" y="67878"/>
                      </a:lnTo>
                      <a:lnTo>
                        <a:pt x="141874" y="67878"/>
                      </a:lnTo>
                      <a:lnTo>
                        <a:pt x="140160" y="67192"/>
                      </a:lnTo>
                      <a:cubicBezTo>
                        <a:pt x="135489" y="65401"/>
                        <a:pt x="130955" y="63258"/>
                        <a:pt x="126619" y="60764"/>
                      </a:cubicBezTo>
                      <a:lnTo>
                        <a:pt x="125505" y="60764"/>
                      </a:lnTo>
                      <a:cubicBezTo>
                        <a:pt x="113660" y="55802"/>
                        <a:pt x="103067" y="48277"/>
                        <a:pt x="94480" y="38739"/>
                      </a:cubicBezTo>
                      <a:cubicBezTo>
                        <a:pt x="91909" y="36082"/>
                        <a:pt x="89337" y="33510"/>
                        <a:pt x="86595" y="31111"/>
                      </a:cubicBezTo>
                      <a:cubicBezTo>
                        <a:pt x="80270" y="24966"/>
                        <a:pt x="71845" y="21443"/>
                        <a:pt x="63026" y="21255"/>
                      </a:cubicBezTo>
                      <a:cubicBezTo>
                        <a:pt x="60318" y="21255"/>
                        <a:pt x="57618" y="21546"/>
                        <a:pt x="54970" y="22112"/>
                      </a:cubicBezTo>
                      <a:lnTo>
                        <a:pt x="50685" y="23054"/>
                      </a:lnTo>
                      <a:cubicBezTo>
                        <a:pt x="48354" y="23800"/>
                        <a:pt x="45928" y="24229"/>
                        <a:pt x="43486" y="24340"/>
                      </a:cubicBezTo>
                      <a:cubicBezTo>
                        <a:pt x="42834" y="24426"/>
                        <a:pt x="42166" y="24426"/>
                        <a:pt x="41514" y="24340"/>
                      </a:cubicBezTo>
                      <a:cubicBezTo>
                        <a:pt x="39209" y="23783"/>
                        <a:pt x="37015" y="22858"/>
                        <a:pt x="35001" y="21598"/>
                      </a:cubicBezTo>
                      <a:cubicBezTo>
                        <a:pt x="32070" y="19601"/>
                        <a:pt x="28676" y="18392"/>
                        <a:pt x="25145" y="18084"/>
                      </a:cubicBezTo>
                      <a:lnTo>
                        <a:pt x="25145" y="18084"/>
                      </a:lnTo>
                      <a:cubicBezTo>
                        <a:pt x="18391" y="18315"/>
                        <a:pt x="12615" y="23003"/>
                        <a:pt x="11004" y="29568"/>
                      </a:cubicBezTo>
                      <a:cubicBezTo>
                        <a:pt x="9915" y="35584"/>
                        <a:pt x="11338" y="41781"/>
                        <a:pt x="14946" y="46709"/>
                      </a:cubicBezTo>
                      <a:cubicBezTo>
                        <a:pt x="18460" y="51320"/>
                        <a:pt x="22420" y="55571"/>
                        <a:pt x="26773" y="59393"/>
                      </a:cubicBezTo>
                      <a:cubicBezTo>
                        <a:pt x="30656" y="62538"/>
                        <a:pt x="35584" y="64098"/>
                        <a:pt x="40572" y="63764"/>
                      </a:cubicBezTo>
                      <a:lnTo>
                        <a:pt x="41943" y="63764"/>
                      </a:lnTo>
                      <a:cubicBezTo>
                        <a:pt x="47771" y="61904"/>
                        <a:pt x="53830" y="60893"/>
                        <a:pt x="59941" y="60764"/>
                      </a:cubicBezTo>
                      <a:cubicBezTo>
                        <a:pt x="61398" y="60670"/>
                        <a:pt x="62855" y="60670"/>
                        <a:pt x="64312" y="60764"/>
                      </a:cubicBezTo>
                      <a:cubicBezTo>
                        <a:pt x="83938" y="63164"/>
                        <a:pt x="95337" y="67192"/>
                        <a:pt x="103736" y="74563"/>
                      </a:cubicBezTo>
                      <a:cubicBezTo>
                        <a:pt x="106958" y="77228"/>
                        <a:pt x="109444" y="80682"/>
                        <a:pt x="110935" y="84590"/>
                      </a:cubicBezTo>
                      <a:lnTo>
                        <a:pt x="110935" y="84590"/>
                      </a:lnTo>
                      <a:cubicBezTo>
                        <a:pt x="111389" y="85799"/>
                        <a:pt x="112418" y="86698"/>
                        <a:pt x="113677" y="86990"/>
                      </a:cubicBezTo>
                      <a:lnTo>
                        <a:pt x="114877" y="86990"/>
                      </a:lnTo>
                      <a:lnTo>
                        <a:pt x="116077" y="86990"/>
                      </a:lnTo>
                      <a:lnTo>
                        <a:pt x="115477" y="88190"/>
                      </a:lnTo>
                      <a:cubicBezTo>
                        <a:pt x="114449" y="89904"/>
                        <a:pt x="113506" y="91704"/>
                        <a:pt x="112306" y="93332"/>
                      </a:cubicBezTo>
                      <a:cubicBezTo>
                        <a:pt x="111389" y="94720"/>
                        <a:pt x="110258" y="95963"/>
                        <a:pt x="108964" y="97017"/>
                      </a:cubicBezTo>
                      <a:cubicBezTo>
                        <a:pt x="99442" y="105751"/>
                        <a:pt x="86818" y="110319"/>
                        <a:pt x="73911" y="109702"/>
                      </a:cubicBezTo>
                      <a:lnTo>
                        <a:pt x="71511" y="109702"/>
                      </a:lnTo>
                      <a:cubicBezTo>
                        <a:pt x="60112" y="109641"/>
                        <a:pt x="49056" y="105751"/>
                        <a:pt x="40143" y="98646"/>
                      </a:cubicBezTo>
                      <a:cubicBezTo>
                        <a:pt x="38978" y="97737"/>
                        <a:pt x="37889" y="96735"/>
                        <a:pt x="36886" y="95646"/>
                      </a:cubicBezTo>
                      <a:lnTo>
                        <a:pt x="36886" y="95218"/>
                      </a:lnTo>
                      <a:lnTo>
                        <a:pt x="36115" y="94789"/>
                      </a:lnTo>
                      <a:cubicBezTo>
                        <a:pt x="33347" y="93615"/>
                        <a:pt x="30887" y="91824"/>
                        <a:pt x="28916" y="89561"/>
                      </a:cubicBezTo>
                      <a:cubicBezTo>
                        <a:pt x="26585" y="86330"/>
                        <a:pt x="24733" y="82782"/>
                        <a:pt x="23431" y="79019"/>
                      </a:cubicBezTo>
                      <a:cubicBezTo>
                        <a:pt x="22488" y="76705"/>
                        <a:pt x="21545" y="74392"/>
                        <a:pt x="20431" y="72163"/>
                      </a:cubicBezTo>
                      <a:cubicBezTo>
                        <a:pt x="17937" y="67809"/>
                        <a:pt x="15075" y="63678"/>
                        <a:pt x="11861" y="59822"/>
                      </a:cubicBezTo>
                      <a:cubicBezTo>
                        <a:pt x="9230" y="56762"/>
                        <a:pt x="6847" y="53497"/>
                        <a:pt x="4747" y="50051"/>
                      </a:cubicBezTo>
                      <a:cubicBezTo>
                        <a:pt x="-1998" y="39784"/>
                        <a:pt x="-1518" y="26380"/>
                        <a:pt x="5947" y="16627"/>
                      </a:cubicBezTo>
                      <a:cubicBezTo>
                        <a:pt x="10061" y="12393"/>
                        <a:pt x="15726" y="10010"/>
                        <a:pt x="21631" y="10028"/>
                      </a:cubicBezTo>
                      <a:cubicBezTo>
                        <a:pt x="24596" y="10045"/>
                        <a:pt x="27527" y="10722"/>
                        <a:pt x="30201" y="11999"/>
                      </a:cubicBezTo>
                      <a:cubicBezTo>
                        <a:pt x="31650" y="12719"/>
                        <a:pt x="33047" y="13516"/>
                        <a:pt x="34401" y="14399"/>
                      </a:cubicBezTo>
                      <a:cubicBezTo>
                        <a:pt x="36509" y="15787"/>
                        <a:pt x="38746" y="16970"/>
                        <a:pt x="41086" y="17912"/>
                      </a:cubicBezTo>
                      <a:cubicBezTo>
                        <a:pt x="43846" y="18821"/>
                        <a:pt x="46751" y="19258"/>
                        <a:pt x="49656" y="19198"/>
                      </a:cubicBezTo>
                      <a:cubicBezTo>
                        <a:pt x="52125" y="19155"/>
                        <a:pt x="54584" y="18983"/>
                        <a:pt x="57027" y="18684"/>
                      </a:cubicBezTo>
                      <a:cubicBezTo>
                        <a:pt x="59358" y="18418"/>
                        <a:pt x="61706" y="18272"/>
                        <a:pt x="64055" y="18255"/>
                      </a:cubicBezTo>
                      <a:lnTo>
                        <a:pt x="65340" y="18255"/>
                      </a:lnTo>
                      <a:cubicBezTo>
                        <a:pt x="77305" y="20072"/>
                        <a:pt x="88206" y="26166"/>
                        <a:pt x="96022" y="35396"/>
                      </a:cubicBezTo>
                      <a:cubicBezTo>
                        <a:pt x="97651" y="36939"/>
                        <a:pt x="99022" y="38481"/>
                        <a:pt x="100393" y="39938"/>
                      </a:cubicBezTo>
                      <a:cubicBezTo>
                        <a:pt x="106067" y="47223"/>
                        <a:pt x="114097" y="52314"/>
                        <a:pt x="123105" y="54336"/>
                      </a:cubicBezTo>
                      <a:lnTo>
                        <a:pt x="126962" y="55108"/>
                      </a:lnTo>
                      <a:cubicBezTo>
                        <a:pt x="137760" y="55108"/>
                        <a:pt x="147016" y="48509"/>
                        <a:pt x="161243" y="37967"/>
                      </a:cubicBezTo>
                      <a:cubicBezTo>
                        <a:pt x="164757" y="35225"/>
                        <a:pt x="168357" y="32225"/>
                        <a:pt x="172128" y="29397"/>
                      </a:cubicBezTo>
                      <a:cubicBezTo>
                        <a:pt x="188583" y="15512"/>
                        <a:pt x="207095" y="0"/>
                        <a:pt x="233921" y="0"/>
                      </a:cubicBezTo>
                      <a:cubicBezTo>
                        <a:pt x="260746" y="0"/>
                        <a:pt x="279258" y="15512"/>
                        <a:pt x="295628" y="29225"/>
                      </a:cubicBezTo>
                      <a:cubicBezTo>
                        <a:pt x="299484" y="32482"/>
                        <a:pt x="303084" y="35567"/>
                        <a:pt x="306684" y="38310"/>
                      </a:cubicBezTo>
                      <a:cubicBezTo>
                        <a:pt x="320996" y="49109"/>
                        <a:pt x="330338" y="55451"/>
                        <a:pt x="340965" y="55451"/>
                      </a:cubicBezTo>
                      <a:lnTo>
                        <a:pt x="343879" y="53908"/>
                      </a:lnTo>
                      <a:cubicBezTo>
                        <a:pt x="352990" y="51963"/>
                        <a:pt x="361123" y="46863"/>
                        <a:pt x="366848" y="39510"/>
                      </a:cubicBezTo>
                      <a:lnTo>
                        <a:pt x="371219" y="34967"/>
                      </a:lnTo>
                      <a:cubicBezTo>
                        <a:pt x="379052" y="25746"/>
                        <a:pt x="389945" y="19661"/>
                        <a:pt x="401901" y="17827"/>
                      </a:cubicBezTo>
                      <a:lnTo>
                        <a:pt x="403872" y="17827"/>
                      </a:lnTo>
                      <a:cubicBezTo>
                        <a:pt x="406220" y="17835"/>
                        <a:pt x="408569" y="17981"/>
                        <a:pt x="410900" y="18255"/>
                      </a:cubicBezTo>
                      <a:cubicBezTo>
                        <a:pt x="413377" y="18555"/>
                        <a:pt x="415862" y="18726"/>
                        <a:pt x="418356" y="18769"/>
                      </a:cubicBezTo>
                      <a:cubicBezTo>
                        <a:pt x="421262" y="18829"/>
                        <a:pt x="424167" y="18392"/>
                        <a:pt x="426927" y="17484"/>
                      </a:cubicBezTo>
                      <a:cubicBezTo>
                        <a:pt x="429301" y="16524"/>
                        <a:pt x="431572" y="15316"/>
                        <a:pt x="433697" y="13884"/>
                      </a:cubicBezTo>
                      <a:cubicBezTo>
                        <a:pt x="435026" y="13044"/>
                        <a:pt x="436406" y="12273"/>
                        <a:pt x="437811" y="11570"/>
                      </a:cubicBezTo>
                      <a:cubicBezTo>
                        <a:pt x="440494" y="10302"/>
                        <a:pt x="443416" y="9625"/>
                        <a:pt x="446382" y="9599"/>
                      </a:cubicBezTo>
                      <a:cubicBezTo>
                        <a:pt x="452312" y="9573"/>
                        <a:pt x="458003" y="11956"/>
                        <a:pt x="462151" y="16198"/>
                      </a:cubicBezTo>
                      <a:cubicBezTo>
                        <a:pt x="469590" y="25960"/>
                        <a:pt x="470070" y="39355"/>
                        <a:pt x="463351" y="49623"/>
                      </a:cubicBezTo>
                      <a:cubicBezTo>
                        <a:pt x="461217" y="53051"/>
                        <a:pt x="458843" y="56316"/>
                        <a:pt x="456237" y="59393"/>
                      </a:cubicBezTo>
                      <a:cubicBezTo>
                        <a:pt x="452964" y="63207"/>
                        <a:pt x="450093" y="67338"/>
                        <a:pt x="447667" y="71734"/>
                      </a:cubicBezTo>
                      <a:cubicBezTo>
                        <a:pt x="446519" y="73963"/>
                        <a:pt x="445490" y="76251"/>
                        <a:pt x="444582" y="78591"/>
                      </a:cubicBezTo>
                      <a:cubicBezTo>
                        <a:pt x="443313" y="82371"/>
                        <a:pt x="441462" y="85927"/>
                        <a:pt x="439097" y="89132"/>
                      </a:cubicBezTo>
                      <a:cubicBezTo>
                        <a:pt x="437125" y="91395"/>
                        <a:pt x="434666" y="93186"/>
                        <a:pt x="431897" y="94360"/>
                      </a:cubicBezTo>
                      <a:lnTo>
                        <a:pt x="431897" y="94360"/>
                      </a:lnTo>
                      <a:lnTo>
                        <a:pt x="431469" y="94360"/>
                      </a:lnTo>
                      <a:cubicBezTo>
                        <a:pt x="430415" y="95560"/>
                        <a:pt x="429266" y="96683"/>
                        <a:pt x="428041" y="97703"/>
                      </a:cubicBezTo>
                      <a:cubicBezTo>
                        <a:pt x="419119" y="104859"/>
                        <a:pt x="408020" y="108759"/>
                        <a:pt x="396587" y="108759"/>
                      </a:cubicBezTo>
                      <a:lnTo>
                        <a:pt x="394188" y="108759"/>
                      </a:lnTo>
                      <a:cubicBezTo>
                        <a:pt x="381589" y="109350"/>
                        <a:pt x="369273" y="104945"/>
                        <a:pt x="359906" y="96503"/>
                      </a:cubicBezTo>
                      <a:cubicBezTo>
                        <a:pt x="358406" y="95329"/>
                        <a:pt x="357078" y="93940"/>
                        <a:pt x="355963" y="92389"/>
                      </a:cubicBezTo>
                      <a:cubicBezTo>
                        <a:pt x="354824" y="90744"/>
                        <a:pt x="353795" y="89030"/>
                        <a:pt x="352878" y="87247"/>
                      </a:cubicBezTo>
                      <a:lnTo>
                        <a:pt x="352192" y="86047"/>
                      </a:lnTo>
                      <a:lnTo>
                        <a:pt x="353392" y="86047"/>
                      </a:lnTo>
                      <a:lnTo>
                        <a:pt x="354678" y="86047"/>
                      </a:lnTo>
                      <a:cubicBezTo>
                        <a:pt x="355835" y="85704"/>
                        <a:pt x="356795" y="84899"/>
                        <a:pt x="357335" y="83819"/>
                      </a:cubicBezTo>
                      <a:lnTo>
                        <a:pt x="357335" y="83819"/>
                      </a:lnTo>
                      <a:cubicBezTo>
                        <a:pt x="358860" y="79928"/>
                        <a:pt x="361337" y="76483"/>
                        <a:pt x="364534" y="73792"/>
                      </a:cubicBezTo>
                      <a:cubicBezTo>
                        <a:pt x="373104" y="66421"/>
                        <a:pt x="384417" y="62393"/>
                        <a:pt x="404044" y="59993"/>
                      </a:cubicBezTo>
                      <a:cubicBezTo>
                        <a:pt x="405441" y="59907"/>
                        <a:pt x="406846" y="59907"/>
                        <a:pt x="408243" y="59993"/>
                      </a:cubicBezTo>
                      <a:cubicBezTo>
                        <a:pt x="414062" y="60096"/>
                        <a:pt x="419839" y="61056"/>
                        <a:pt x="425384" y="62821"/>
                      </a:cubicBezTo>
                      <a:lnTo>
                        <a:pt x="427612" y="62821"/>
                      </a:lnTo>
                      <a:cubicBezTo>
                        <a:pt x="432575" y="63156"/>
                        <a:pt x="437477" y="61587"/>
                        <a:pt x="441325" y="58450"/>
                      </a:cubicBezTo>
                      <a:cubicBezTo>
                        <a:pt x="445722" y="54671"/>
                        <a:pt x="449690" y="50420"/>
                        <a:pt x="453152" y="45766"/>
                      </a:cubicBezTo>
                      <a:cubicBezTo>
                        <a:pt x="456803" y="40855"/>
                        <a:pt x="458226" y="34642"/>
                        <a:pt x="457095" y="28625"/>
                      </a:cubicBezTo>
                      <a:cubicBezTo>
                        <a:pt x="455560" y="22189"/>
                        <a:pt x="449981" y="17527"/>
                        <a:pt x="443382" y="17141"/>
                      </a:cubicBezTo>
                      <a:cubicBezTo>
                        <a:pt x="439705" y="17381"/>
                        <a:pt x="436148" y="18589"/>
                        <a:pt x="433097" y="20655"/>
                      </a:cubicBezTo>
                      <a:cubicBezTo>
                        <a:pt x="431092" y="21923"/>
                        <a:pt x="428889" y="22858"/>
                        <a:pt x="426584" y="23397"/>
                      </a:cubicBezTo>
                      <a:cubicBezTo>
                        <a:pt x="425958" y="23483"/>
                        <a:pt x="425324" y="23483"/>
                        <a:pt x="424698" y="23397"/>
                      </a:cubicBezTo>
                      <a:cubicBezTo>
                        <a:pt x="422222" y="23286"/>
                        <a:pt x="419779" y="22849"/>
                        <a:pt x="417413" y="22112"/>
                      </a:cubicBezTo>
                      <a:lnTo>
                        <a:pt x="413214" y="21169"/>
                      </a:lnTo>
                      <a:cubicBezTo>
                        <a:pt x="410566" y="20604"/>
                        <a:pt x="407866" y="20321"/>
                        <a:pt x="405158" y="20312"/>
                      </a:cubicBezTo>
                      <a:cubicBezTo>
                        <a:pt x="396322" y="20441"/>
                        <a:pt x="387880" y="23971"/>
                        <a:pt x="381589" y="30168"/>
                      </a:cubicBezTo>
                      <a:cubicBezTo>
                        <a:pt x="378761" y="32568"/>
                        <a:pt x="376275" y="35139"/>
                        <a:pt x="373619" y="37710"/>
                      </a:cubicBezTo>
                      <a:cubicBezTo>
                        <a:pt x="364928" y="47480"/>
                        <a:pt x="354069" y="55082"/>
                        <a:pt x="341908" y="59907"/>
                      </a:cubicBezTo>
                      <a:lnTo>
                        <a:pt x="341908" y="59907"/>
                      </a:lnTo>
                      <a:cubicBezTo>
                        <a:pt x="337537" y="62401"/>
                        <a:pt x="332986" y="64553"/>
                        <a:pt x="328281" y="66335"/>
                      </a:cubicBezTo>
                      <a:lnTo>
                        <a:pt x="324938" y="67792"/>
                      </a:lnTo>
                      <a:lnTo>
                        <a:pt x="324938" y="70363"/>
                      </a:lnTo>
                      <a:lnTo>
                        <a:pt x="324938" y="70363"/>
                      </a:lnTo>
                      <a:cubicBezTo>
                        <a:pt x="324879" y="70706"/>
                        <a:pt x="324879" y="71049"/>
                        <a:pt x="324938" y="71392"/>
                      </a:cubicBezTo>
                      <a:lnTo>
                        <a:pt x="324938" y="71392"/>
                      </a:lnTo>
                      <a:lnTo>
                        <a:pt x="323053" y="71392"/>
                      </a:lnTo>
                      <a:cubicBezTo>
                        <a:pt x="321399" y="71383"/>
                        <a:pt x="319753" y="71615"/>
                        <a:pt x="318168" y="72077"/>
                      </a:cubicBezTo>
                      <a:lnTo>
                        <a:pt x="315254" y="73277"/>
                      </a:lnTo>
                      <a:lnTo>
                        <a:pt x="313711" y="73963"/>
                      </a:lnTo>
                      <a:lnTo>
                        <a:pt x="313283" y="74392"/>
                      </a:lnTo>
                      <a:cubicBezTo>
                        <a:pt x="312409" y="75257"/>
                        <a:pt x="311663" y="76242"/>
                        <a:pt x="311054" y="77305"/>
                      </a:cubicBezTo>
                      <a:cubicBezTo>
                        <a:pt x="308860" y="83013"/>
                        <a:pt x="307866" y="89107"/>
                        <a:pt x="308140" y="95218"/>
                      </a:cubicBezTo>
                      <a:cubicBezTo>
                        <a:pt x="308895" y="106308"/>
                        <a:pt x="306041" y="117338"/>
                        <a:pt x="299999" y="126671"/>
                      </a:cubicBezTo>
                      <a:cubicBezTo>
                        <a:pt x="296082" y="131410"/>
                        <a:pt x="291591" y="135644"/>
                        <a:pt x="286629" y="139269"/>
                      </a:cubicBezTo>
                      <a:cubicBezTo>
                        <a:pt x="279601" y="144669"/>
                        <a:pt x="274544" y="148611"/>
                        <a:pt x="276601" y="158553"/>
                      </a:cubicBezTo>
                      <a:cubicBezTo>
                        <a:pt x="277715" y="163609"/>
                        <a:pt x="278915" y="167980"/>
                        <a:pt x="280030" y="172180"/>
                      </a:cubicBezTo>
                      <a:cubicBezTo>
                        <a:pt x="282781" y="180476"/>
                        <a:pt x="284255" y="189149"/>
                        <a:pt x="284400" y="197891"/>
                      </a:cubicBezTo>
                      <a:cubicBezTo>
                        <a:pt x="284400" y="212975"/>
                        <a:pt x="277544" y="227116"/>
                        <a:pt x="269659" y="243572"/>
                      </a:cubicBezTo>
                      <a:lnTo>
                        <a:pt x="268802" y="245286"/>
                      </a:lnTo>
                      <a:cubicBezTo>
                        <a:pt x="261655" y="258159"/>
                        <a:pt x="258492" y="272865"/>
                        <a:pt x="259717" y="287538"/>
                      </a:cubicBezTo>
                      <a:cubicBezTo>
                        <a:pt x="259375" y="306307"/>
                        <a:pt x="255090" y="319077"/>
                        <a:pt x="233406" y="326448"/>
                      </a:cubicBezTo>
                      <a:close/>
                    </a:path>
                  </a:pathLst>
                </a:custGeom>
                <a:solidFill>
                  <a:srgbClr val="FFFFFF"/>
                </a:solidFill>
                <a:ln w="8553" cap="flat">
                  <a:noFill/>
                  <a:prstDash val="solid"/>
                  <a:miter/>
                </a:ln>
              </p:spPr>
              <p:txBody>
                <a:bodyPr rtlCol="0" anchor="ctr"/>
                <a:lstStyle/>
                <a:p>
                  <a:endParaRPr lang="en-US" dirty="0"/>
                </a:p>
              </p:txBody>
            </p:sp>
            <p:sp>
              <p:nvSpPr>
                <p:cNvPr id="102" name="Freeform: Shape 329">
                  <a:extLst>
                    <a:ext uri="{FF2B5EF4-FFF2-40B4-BE49-F238E27FC236}">
                      <a16:creationId xmlns:a16="http://schemas.microsoft.com/office/drawing/2014/main" id="{499973CD-E89B-5E47-5977-0C72D24E3F0A}"/>
                    </a:ext>
                  </a:extLst>
                </p:cNvPr>
                <p:cNvSpPr/>
                <p:nvPr/>
              </p:nvSpPr>
              <p:spPr>
                <a:xfrm>
                  <a:off x="5747759" y="4093345"/>
                  <a:ext cx="84400" cy="49201"/>
                </a:xfrm>
                <a:custGeom>
                  <a:avLst/>
                  <a:gdLst>
                    <a:gd name="connsiteX0" fmla="*/ 47504 w 84400"/>
                    <a:gd name="connsiteY0" fmla="*/ 209 h 49201"/>
                    <a:gd name="connsiteX1" fmla="*/ 7994 w 84400"/>
                    <a:gd name="connsiteY1" fmla="*/ 14094 h 49201"/>
                    <a:gd name="connsiteX2" fmla="*/ 1909 w 84400"/>
                    <a:gd name="connsiteY2" fmla="*/ 35262 h 49201"/>
                    <a:gd name="connsiteX3" fmla="*/ 40219 w 84400"/>
                    <a:gd name="connsiteY3" fmla="*/ 49147 h 49201"/>
                    <a:gd name="connsiteX4" fmla="*/ 71673 w 84400"/>
                    <a:gd name="connsiteY4" fmla="*/ 38091 h 49201"/>
                    <a:gd name="connsiteX5" fmla="*/ 82300 w 84400"/>
                    <a:gd name="connsiteY5" fmla="*/ 9980 h 49201"/>
                    <a:gd name="connsiteX6" fmla="*/ 47504 w 84400"/>
                    <a:gd name="connsiteY6" fmla="*/ 209 h 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0" h="49201">
                      <a:moveTo>
                        <a:pt x="47504" y="209"/>
                      </a:moveTo>
                      <a:cubicBezTo>
                        <a:pt x="33234" y="749"/>
                        <a:pt x="19462" y="5592"/>
                        <a:pt x="7994" y="14094"/>
                      </a:cubicBezTo>
                      <a:cubicBezTo>
                        <a:pt x="-1262" y="22664"/>
                        <a:pt x="-1262" y="29863"/>
                        <a:pt x="1909" y="35262"/>
                      </a:cubicBezTo>
                      <a:cubicBezTo>
                        <a:pt x="6194" y="42376"/>
                        <a:pt x="22050" y="49918"/>
                        <a:pt x="40219" y="49147"/>
                      </a:cubicBezTo>
                      <a:cubicBezTo>
                        <a:pt x="51661" y="49155"/>
                        <a:pt x="62759" y="45255"/>
                        <a:pt x="71673" y="38091"/>
                      </a:cubicBezTo>
                      <a:cubicBezTo>
                        <a:pt x="81443" y="30463"/>
                        <a:pt x="87956" y="16236"/>
                        <a:pt x="82300" y="9980"/>
                      </a:cubicBezTo>
                      <a:cubicBezTo>
                        <a:pt x="72298" y="2558"/>
                        <a:pt x="59905" y="-922"/>
                        <a:pt x="47504" y="209"/>
                      </a:cubicBezTo>
                      <a:close/>
                    </a:path>
                  </a:pathLst>
                </a:custGeom>
                <a:solidFill>
                  <a:srgbClr val="1AA4BE"/>
                </a:solidFill>
                <a:ln w="8553" cap="flat">
                  <a:noFill/>
                  <a:prstDash val="solid"/>
                  <a:miter/>
                </a:ln>
              </p:spPr>
              <p:txBody>
                <a:bodyPr rtlCol="0" anchor="ctr"/>
                <a:lstStyle/>
                <a:p>
                  <a:endParaRPr lang="en-US" dirty="0"/>
                </a:p>
              </p:txBody>
            </p:sp>
            <p:sp>
              <p:nvSpPr>
                <p:cNvPr id="103" name="Freeform: Shape 330">
                  <a:extLst>
                    <a:ext uri="{FF2B5EF4-FFF2-40B4-BE49-F238E27FC236}">
                      <a16:creationId xmlns:a16="http://schemas.microsoft.com/office/drawing/2014/main" id="{10D2CD0C-3B5B-9CBC-15EF-89050C70E2E3}"/>
                    </a:ext>
                  </a:extLst>
                </p:cNvPr>
                <p:cNvSpPr/>
                <p:nvPr/>
              </p:nvSpPr>
              <p:spPr>
                <a:xfrm>
                  <a:off x="5747759" y="4093345"/>
                  <a:ext cx="84400" cy="49201"/>
                </a:xfrm>
                <a:custGeom>
                  <a:avLst/>
                  <a:gdLst>
                    <a:gd name="connsiteX0" fmla="*/ 47504 w 84400"/>
                    <a:gd name="connsiteY0" fmla="*/ 209 h 49201"/>
                    <a:gd name="connsiteX1" fmla="*/ 7994 w 84400"/>
                    <a:gd name="connsiteY1" fmla="*/ 14094 h 49201"/>
                    <a:gd name="connsiteX2" fmla="*/ 1909 w 84400"/>
                    <a:gd name="connsiteY2" fmla="*/ 35262 h 49201"/>
                    <a:gd name="connsiteX3" fmla="*/ 40219 w 84400"/>
                    <a:gd name="connsiteY3" fmla="*/ 49147 h 49201"/>
                    <a:gd name="connsiteX4" fmla="*/ 71673 w 84400"/>
                    <a:gd name="connsiteY4" fmla="*/ 38091 h 49201"/>
                    <a:gd name="connsiteX5" fmla="*/ 82300 w 84400"/>
                    <a:gd name="connsiteY5" fmla="*/ 9980 h 49201"/>
                    <a:gd name="connsiteX6" fmla="*/ 47504 w 84400"/>
                    <a:gd name="connsiteY6" fmla="*/ 209 h 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0" h="49201">
                      <a:moveTo>
                        <a:pt x="47504" y="209"/>
                      </a:moveTo>
                      <a:cubicBezTo>
                        <a:pt x="33234" y="749"/>
                        <a:pt x="19462" y="5592"/>
                        <a:pt x="7994" y="14094"/>
                      </a:cubicBezTo>
                      <a:cubicBezTo>
                        <a:pt x="-1262" y="22664"/>
                        <a:pt x="-1262" y="29863"/>
                        <a:pt x="1909" y="35262"/>
                      </a:cubicBezTo>
                      <a:cubicBezTo>
                        <a:pt x="6194" y="42376"/>
                        <a:pt x="22050" y="49918"/>
                        <a:pt x="40219" y="49147"/>
                      </a:cubicBezTo>
                      <a:cubicBezTo>
                        <a:pt x="51661" y="49155"/>
                        <a:pt x="62759" y="45255"/>
                        <a:pt x="71673" y="38091"/>
                      </a:cubicBezTo>
                      <a:cubicBezTo>
                        <a:pt x="81443" y="30463"/>
                        <a:pt x="87956" y="16236"/>
                        <a:pt x="82300" y="9980"/>
                      </a:cubicBezTo>
                      <a:cubicBezTo>
                        <a:pt x="72298" y="2558"/>
                        <a:pt x="59905" y="-922"/>
                        <a:pt x="47504" y="209"/>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104" name="Freeform: Shape 331">
                  <a:extLst>
                    <a:ext uri="{FF2B5EF4-FFF2-40B4-BE49-F238E27FC236}">
                      <a16:creationId xmlns:a16="http://schemas.microsoft.com/office/drawing/2014/main" id="{02611349-E282-6469-666F-D63AFDDD0DD7}"/>
                    </a:ext>
                  </a:extLst>
                </p:cNvPr>
                <p:cNvSpPr/>
                <p:nvPr/>
              </p:nvSpPr>
              <p:spPr>
                <a:xfrm>
                  <a:off x="5419026" y="4093345"/>
                  <a:ext cx="84411" cy="49201"/>
                </a:xfrm>
                <a:custGeom>
                  <a:avLst/>
                  <a:gdLst>
                    <a:gd name="connsiteX0" fmla="*/ 36934 w 84411"/>
                    <a:gd name="connsiteY0" fmla="*/ 209 h 49201"/>
                    <a:gd name="connsiteX1" fmla="*/ 76357 w 84411"/>
                    <a:gd name="connsiteY1" fmla="*/ 14094 h 49201"/>
                    <a:gd name="connsiteX2" fmla="*/ 82442 w 84411"/>
                    <a:gd name="connsiteY2" fmla="*/ 35262 h 49201"/>
                    <a:gd name="connsiteX3" fmla="*/ 44133 w 84411"/>
                    <a:gd name="connsiteY3" fmla="*/ 49147 h 49201"/>
                    <a:gd name="connsiteX4" fmla="*/ 12765 w 84411"/>
                    <a:gd name="connsiteY4" fmla="*/ 38091 h 49201"/>
                    <a:gd name="connsiteX5" fmla="*/ 2137 w 84411"/>
                    <a:gd name="connsiteY5" fmla="*/ 9980 h 49201"/>
                    <a:gd name="connsiteX6" fmla="*/ 36934 w 84411"/>
                    <a:gd name="connsiteY6" fmla="*/ 209 h 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11" h="49201">
                      <a:moveTo>
                        <a:pt x="36934" y="209"/>
                      </a:moveTo>
                      <a:cubicBezTo>
                        <a:pt x="51177" y="749"/>
                        <a:pt x="64916" y="5592"/>
                        <a:pt x="76357" y="14094"/>
                      </a:cubicBezTo>
                      <a:cubicBezTo>
                        <a:pt x="85699" y="22664"/>
                        <a:pt x="85699" y="29863"/>
                        <a:pt x="82442" y="35262"/>
                      </a:cubicBezTo>
                      <a:cubicBezTo>
                        <a:pt x="78157" y="42376"/>
                        <a:pt x="62388" y="49918"/>
                        <a:pt x="44133" y="49147"/>
                      </a:cubicBezTo>
                      <a:cubicBezTo>
                        <a:pt x="32725" y="49138"/>
                        <a:pt x="21661" y="45238"/>
                        <a:pt x="12765" y="38091"/>
                      </a:cubicBezTo>
                      <a:cubicBezTo>
                        <a:pt x="2995" y="30463"/>
                        <a:pt x="-3605" y="16236"/>
                        <a:pt x="2137" y="9980"/>
                      </a:cubicBezTo>
                      <a:cubicBezTo>
                        <a:pt x="12139" y="2558"/>
                        <a:pt x="24532" y="-922"/>
                        <a:pt x="36934" y="209"/>
                      </a:cubicBezTo>
                      <a:close/>
                    </a:path>
                  </a:pathLst>
                </a:custGeom>
                <a:solidFill>
                  <a:srgbClr val="1AA4BE"/>
                </a:solidFill>
                <a:ln w="8553" cap="flat">
                  <a:noFill/>
                  <a:prstDash val="solid"/>
                  <a:miter/>
                </a:ln>
              </p:spPr>
              <p:txBody>
                <a:bodyPr rtlCol="0" anchor="ctr"/>
                <a:lstStyle/>
                <a:p>
                  <a:endParaRPr lang="en-US" dirty="0"/>
                </a:p>
              </p:txBody>
            </p:sp>
            <p:sp>
              <p:nvSpPr>
                <p:cNvPr id="105" name="Freeform: Shape 332">
                  <a:extLst>
                    <a:ext uri="{FF2B5EF4-FFF2-40B4-BE49-F238E27FC236}">
                      <a16:creationId xmlns:a16="http://schemas.microsoft.com/office/drawing/2014/main" id="{BDF8B6E5-7079-3E7C-5CAD-7F7BFE984863}"/>
                    </a:ext>
                  </a:extLst>
                </p:cNvPr>
                <p:cNvSpPr/>
                <p:nvPr/>
              </p:nvSpPr>
              <p:spPr>
                <a:xfrm>
                  <a:off x="5419026" y="4093345"/>
                  <a:ext cx="84411" cy="49201"/>
                </a:xfrm>
                <a:custGeom>
                  <a:avLst/>
                  <a:gdLst>
                    <a:gd name="connsiteX0" fmla="*/ 36934 w 84411"/>
                    <a:gd name="connsiteY0" fmla="*/ 209 h 49201"/>
                    <a:gd name="connsiteX1" fmla="*/ 76357 w 84411"/>
                    <a:gd name="connsiteY1" fmla="*/ 14094 h 49201"/>
                    <a:gd name="connsiteX2" fmla="*/ 82442 w 84411"/>
                    <a:gd name="connsiteY2" fmla="*/ 35262 h 49201"/>
                    <a:gd name="connsiteX3" fmla="*/ 44133 w 84411"/>
                    <a:gd name="connsiteY3" fmla="*/ 49147 h 49201"/>
                    <a:gd name="connsiteX4" fmla="*/ 12765 w 84411"/>
                    <a:gd name="connsiteY4" fmla="*/ 38091 h 49201"/>
                    <a:gd name="connsiteX5" fmla="*/ 2137 w 84411"/>
                    <a:gd name="connsiteY5" fmla="*/ 9980 h 49201"/>
                    <a:gd name="connsiteX6" fmla="*/ 36934 w 84411"/>
                    <a:gd name="connsiteY6" fmla="*/ 209 h 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11" h="49201">
                      <a:moveTo>
                        <a:pt x="36934" y="209"/>
                      </a:moveTo>
                      <a:cubicBezTo>
                        <a:pt x="51177" y="749"/>
                        <a:pt x="64916" y="5592"/>
                        <a:pt x="76357" y="14094"/>
                      </a:cubicBezTo>
                      <a:cubicBezTo>
                        <a:pt x="85699" y="22664"/>
                        <a:pt x="85699" y="29863"/>
                        <a:pt x="82442" y="35262"/>
                      </a:cubicBezTo>
                      <a:cubicBezTo>
                        <a:pt x="78157" y="42376"/>
                        <a:pt x="62388" y="49918"/>
                        <a:pt x="44133" y="49147"/>
                      </a:cubicBezTo>
                      <a:cubicBezTo>
                        <a:pt x="32725" y="49138"/>
                        <a:pt x="21661" y="45238"/>
                        <a:pt x="12765" y="38091"/>
                      </a:cubicBezTo>
                      <a:cubicBezTo>
                        <a:pt x="2995" y="30463"/>
                        <a:pt x="-3605" y="16236"/>
                        <a:pt x="2137" y="9980"/>
                      </a:cubicBezTo>
                      <a:cubicBezTo>
                        <a:pt x="12139" y="2558"/>
                        <a:pt x="24532" y="-922"/>
                        <a:pt x="36934" y="209"/>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106" name="Freeform: Shape 333">
                  <a:extLst>
                    <a:ext uri="{FF2B5EF4-FFF2-40B4-BE49-F238E27FC236}">
                      <a16:creationId xmlns:a16="http://schemas.microsoft.com/office/drawing/2014/main" id="{E1713581-AD93-F027-8773-6784B89EFE2A}"/>
                    </a:ext>
                  </a:extLst>
                </p:cNvPr>
                <p:cNvSpPr/>
                <p:nvPr/>
              </p:nvSpPr>
              <p:spPr>
                <a:xfrm>
                  <a:off x="5550930" y="4125265"/>
                  <a:ext cx="149415" cy="234487"/>
                </a:xfrm>
                <a:custGeom>
                  <a:avLst/>
                  <a:gdLst>
                    <a:gd name="connsiteX0" fmla="*/ 148516 w 149415"/>
                    <a:gd name="connsiteY0" fmla="*/ 0 h 234487"/>
                    <a:gd name="connsiteX1" fmla="*/ 141145 w 149415"/>
                    <a:gd name="connsiteY1" fmla="*/ 20055 h 234487"/>
                    <a:gd name="connsiteX2" fmla="*/ 122719 w 149415"/>
                    <a:gd name="connsiteY2" fmla="*/ 31796 h 234487"/>
                    <a:gd name="connsiteX3" fmla="*/ 102578 w 149415"/>
                    <a:gd name="connsiteY3" fmla="*/ 42338 h 234487"/>
                    <a:gd name="connsiteX4" fmla="*/ 96065 w 149415"/>
                    <a:gd name="connsiteY4" fmla="*/ 62993 h 234487"/>
                    <a:gd name="connsiteX5" fmla="*/ 105749 w 149415"/>
                    <a:gd name="connsiteY5" fmla="*/ 86390 h 234487"/>
                    <a:gd name="connsiteX6" fmla="*/ 98293 w 149415"/>
                    <a:gd name="connsiteY6" fmla="*/ 119386 h 234487"/>
                    <a:gd name="connsiteX7" fmla="*/ 92979 w 149415"/>
                    <a:gd name="connsiteY7" fmla="*/ 126671 h 234487"/>
                    <a:gd name="connsiteX8" fmla="*/ 84923 w 149415"/>
                    <a:gd name="connsiteY8" fmla="*/ 127871 h 234487"/>
                    <a:gd name="connsiteX9" fmla="*/ 82781 w 149415"/>
                    <a:gd name="connsiteY9" fmla="*/ 127871 h 234487"/>
                    <a:gd name="connsiteX10" fmla="*/ 84238 w 149415"/>
                    <a:gd name="connsiteY10" fmla="*/ 127871 h 234487"/>
                    <a:gd name="connsiteX11" fmla="*/ 80124 w 149415"/>
                    <a:gd name="connsiteY11" fmla="*/ 122643 h 234487"/>
                    <a:gd name="connsiteX12" fmla="*/ 74982 w 149415"/>
                    <a:gd name="connsiteY12" fmla="*/ 119300 h 234487"/>
                    <a:gd name="connsiteX13" fmla="*/ 74296 w 149415"/>
                    <a:gd name="connsiteY13" fmla="*/ 119300 h 234487"/>
                    <a:gd name="connsiteX14" fmla="*/ 69154 w 149415"/>
                    <a:gd name="connsiteY14" fmla="*/ 122643 h 234487"/>
                    <a:gd name="connsiteX15" fmla="*/ 65040 w 149415"/>
                    <a:gd name="connsiteY15" fmla="*/ 127871 h 234487"/>
                    <a:gd name="connsiteX16" fmla="*/ 66583 w 149415"/>
                    <a:gd name="connsiteY16" fmla="*/ 127871 h 234487"/>
                    <a:gd name="connsiteX17" fmla="*/ 64440 w 149415"/>
                    <a:gd name="connsiteY17" fmla="*/ 127871 h 234487"/>
                    <a:gd name="connsiteX18" fmla="*/ 56384 w 149415"/>
                    <a:gd name="connsiteY18" fmla="*/ 126671 h 234487"/>
                    <a:gd name="connsiteX19" fmla="*/ 50984 w 149415"/>
                    <a:gd name="connsiteY19" fmla="*/ 119386 h 234487"/>
                    <a:gd name="connsiteX20" fmla="*/ 43528 w 149415"/>
                    <a:gd name="connsiteY20" fmla="*/ 86390 h 234487"/>
                    <a:gd name="connsiteX21" fmla="*/ 53213 w 149415"/>
                    <a:gd name="connsiteY21" fmla="*/ 62993 h 234487"/>
                    <a:gd name="connsiteX22" fmla="*/ 46785 w 149415"/>
                    <a:gd name="connsiteY22" fmla="*/ 42338 h 234487"/>
                    <a:gd name="connsiteX23" fmla="*/ 26644 w 149415"/>
                    <a:gd name="connsiteY23" fmla="*/ 31796 h 234487"/>
                    <a:gd name="connsiteX24" fmla="*/ 8218 w 149415"/>
                    <a:gd name="connsiteY24" fmla="*/ 20055 h 234487"/>
                    <a:gd name="connsiteX25" fmla="*/ 762 w 149415"/>
                    <a:gd name="connsiteY25" fmla="*/ 0 h 234487"/>
                    <a:gd name="connsiteX26" fmla="*/ 162 w 149415"/>
                    <a:gd name="connsiteY26" fmla="*/ 771 h 234487"/>
                    <a:gd name="connsiteX27" fmla="*/ 8732 w 149415"/>
                    <a:gd name="connsiteY27" fmla="*/ 35053 h 234487"/>
                    <a:gd name="connsiteX28" fmla="*/ 32129 w 149415"/>
                    <a:gd name="connsiteY28" fmla="*/ 66935 h 234487"/>
                    <a:gd name="connsiteX29" fmla="*/ 24330 w 149415"/>
                    <a:gd name="connsiteY29" fmla="*/ 106531 h 234487"/>
                    <a:gd name="connsiteX30" fmla="*/ 39928 w 149415"/>
                    <a:gd name="connsiteY30" fmla="*/ 153925 h 234487"/>
                    <a:gd name="connsiteX31" fmla="*/ 49013 w 149415"/>
                    <a:gd name="connsiteY31" fmla="*/ 196091 h 234487"/>
                    <a:gd name="connsiteX32" fmla="*/ 74724 w 149415"/>
                    <a:gd name="connsiteY32" fmla="*/ 234487 h 234487"/>
                    <a:gd name="connsiteX33" fmla="*/ 100436 w 149415"/>
                    <a:gd name="connsiteY33" fmla="*/ 196091 h 234487"/>
                    <a:gd name="connsiteX34" fmla="*/ 109520 w 149415"/>
                    <a:gd name="connsiteY34" fmla="*/ 153925 h 234487"/>
                    <a:gd name="connsiteX35" fmla="*/ 125119 w 149415"/>
                    <a:gd name="connsiteY35" fmla="*/ 106531 h 234487"/>
                    <a:gd name="connsiteX36" fmla="*/ 117319 w 149415"/>
                    <a:gd name="connsiteY36" fmla="*/ 66935 h 234487"/>
                    <a:gd name="connsiteX37" fmla="*/ 140717 w 149415"/>
                    <a:gd name="connsiteY37" fmla="*/ 35053 h 234487"/>
                    <a:gd name="connsiteX38" fmla="*/ 149287 w 149415"/>
                    <a:gd name="connsiteY38" fmla="*/ 1286 h 23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415" h="234487">
                      <a:moveTo>
                        <a:pt x="148516" y="0"/>
                      </a:moveTo>
                      <a:cubicBezTo>
                        <a:pt x="149082" y="7439"/>
                        <a:pt x="146399" y="14758"/>
                        <a:pt x="141145" y="20055"/>
                      </a:cubicBezTo>
                      <a:cubicBezTo>
                        <a:pt x="135883" y="25197"/>
                        <a:pt x="129609" y="29200"/>
                        <a:pt x="122719" y="31796"/>
                      </a:cubicBezTo>
                      <a:cubicBezTo>
                        <a:pt x="115391" y="33982"/>
                        <a:pt x="108552" y="37564"/>
                        <a:pt x="102578" y="42338"/>
                      </a:cubicBezTo>
                      <a:cubicBezTo>
                        <a:pt x="97162" y="47746"/>
                        <a:pt x="94728" y="55459"/>
                        <a:pt x="96065" y="62993"/>
                      </a:cubicBezTo>
                      <a:cubicBezTo>
                        <a:pt x="97693" y="71563"/>
                        <a:pt x="103693" y="78162"/>
                        <a:pt x="105749" y="86390"/>
                      </a:cubicBezTo>
                      <a:cubicBezTo>
                        <a:pt x="107378" y="97934"/>
                        <a:pt x="104721" y="109667"/>
                        <a:pt x="98293" y="119386"/>
                      </a:cubicBezTo>
                      <a:cubicBezTo>
                        <a:pt x="97085" y="122180"/>
                        <a:pt x="95268" y="124666"/>
                        <a:pt x="92979" y="126671"/>
                      </a:cubicBezTo>
                      <a:cubicBezTo>
                        <a:pt x="90734" y="128556"/>
                        <a:pt x="87623" y="129019"/>
                        <a:pt x="84923" y="127871"/>
                      </a:cubicBezTo>
                      <a:cubicBezTo>
                        <a:pt x="84229" y="128128"/>
                        <a:pt x="83475" y="128128"/>
                        <a:pt x="82781" y="127871"/>
                      </a:cubicBezTo>
                      <a:lnTo>
                        <a:pt x="84238" y="127871"/>
                      </a:lnTo>
                      <a:cubicBezTo>
                        <a:pt x="82592" y="126363"/>
                        <a:pt x="81204" y="124597"/>
                        <a:pt x="80124" y="122643"/>
                      </a:cubicBezTo>
                      <a:cubicBezTo>
                        <a:pt x="79078" y="120740"/>
                        <a:pt x="77150" y="119489"/>
                        <a:pt x="74982" y="119300"/>
                      </a:cubicBezTo>
                      <a:lnTo>
                        <a:pt x="74296" y="119300"/>
                      </a:lnTo>
                      <a:cubicBezTo>
                        <a:pt x="72128" y="119489"/>
                        <a:pt x="70199" y="120740"/>
                        <a:pt x="69154" y="122643"/>
                      </a:cubicBezTo>
                      <a:cubicBezTo>
                        <a:pt x="68134" y="124640"/>
                        <a:pt x="66737" y="126414"/>
                        <a:pt x="65040" y="127871"/>
                      </a:cubicBezTo>
                      <a:lnTo>
                        <a:pt x="66583" y="127871"/>
                      </a:lnTo>
                      <a:cubicBezTo>
                        <a:pt x="65888" y="128119"/>
                        <a:pt x="65134" y="128119"/>
                        <a:pt x="64440" y="127871"/>
                      </a:cubicBezTo>
                      <a:cubicBezTo>
                        <a:pt x="61749" y="129036"/>
                        <a:pt x="58621" y="128574"/>
                        <a:pt x="56384" y="126671"/>
                      </a:cubicBezTo>
                      <a:cubicBezTo>
                        <a:pt x="54095" y="124648"/>
                        <a:pt x="52253" y="122163"/>
                        <a:pt x="50984" y="119386"/>
                      </a:cubicBezTo>
                      <a:cubicBezTo>
                        <a:pt x="44557" y="109667"/>
                        <a:pt x="41900" y="97934"/>
                        <a:pt x="43528" y="86390"/>
                      </a:cubicBezTo>
                      <a:cubicBezTo>
                        <a:pt x="45671" y="77820"/>
                        <a:pt x="52098" y="71306"/>
                        <a:pt x="53213" y="62993"/>
                      </a:cubicBezTo>
                      <a:cubicBezTo>
                        <a:pt x="54524" y="55477"/>
                        <a:pt x="52133" y="47780"/>
                        <a:pt x="46785" y="42338"/>
                      </a:cubicBezTo>
                      <a:cubicBezTo>
                        <a:pt x="40786" y="37599"/>
                        <a:pt x="33955" y="34025"/>
                        <a:pt x="26644" y="31796"/>
                      </a:cubicBezTo>
                      <a:cubicBezTo>
                        <a:pt x="19728" y="29251"/>
                        <a:pt x="13446" y="25240"/>
                        <a:pt x="8218" y="20055"/>
                      </a:cubicBezTo>
                      <a:cubicBezTo>
                        <a:pt x="3016" y="14724"/>
                        <a:pt x="307" y="7439"/>
                        <a:pt x="762" y="0"/>
                      </a:cubicBezTo>
                      <a:lnTo>
                        <a:pt x="162" y="771"/>
                      </a:lnTo>
                      <a:cubicBezTo>
                        <a:pt x="-755" y="12821"/>
                        <a:pt x="2244" y="24854"/>
                        <a:pt x="8732" y="35053"/>
                      </a:cubicBezTo>
                      <a:cubicBezTo>
                        <a:pt x="21074" y="50651"/>
                        <a:pt x="35386" y="51337"/>
                        <a:pt x="32129" y="66935"/>
                      </a:cubicBezTo>
                      <a:cubicBezTo>
                        <a:pt x="28873" y="82533"/>
                        <a:pt x="24330" y="90932"/>
                        <a:pt x="24330" y="106531"/>
                      </a:cubicBezTo>
                      <a:cubicBezTo>
                        <a:pt x="24330" y="122129"/>
                        <a:pt x="31530" y="136356"/>
                        <a:pt x="39928" y="153925"/>
                      </a:cubicBezTo>
                      <a:cubicBezTo>
                        <a:pt x="47068" y="166772"/>
                        <a:pt x="50230" y="181445"/>
                        <a:pt x="49013" y="196091"/>
                      </a:cubicBezTo>
                      <a:cubicBezTo>
                        <a:pt x="49013" y="214946"/>
                        <a:pt x="54241" y="227288"/>
                        <a:pt x="74724" y="234487"/>
                      </a:cubicBezTo>
                      <a:cubicBezTo>
                        <a:pt x="95551" y="227288"/>
                        <a:pt x="100436" y="214946"/>
                        <a:pt x="100436" y="196091"/>
                      </a:cubicBezTo>
                      <a:cubicBezTo>
                        <a:pt x="99262" y="181445"/>
                        <a:pt x="102415" y="166781"/>
                        <a:pt x="109520" y="153925"/>
                      </a:cubicBezTo>
                      <a:cubicBezTo>
                        <a:pt x="118091" y="136356"/>
                        <a:pt x="125119" y="122129"/>
                        <a:pt x="125119" y="106531"/>
                      </a:cubicBezTo>
                      <a:cubicBezTo>
                        <a:pt x="125119" y="90932"/>
                        <a:pt x="120576" y="82447"/>
                        <a:pt x="117319" y="66935"/>
                      </a:cubicBezTo>
                      <a:cubicBezTo>
                        <a:pt x="114063" y="51423"/>
                        <a:pt x="128375" y="50651"/>
                        <a:pt x="140717" y="35053"/>
                      </a:cubicBezTo>
                      <a:cubicBezTo>
                        <a:pt x="147093" y="24992"/>
                        <a:pt x="150093" y="13164"/>
                        <a:pt x="149287" y="1286"/>
                      </a:cubicBezTo>
                      <a:close/>
                    </a:path>
                  </a:pathLst>
                </a:custGeom>
                <a:solidFill>
                  <a:srgbClr val="1AA4BE"/>
                </a:solidFill>
                <a:ln w="8553" cap="flat">
                  <a:noFill/>
                  <a:prstDash val="solid"/>
                  <a:miter/>
                </a:ln>
              </p:spPr>
              <p:txBody>
                <a:bodyPr rtlCol="0" anchor="ctr"/>
                <a:lstStyle/>
                <a:p>
                  <a:endParaRPr lang="en-US" dirty="0"/>
                </a:p>
              </p:txBody>
            </p:sp>
            <p:sp>
              <p:nvSpPr>
                <p:cNvPr id="107" name="Freeform: Shape 334">
                  <a:extLst>
                    <a:ext uri="{FF2B5EF4-FFF2-40B4-BE49-F238E27FC236}">
                      <a16:creationId xmlns:a16="http://schemas.microsoft.com/office/drawing/2014/main" id="{DA7B6189-D132-C7CB-789E-F3DB04BC81E5}"/>
                    </a:ext>
                  </a:extLst>
                </p:cNvPr>
                <p:cNvSpPr/>
                <p:nvPr/>
              </p:nvSpPr>
              <p:spPr>
                <a:xfrm>
                  <a:off x="5550930" y="4125265"/>
                  <a:ext cx="149415" cy="234487"/>
                </a:xfrm>
                <a:custGeom>
                  <a:avLst/>
                  <a:gdLst>
                    <a:gd name="connsiteX0" fmla="*/ 148516 w 149415"/>
                    <a:gd name="connsiteY0" fmla="*/ 0 h 234487"/>
                    <a:gd name="connsiteX1" fmla="*/ 141145 w 149415"/>
                    <a:gd name="connsiteY1" fmla="*/ 20055 h 234487"/>
                    <a:gd name="connsiteX2" fmla="*/ 122719 w 149415"/>
                    <a:gd name="connsiteY2" fmla="*/ 31796 h 234487"/>
                    <a:gd name="connsiteX3" fmla="*/ 102578 w 149415"/>
                    <a:gd name="connsiteY3" fmla="*/ 42338 h 234487"/>
                    <a:gd name="connsiteX4" fmla="*/ 96065 w 149415"/>
                    <a:gd name="connsiteY4" fmla="*/ 62993 h 234487"/>
                    <a:gd name="connsiteX5" fmla="*/ 105749 w 149415"/>
                    <a:gd name="connsiteY5" fmla="*/ 86390 h 234487"/>
                    <a:gd name="connsiteX6" fmla="*/ 98293 w 149415"/>
                    <a:gd name="connsiteY6" fmla="*/ 119386 h 234487"/>
                    <a:gd name="connsiteX7" fmla="*/ 92979 w 149415"/>
                    <a:gd name="connsiteY7" fmla="*/ 126671 h 234487"/>
                    <a:gd name="connsiteX8" fmla="*/ 84923 w 149415"/>
                    <a:gd name="connsiteY8" fmla="*/ 127871 h 234487"/>
                    <a:gd name="connsiteX9" fmla="*/ 82781 w 149415"/>
                    <a:gd name="connsiteY9" fmla="*/ 127871 h 234487"/>
                    <a:gd name="connsiteX10" fmla="*/ 84238 w 149415"/>
                    <a:gd name="connsiteY10" fmla="*/ 127871 h 234487"/>
                    <a:gd name="connsiteX11" fmla="*/ 80124 w 149415"/>
                    <a:gd name="connsiteY11" fmla="*/ 122643 h 234487"/>
                    <a:gd name="connsiteX12" fmla="*/ 74982 w 149415"/>
                    <a:gd name="connsiteY12" fmla="*/ 119300 h 234487"/>
                    <a:gd name="connsiteX13" fmla="*/ 74296 w 149415"/>
                    <a:gd name="connsiteY13" fmla="*/ 119300 h 234487"/>
                    <a:gd name="connsiteX14" fmla="*/ 69154 w 149415"/>
                    <a:gd name="connsiteY14" fmla="*/ 122643 h 234487"/>
                    <a:gd name="connsiteX15" fmla="*/ 65040 w 149415"/>
                    <a:gd name="connsiteY15" fmla="*/ 127871 h 234487"/>
                    <a:gd name="connsiteX16" fmla="*/ 66583 w 149415"/>
                    <a:gd name="connsiteY16" fmla="*/ 127871 h 234487"/>
                    <a:gd name="connsiteX17" fmla="*/ 64440 w 149415"/>
                    <a:gd name="connsiteY17" fmla="*/ 127871 h 234487"/>
                    <a:gd name="connsiteX18" fmla="*/ 56384 w 149415"/>
                    <a:gd name="connsiteY18" fmla="*/ 126671 h 234487"/>
                    <a:gd name="connsiteX19" fmla="*/ 50984 w 149415"/>
                    <a:gd name="connsiteY19" fmla="*/ 119386 h 234487"/>
                    <a:gd name="connsiteX20" fmla="*/ 43528 w 149415"/>
                    <a:gd name="connsiteY20" fmla="*/ 86390 h 234487"/>
                    <a:gd name="connsiteX21" fmla="*/ 53213 w 149415"/>
                    <a:gd name="connsiteY21" fmla="*/ 62993 h 234487"/>
                    <a:gd name="connsiteX22" fmla="*/ 46785 w 149415"/>
                    <a:gd name="connsiteY22" fmla="*/ 42338 h 234487"/>
                    <a:gd name="connsiteX23" fmla="*/ 26644 w 149415"/>
                    <a:gd name="connsiteY23" fmla="*/ 31796 h 234487"/>
                    <a:gd name="connsiteX24" fmla="*/ 8218 w 149415"/>
                    <a:gd name="connsiteY24" fmla="*/ 20055 h 234487"/>
                    <a:gd name="connsiteX25" fmla="*/ 762 w 149415"/>
                    <a:gd name="connsiteY25" fmla="*/ 0 h 234487"/>
                    <a:gd name="connsiteX26" fmla="*/ 162 w 149415"/>
                    <a:gd name="connsiteY26" fmla="*/ 771 h 234487"/>
                    <a:gd name="connsiteX27" fmla="*/ 8732 w 149415"/>
                    <a:gd name="connsiteY27" fmla="*/ 35053 h 234487"/>
                    <a:gd name="connsiteX28" fmla="*/ 32129 w 149415"/>
                    <a:gd name="connsiteY28" fmla="*/ 66935 h 234487"/>
                    <a:gd name="connsiteX29" fmla="*/ 24330 w 149415"/>
                    <a:gd name="connsiteY29" fmla="*/ 106531 h 234487"/>
                    <a:gd name="connsiteX30" fmla="*/ 39928 w 149415"/>
                    <a:gd name="connsiteY30" fmla="*/ 153925 h 234487"/>
                    <a:gd name="connsiteX31" fmla="*/ 49013 w 149415"/>
                    <a:gd name="connsiteY31" fmla="*/ 196091 h 234487"/>
                    <a:gd name="connsiteX32" fmla="*/ 74724 w 149415"/>
                    <a:gd name="connsiteY32" fmla="*/ 234487 h 234487"/>
                    <a:gd name="connsiteX33" fmla="*/ 100436 w 149415"/>
                    <a:gd name="connsiteY33" fmla="*/ 196091 h 234487"/>
                    <a:gd name="connsiteX34" fmla="*/ 109520 w 149415"/>
                    <a:gd name="connsiteY34" fmla="*/ 153925 h 234487"/>
                    <a:gd name="connsiteX35" fmla="*/ 125119 w 149415"/>
                    <a:gd name="connsiteY35" fmla="*/ 106531 h 234487"/>
                    <a:gd name="connsiteX36" fmla="*/ 117319 w 149415"/>
                    <a:gd name="connsiteY36" fmla="*/ 66935 h 234487"/>
                    <a:gd name="connsiteX37" fmla="*/ 140717 w 149415"/>
                    <a:gd name="connsiteY37" fmla="*/ 35053 h 234487"/>
                    <a:gd name="connsiteX38" fmla="*/ 149287 w 149415"/>
                    <a:gd name="connsiteY38" fmla="*/ 1286 h 23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415" h="234487">
                      <a:moveTo>
                        <a:pt x="148516" y="0"/>
                      </a:moveTo>
                      <a:cubicBezTo>
                        <a:pt x="149082" y="7439"/>
                        <a:pt x="146399" y="14758"/>
                        <a:pt x="141145" y="20055"/>
                      </a:cubicBezTo>
                      <a:cubicBezTo>
                        <a:pt x="135883" y="25197"/>
                        <a:pt x="129609" y="29200"/>
                        <a:pt x="122719" y="31796"/>
                      </a:cubicBezTo>
                      <a:cubicBezTo>
                        <a:pt x="115391" y="33982"/>
                        <a:pt x="108552" y="37564"/>
                        <a:pt x="102578" y="42338"/>
                      </a:cubicBezTo>
                      <a:cubicBezTo>
                        <a:pt x="97162" y="47746"/>
                        <a:pt x="94728" y="55459"/>
                        <a:pt x="96065" y="62993"/>
                      </a:cubicBezTo>
                      <a:cubicBezTo>
                        <a:pt x="97693" y="71563"/>
                        <a:pt x="103693" y="78162"/>
                        <a:pt x="105749" y="86390"/>
                      </a:cubicBezTo>
                      <a:cubicBezTo>
                        <a:pt x="107378" y="97934"/>
                        <a:pt x="104721" y="109667"/>
                        <a:pt x="98293" y="119386"/>
                      </a:cubicBezTo>
                      <a:cubicBezTo>
                        <a:pt x="97085" y="122180"/>
                        <a:pt x="95268" y="124666"/>
                        <a:pt x="92979" y="126671"/>
                      </a:cubicBezTo>
                      <a:cubicBezTo>
                        <a:pt x="90734" y="128556"/>
                        <a:pt x="87623" y="129019"/>
                        <a:pt x="84923" y="127871"/>
                      </a:cubicBezTo>
                      <a:cubicBezTo>
                        <a:pt x="84229" y="128128"/>
                        <a:pt x="83475" y="128128"/>
                        <a:pt x="82781" y="127871"/>
                      </a:cubicBezTo>
                      <a:lnTo>
                        <a:pt x="84238" y="127871"/>
                      </a:lnTo>
                      <a:cubicBezTo>
                        <a:pt x="82592" y="126363"/>
                        <a:pt x="81204" y="124597"/>
                        <a:pt x="80124" y="122643"/>
                      </a:cubicBezTo>
                      <a:cubicBezTo>
                        <a:pt x="79078" y="120740"/>
                        <a:pt x="77150" y="119489"/>
                        <a:pt x="74982" y="119300"/>
                      </a:cubicBezTo>
                      <a:lnTo>
                        <a:pt x="74296" y="119300"/>
                      </a:lnTo>
                      <a:cubicBezTo>
                        <a:pt x="72128" y="119489"/>
                        <a:pt x="70199" y="120740"/>
                        <a:pt x="69154" y="122643"/>
                      </a:cubicBezTo>
                      <a:cubicBezTo>
                        <a:pt x="68134" y="124640"/>
                        <a:pt x="66737" y="126414"/>
                        <a:pt x="65040" y="127871"/>
                      </a:cubicBezTo>
                      <a:lnTo>
                        <a:pt x="66583" y="127871"/>
                      </a:lnTo>
                      <a:cubicBezTo>
                        <a:pt x="65888" y="128119"/>
                        <a:pt x="65134" y="128119"/>
                        <a:pt x="64440" y="127871"/>
                      </a:cubicBezTo>
                      <a:cubicBezTo>
                        <a:pt x="61749" y="129036"/>
                        <a:pt x="58621" y="128574"/>
                        <a:pt x="56384" y="126671"/>
                      </a:cubicBezTo>
                      <a:cubicBezTo>
                        <a:pt x="54095" y="124648"/>
                        <a:pt x="52253" y="122163"/>
                        <a:pt x="50984" y="119386"/>
                      </a:cubicBezTo>
                      <a:cubicBezTo>
                        <a:pt x="44557" y="109667"/>
                        <a:pt x="41900" y="97934"/>
                        <a:pt x="43528" y="86390"/>
                      </a:cubicBezTo>
                      <a:cubicBezTo>
                        <a:pt x="45671" y="77820"/>
                        <a:pt x="52098" y="71306"/>
                        <a:pt x="53213" y="62993"/>
                      </a:cubicBezTo>
                      <a:cubicBezTo>
                        <a:pt x="54524" y="55477"/>
                        <a:pt x="52133" y="47780"/>
                        <a:pt x="46785" y="42338"/>
                      </a:cubicBezTo>
                      <a:cubicBezTo>
                        <a:pt x="40786" y="37599"/>
                        <a:pt x="33955" y="34025"/>
                        <a:pt x="26644" y="31796"/>
                      </a:cubicBezTo>
                      <a:cubicBezTo>
                        <a:pt x="19728" y="29251"/>
                        <a:pt x="13446" y="25240"/>
                        <a:pt x="8218" y="20055"/>
                      </a:cubicBezTo>
                      <a:cubicBezTo>
                        <a:pt x="3016" y="14724"/>
                        <a:pt x="307" y="7439"/>
                        <a:pt x="762" y="0"/>
                      </a:cubicBezTo>
                      <a:lnTo>
                        <a:pt x="162" y="771"/>
                      </a:lnTo>
                      <a:cubicBezTo>
                        <a:pt x="-755" y="12821"/>
                        <a:pt x="2244" y="24854"/>
                        <a:pt x="8732" y="35053"/>
                      </a:cubicBezTo>
                      <a:cubicBezTo>
                        <a:pt x="21074" y="50651"/>
                        <a:pt x="35386" y="51337"/>
                        <a:pt x="32129" y="66935"/>
                      </a:cubicBezTo>
                      <a:cubicBezTo>
                        <a:pt x="28873" y="82533"/>
                        <a:pt x="24330" y="90932"/>
                        <a:pt x="24330" y="106531"/>
                      </a:cubicBezTo>
                      <a:cubicBezTo>
                        <a:pt x="24330" y="122129"/>
                        <a:pt x="31530" y="136356"/>
                        <a:pt x="39928" y="153925"/>
                      </a:cubicBezTo>
                      <a:cubicBezTo>
                        <a:pt x="47068" y="166772"/>
                        <a:pt x="50230" y="181445"/>
                        <a:pt x="49013" y="196091"/>
                      </a:cubicBezTo>
                      <a:cubicBezTo>
                        <a:pt x="49013" y="214946"/>
                        <a:pt x="54241" y="227288"/>
                        <a:pt x="74724" y="234487"/>
                      </a:cubicBezTo>
                      <a:cubicBezTo>
                        <a:pt x="95551" y="227288"/>
                        <a:pt x="100436" y="214946"/>
                        <a:pt x="100436" y="196091"/>
                      </a:cubicBezTo>
                      <a:cubicBezTo>
                        <a:pt x="99262" y="181445"/>
                        <a:pt x="102415" y="166781"/>
                        <a:pt x="109520" y="153925"/>
                      </a:cubicBezTo>
                      <a:cubicBezTo>
                        <a:pt x="118091" y="136356"/>
                        <a:pt x="125119" y="122129"/>
                        <a:pt x="125119" y="106531"/>
                      </a:cubicBezTo>
                      <a:cubicBezTo>
                        <a:pt x="125119" y="90932"/>
                        <a:pt x="120576" y="82447"/>
                        <a:pt x="117319" y="66935"/>
                      </a:cubicBezTo>
                      <a:cubicBezTo>
                        <a:pt x="114063" y="51423"/>
                        <a:pt x="128375" y="50651"/>
                        <a:pt x="140717" y="35053"/>
                      </a:cubicBezTo>
                      <a:cubicBezTo>
                        <a:pt x="147093" y="24992"/>
                        <a:pt x="150093" y="13164"/>
                        <a:pt x="149287" y="1286"/>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108" name="Freeform: Shape 335">
                  <a:extLst>
                    <a:ext uri="{FF2B5EF4-FFF2-40B4-BE49-F238E27FC236}">
                      <a16:creationId xmlns:a16="http://schemas.microsoft.com/office/drawing/2014/main" id="{5236A6D3-4B95-FCA6-C5BB-A0F8690A3D37}"/>
                    </a:ext>
                  </a:extLst>
                </p:cNvPr>
                <p:cNvSpPr/>
                <p:nvPr/>
              </p:nvSpPr>
              <p:spPr>
                <a:xfrm>
                  <a:off x="5506592" y="4029619"/>
                  <a:ext cx="239198" cy="332275"/>
                </a:xfrm>
                <a:custGeom>
                  <a:avLst/>
                  <a:gdLst>
                    <a:gd name="connsiteX0" fmla="*/ 118977 w 239198"/>
                    <a:gd name="connsiteY0" fmla="*/ 332276 h 332275"/>
                    <a:gd name="connsiteX1" fmla="*/ 118034 w 239198"/>
                    <a:gd name="connsiteY1" fmla="*/ 332276 h 332275"/>
                    <a:gd name="connsiteX2" fmla="*/ 90266 w 239198"/>
                    <a:gd name="connsiteY2" fmla="*/ 291566 h 332275"/>
                    <a:gd name="connsiteX3" fmla="*/ 81695 w 239198"/>
                    <a:gd name="connsiteY3" fmla="*/ 250428 h 332275"/>
                    <a:gd name="connsiteX4" fmla="*/ 80924 w 239198"/>
                    <a:gd name="connsiteY4" fmla="*/ 248714 h 332275"/>
                    <a:gd name="connsiteX5" fmla="*/ 65840 w 239198"/>
                    <a:gd name="connsiteY5" fmla="*/ 201920 h 332275"/>
                    <a:gd name="connsiteX6" fmla="*/ 70297 w 239198"/>
                    <a:gd name="connsiteY6" fmla="*/ 175351 h 332275"/>
                    <a:gd name="connsiteX7" fmla="*/ 73725 w 239198"/>
                    <a:gd name="connsiteY7" fmla="*/ 161724 h 332275"/>
                    <a:gd name="connsiteX8" fmla="*/ 64640 w 239198"/>
                    <a:gd name="connsiteY8" fmla="*/ 145098 h 332275"/>
                    <a:gd name="connsiteX9" fmla="*/ 50842 w 239198"/>
                    <a:gd name="connsiteY9" fmla="*/ 132070 h 332275"/>
                    <a:gd name="connsiteX10" fmla="*/ 42272 w 239198"/>
                    <a:gd name="connsiteY10" fmla="*/ 99074 h 332275"/>
                    <a:gd name="connsiteX11" fmla="*/ 39700 w 239198"/>
                    <a:gd name="connsiteY11" fmla="*/ 81934 h 332275"/>
                    <a:gd name="connsiteX12" fmla="*/ 24531 w 239198"/>
                    <a:gd name="connsiteY12" fmla="*/ 72163 h 332275"/>
                    <a:gd name="connsiteX13" fmla="*/ 533 w 239198"/>
                    <a:gd name="connsiteY13" fmla="*/ 57936 h 332275"/>
                    <a:gd name="connsiteX14" fmla="*/ 533 w 239198"/>
                    <a:gd name="connsiteY14" fmla="*/ 54679 h 332275"/>
                    <a:gd name="connsiteX15" fmla="*/ 3619 w 239198"/>
                    <a:gd name="connsiteY15" fmla="*/ 53737 h 332275"/>
                    <a:gd name="connsiteX16" fmla="*/ 45357 w 239198"/>
                    <a:gd name="connsiteY16" fmla="*/ 38481 h 332275"/>
                    <a:gd name="connsiteX17" fmla="*/ 56241 w 239198"/>
                    <a:gd name="connsiteY17" fmla="*/ 29911 h 332275"/>
                    <a:gd name="connsiteX18" fmla="*/ 119577 w 239198"/>
                    <a:gd name="connsiteY18" fmla="*/ 0 h 332275"/>
                    <a:gd name="connsiteX19" fmla="*/ 182912 w 239198"/>
                    <a:gd name="connsiteY19" fmla="*/ 29911 h 332275"/>
                    <a:gd name="connsiteX20" fmla="*/ 193882 w 239198"/>
                    <a:gd name="connsiteY20" fmla="*/ 38481 h 332275"/>
                    <a:gd name="connsiteX21" fmla="*/ 235535 w 239198"/>
                    <a:gd name="connsiteY21" fmla="*/ 53737 h 332275"/>
                    <a:gd name="connsiteX22" fmla="*/ 238620 w 239198"/>
                    <a:gd name="connsiteY22" fmla="*/ 54679 h 332275"/>
                    <a:gd name="connsiteX23" fmla="*/ 238620 w 239198"/>
                    <a:gd name="connsiteY23" fmla="*/ 57936 h 332275"/>
                    <a:gd name="connsiteX24" fmla="*/ 214709 w 239198"/>
                    <a:gd name="connsiteY24" fmla="*/ 72163 h 332275"/>
                    <a:gd name="connsiteX25" fmla="*/ 199453 w 239198"/>
                    <a:gd name="connsiteY25" fmla="*/ 81934 h 332275"/>
                    <a:gd name="connsiteX26" fmla="*/ 196882 w 239198"/>
                    <a:gd name="connsiteY26" fmla="*/ 99074 h 332275"/>
                    <a:gd name="connsiteX27" fmla="*/ 188312 w 239198"/>
                    <a:gd name="connsiteY27" fmla="*/ 132070 h 332275"/>
                    <a:gd name="connsiteX28" fmla="*/ 174428 w 239198"/>
                    <a:gd name="connsiteY28" fmla="*/ 145098 h 332275"/>
                    <a:gd name="connsiteX29" fmla="*/ 165429 w 239198"/>
                    <a:gd name="connsiteY29" fmla="*/ 161724 h 332275"/>
                    <a:gd name="connsiteX30" fmla="*/ 168857 w 239198"/>
                    <a:gd name="connsiteY30" fmla="*/ 175351 h 332275"/>
                    <a:gd name="connsiteX31" fmla="*/ 173228 w 239198"/>
                    <a:gd name="connsiteY31" fmla="*/ 201920 h 332275"/>
                    <a:gd name="connsiteX32" fmla="*/ 158229 w 239198"/>
                    <a:gd name="connsiteY32" fmla="*/ 248714 h 332275"/>
                    <a:gd name="connsiteX33" fmla="*/ 157372 w 239198"/>
                    <a:gd name="connsiteY33" fmla="*/ 250428 h 332275"/>
                    <a:gd name="connsiteX34" fmla="*/ 148802 w 239198"/>
                    <a:gd name="connsiteY34" fmla="*/ 291566 h 332275"/>
                    <a:gd name="connsiteX35" fmla="*/ 121119 w 239198"/>
                    <a:gd name="connsiteY35" fmla="*/ 332276 h 332275"/>
                    <a:gd name="connsiteX36" fmla="*/ 12104 w 239198"/>
                    <a:gd name="connsiteY36" fmla="*/ 61022 h 332275"/>
                    <a:gd name="connsiteX37" fmla="*/ 26159 w 239198"/>
                    <a:gd name="connsiteY37" fmla="*/ 67621 h 332275"/>
                    <a:gd name="connsiteX38" fmla="*/ 43986 w 239198"/>
                    <a:gd name="connsiteY38" fmla="*/ 79791 h 332275"/>
                    <a:gd name="connsiteX39" fmla="*/ 47157 w 239198"/>
                    <a:gd name="connsiteY39" fmla="*/ 98817 h 332275"/>
                    <a:gd name="connsiteX40" fmla="*/ 54784 w 239198"/>
                    <a:gd name="connsiteY40" fmla="*/ 128814 h 332275"/>
                    <a:gd name="connsiteX41" fmla="*/ 67726 w 239198"/>
                    <a:gd name="connsiteY41" fmla="*/ 140898 h 332275"/>
                    <a:gd name="connsiteX42" fmla="*/ 78610 w 239198"/>
                    <a:gd name="connsiteY42" fmla="*/ 162753 h 332275"/>
                    <a:gd name="connsiteX43" fmla="*/ 75096 w 239198"/>
                    <a:gd name="connsiteY43" fmla="*/ 176722 h 332275"/>
                    <a:gd name="connsiteX44" fmla="*/ 70897 w 239198"/>
                    <a:gd name="connsiteY44" fmla="*/ 201834 h 332275"/>
                    <a:gd name="connsiteX45" fmla="*/ 85381 w 239198"/>
                    <a:gd name="connsiteY45" fmla="*/ 246400 h 332275"/>
                    <a:gd name="connsiteX46" fmla="*/ 86238 w 239198"/>
                    <a:gd name="connsiteY46" fmla="*/ 248114 h 332275"/>
                    <a:gd name="connsiteX47" fmla="*/ 95580 w 239198"/>
                    <a:gd name="connsiteY47" fmla="*/ 291480 h 332275"/>
                    <a:gd name="connsiteX48" fmla="*/ 118977 w 239198"/>
                    <a:gd name="connsiteY48" fmla="*/ 327048 h 332275"/>
                    <a:gd name="connsiteX49" fmla="*/ 142374 w 239198"/>
                    <a:gd name="connsiteY49" fmla="*/ 291480 h 332275"/>
                    <a:gd name="connsiteX50" fmla="*/ 151802 w 239198"/>
                    <a:gd name="connsiteY50" fmla="*/ 248114 h 332275"/>
                    <a:gd name="connsiteX51" fmla="*/ 152573 w 239198"/>
                    <a:gd name="connsiteY51" fmla="*/ 246400 h 332275"/>
                    <a:gd name="connsiteX52" fmla="*/ 167057 w 239198"/>
                    <a:gd name="connsiteY52" fmla="*/ 201834 h 332275"/>
                    <a:gd name="connsiteX53" fmla="*/ 162857 w 239198"/>
                    <a:gd name="connsiteY53" fmla="*/ 176722 h 332275"/>
                    <a:gd name="connsiteX54" fmla="*/ 159344 w 239198"/>
                    <a:gd name="connsiteY54" fmla="*/ 162753 h 332275"/>
                    <a:gd name="connsiteX55" fmla="*/ 170314 w 239198"/>
                    <a:gd name="connsiteY55" fmla="*/ 140898 h 332275"/>
                    <a:gd name="connsiteX56" fmla="*/ 183255 w 239198"/>
                    <a:gd name="connsiteY56" fmla="*/ 128814 h 332275"/>
                    <a:gd name="connsiteX57" fmla="*/ 190883 w 239198"/>
                    <a:gd name="connsiteY57" fmla="*/ 98817 h 332275"/>
                    <a:gd name="connsiteX58" fmla="*/ 194054 w 239198"/>
                    <a:gd name="connsiteY58" fmla="*/ 79791 h 332275"/>
                    <a:gd name="connsiteX59" fmla="*/ 211795 w 239198"/>
                    <a:gd name="connsiteY59" fmla="*/ 67621 h 332275"/>
                    <a:gd name="connsiteX60" fmla="*/ 225850 w 239198"/>
                    <a:gd name="connsiteY60" fmla="*/ 61022 h 332275"/>
                    <a:gd name="connsiteX61" fmla="*/ 225850 w 239198"/>
                    <a:gd name="connsiteY61" fmla="*/ 61022 h 332275"/>
                    <a:gd name="connsiteX62" fmla="*/ 190283 w 239198"/>
                    <a:gd name="connsiteY62" fmla="*/ 42767 h 332275"/>
                    <a:gd name="connsiteX63" fmla="*/ 179141 w 239198"/>
                    <a:gd name="connsiteY63" fmla="*/ 33682 h 332275"/>
                    <a:gd name="connsiteX64" fmla="*/ 119148 w 239198"/>
                    <a:gd name="connsiteY64" fmla="*/ 4971 h 332275"/>
                    <a:gd name="connsiteX65" fmla="*/ 59155 w 239198"/>
                    <a:gd name="connsiteY65" fmla="*/ 33682 h 332275"/>
                    <a:gd name="connsiteX66" fmla="*/ 48014 w 239198"/>
                    <a:gd name="connsiteY66" fmla="*/ 42767 h 332275"/>
                    <a:gd name="connsiteX67" fmla="*/ 12446 w 239198"/>
                    <a:gd name="connsiteY67" fmla="*/ 61022 h 33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198" h="332275">
                      <a:moveTo>
                        <a:pt x="118977" y="332276"/>
                      </a:moveTo>
                      <a:lnTo>
                        <a:pt x="118034" y="332276"/>
                      </a:lnTo>
                      <a:cubicBezTo>
                        <a:pt x="94980" y="324391"/>
                        <a:pt x="90266" y="310250"/>
                        <a:pt x="90266" y="291566"/>
                      </a:cubicBezTo>
                      <a:cubicBezTo>
                        <a:pt x="91594" y="277305"/>
                        <a:pt x="88603" y="262975"/>
                        <a:pt x="81695" y="250428"/>
                      </a:cubicBezTo>
                      <a:lnTo>
                        <a:pt x="80924" y="248714"/>
                      </a:lnTo>
                      <a:cubicBezTo>
                        <a:pt x="72868" y="232002"/>
                        <a:pt x="65840" y="217603"/>
                        <a:pt x="65840" y="201920"/>
                      </a:cubicBezTo>
                      <a:cubicBezTo>
                        <a:pt x="65960" y="192886"/>
                        <a:pt x="67469" y="183930"/>
                        <a:pt x="70297" y="175351"/>
                      </a:cubicBezTo>
                      <a:cubicBezTo>
                        <a:pt x="71411" y="171237"/>
                        <a:pt x="72611" y="166781"/>
                        <a:pt x="73725" y="161724"/>
                      </a:cubicBezTo>
                      <a:cubicBezTo>
                        <a:pt x="75439" y="153154"/>
                        <a:pt x="71582" y="150497"/>
                        <a:pt x="64640" y="145098"/>
                      </a:cubicBezTo>
                      <a:cubicBezTo>
                        <a:pt x="59532" y="141327"/>
                        <a:pt x="54896" y="136956"/>
                        <a:pt x="50842" y="132070"/>
                      </a:cubicBezTo>
                      <a:cubicBezTo>
                        <a:pt x="44474" y="122300"/>
                        <a:pt x="41466" y="110713"/>
                        <a:pt x="42272" y="99074"/>
                      </a:cubicBezTo>
                      <a:cubicBezTo>
                        <a:pt x="42554" y="93246"/>
                        <a:pt x="41680" y="87418"/>
                        <a:pt x="39700" y="81934"/>
                      </a:cubicBezTo>
                      <a:cubicBezTo>
                        <a:pt x="37215" y="77305"/>
                        <a:pt x="31644" y="74991"/>
                        <a:pt x="24531" y="72163"/>
                      </a:cubicBezTo>
                      <a:cubicBezTo>
                        <a:pt x="15626" y="69138"/>
                        <a:pt x="7458" y="64295"/>
                        <a:pt x="533" y="57936"/>
                      </a:cubicBezTo>
                      <a:cubicBezTo>
                        <a:pt x="-178" y="56968"/>
                        <a:pt x="-178" y="55648"/>
                        <a:pt x="533" y="54679"/>
                      </a:cubicBezTo>
                      <a:cubicBezTo>
                        <a:pt x="1193" y="53651"/>
                        <a:pt x="2496" y="53248"/>
                        <a:pt x="3619" y="53737"/>
                      </a:cubicBezTo>
                      <a:cubicBezTo>
                        <a:pt x="17332" y="59050"/>
                        <a:pt x="26759" y="52537"/>
                        <a:pt x="45357" y="38481"/>
                      </a:cubicBezTo>
                      <a:cubicBezTo>
                        <a:pt x="48871" y="35739"/>
                        <a:pt x="52470" y="32739"/>
                        <a:pt x="56241" y="29911"/>
                      </a:cubicBezTo>
                      <a:cubicBezTo>
                        <a:pt x="72954" y="15855"/>
                        <a:pt x="91894" y="0"/>
                        <a:pt x="119577" y="0"/>
                      </a:cubicBezTo>
                      <a:cubicBezTo>
                        <a:pt x="147259" y="0"/>
                        <a:pt x="166200" y="15855"/>
                        <a:pt x="182912" y="29911"/>
                      </a:cubicBezTo>
                      <a:cubicBezTo>
                        <a:pt x="186683" y="33082"/>
                        <a:pt x="190283" y="36082"/>
                        <a:pt x="193882" y="38481"/>
                      </a:cubicBezTo>
                      <a:cubicBezTo>
                        <a:pt x="212394" y="52537"/>
                        <a:pt x="221908" y="59050"/>
                        <a:pt x="235535" y="53737"/>
                      </a:cubicBezTo>
                      <a:cubicBezTo>
                        <a:pt x="236657" y="53282"/>
                        <a:pt x="237943" y="53677"/>
                        <a:pt x="238620" y="54679"/>
                      </a:cubicBezTo>
                      <a:cubicBezTo>
                        <a:pt x="239391" y="55631"/>
                        <a:pt x="239391" y="56985"/>
                        <a:pt x="238620" y="57936"/>
                      </a:cubicBezTo>
                      <a:cubicBezTo>
                        <a:pt x="231738" y="64313"/>
                        <a:pt x="223596" y="69155"/>
                        <a:pt x="214709" y="72163"/>
                      </a:cubicBezTo>
                      <a:cubicBezTo>
                        <a:pt x="207595" y="74991"/>
                        <a:pt x="201939" y="77305"/>
                        <a:pt x="199453" y="81934"/>
                      </a:cubicBezTo>
                      <a:cubicBezTo>
                        <a:pt x="197473" y="87418"/>
                        <a:pt x="196599" y="93246"/>
                        <a:pt x="196882" y="99074"/>
                      </a:cubicBezTo>
                      <a:cubicBezTo>
                        <a:pt x="197696" y="110713"/>
                        <a:pt x="194688" y="122300"/>
                        <a:pt x="188312" y="132070"/>
                      </a:cubicBezTo>
                      <a:cubicBezTo>
                        <a:pt x="184249" y="136981"/>
                        <a:pt x="179587" y="141361"/>
                        <a:pt x="174428" y="145098"/>
                      </a:cubicBezTo>
                      <a:cubicBezTo>
                        <a:pt x="167486" y="150497"/>
                        <a:pt x="163629" y="153668"/>
                        <a:pt x="165429" y="161724"/>
                      </a:cubicBezTo>
                      <a:cubicBezTo>
                        <a:pt x="166457" y="166866"/>
                        <a:pt x="167657" y="171237"/>
                        <a:pt x="168857" y="175351"/>
                      </a:cubicBezTo>
                      <a:cubicBezTo>
                        <a:pt x="171616" y="183947"/>
                        <a:pt x="173090" y="192895"/>
                        <a:pt x="173228" y="201920"/>
                      </a:cubicBezTo>
                      <a:cubicBezTo>
                        <a:pt x="173228" y="217603"/>
                        <a:pt x="166286" y="232002"/>
                        <a:pt x="158229" y="248714"/>
                      </a:cubicBezTo>
                      <a:lnTo>
                        <a:pt x="157372" y="250428"/>
                      </a:lnTo>
                      <a:cubicBezTo>
                        <a:pt x="150465" y="262975"/>
                        <a:pt x="147473" y="277305"/>
                        <a:pt x="148802" y="291566"/>
                      </a:cubicBezTo>
                      <a:cubicBezTo>
                        <a:pt x="148802" y="310250"/>
                        <a:pt x="144088" y="324391"/>
                        <a:pt x="121119" y="332276"/>
                      </a:cubicBezTo>
                      <a:close/>
                      <a:moveTo>
                        <a:pt x="12104" y="61022"/>
                      </a:moveTo>
                      <a:cubicBezTo>
                        <a:pt x="16586" y="63627"/>
                        <a:pt x="21291" y="65829"/>
                        <a:pt x="26159" y="67621"/>
                      </a:cubicBezTo>
                      <a:cubicBezTo>
                        <a:pt x="33367" y="69421"/>
                        <a:pt x="39683" y="73740"/>
                        <a:pt x="43986" y="79791"/>
                      </a:cubicBezTo>
                      <a:cubicBezTo>
                        <a:pt x="46377" y="85833"/>
                        <a:pt x="47457" y="92321"/>
                        <a:pt x="47157" y="98817"/>
                      </a:cubicBezTo>
                      <a:cubicBezTo>
                        <a:pt x="46411" y="109376"/>
                        <a:pt x="49085" y="119892"/>
                        <a:pt x="54784" y="128814"/>
                      </a:cubicBezTo>
                      <a:cubicBezTo>
                        <a:pt x="58555" y="133382"/>
                        <a:pt x="62909" y="137444"/>
                        <a:pt x="67726" y="140898"/>
                      </a:cubicBezTo>
                      <a:cubicBezTo>
                        <a:pt x="74839" y="146469"/>
                        <a:pt x="81010" y="151268"/>
                        <a:pt x="78610" y="162753"/>
                      </a:cubicBezTo>
                      <a:cubicBezTo>
                        <a:pt x="77496" y="167980"/>
                        <a:pt x="76296" y="172437"/>
                        <a:pt x="75096" y="176722"/>
                      </a:cubicBezTo>
                      <a:cubicBezTo>
                        <a:pt x="72457" y="184839"/>
                        <a:pt x="71042" y="193298"/>
                        <a:pt x="70897" y="201834"/>
                      </a:cubicBezTo>
                      <a:cubicBezTo>
                        <a:pt x="70897" y="216318"/>
                        <a:pt x="77325" y="229602"/>
                        <a:pt x="85381" y="246400"/>
                      </a:cubicBezTo>
                      <a:lnTo>
                        <a:pt x="86238" y="248114"/>
                      </a:lnTo>
                      <a:cubicBezTo>
                        <a:pt x="93531" y="261347"/>
                        <a:pt x="96779" y="276422"/>
                        <a:pt x="95580" y="291480"/>
                      </a:cubicBezTo>
                      <a:cubicBezTo>
                        <a:pt x="95580" y="308621"/>
                        <a:pt x="99522" y="320020"/>
                        <a:pt x="118977" y="327048"/>
                      </a:cubicBezTo>
                      <a:cubicBezTo>
                        <a:pt x="138432" y="320020"/>
                        <a:pt x="142374" y="308193"/>
                        <a:pt x="142374" y="291480"/>
                      </a:cubicBezTo>
                      <a:cubicBezTo>
                        <a:pt x="141200" y="276414"/>
                        <a:pt x="144482" y="261330"/>
                        <a:pt x="151802" y="248114"/>
                      </a:cubicBezTo>
                      <a:lnTo>
                        <a:pt x="152573" y="246400"/>
                      </a:lnTo>
                      <a:cubicBezTo>
                        <a:pt x="160715" y="229259"/>
                        <a:pt x="167057" y="216318"/>
                        <a:pt x="167057" y="201834"/>
                      </a:cubicBezTo>
                      <a:cubicBezTo>
                        <a:pt x="166954" y="193298"/>
                        <a:pt x="165540" y="184830"/>
                        <a:pt x="162857" y="176722"/>
                      </a:cubicBezTo>
                      <a:cubicBezTo>
                        <a:pt x="161658" y="172437"/>
                        <a:pt x="160458" y="168152"/>
                        <a:pt x="159344" y="162753"/>
                      </a:cubicBezTo>
                      <a:cubicBezTo>
                        <a:pt x="156944" y="151268"/>
                        <a:pt x="163114" y="146469"/>
                        <a:pt x="170314" y="140898"/>
                      </a:cubicBezTo>
                      <a:cubicBezTo>
                        <a:pt x="175113" y="137418"/>
                        <a:pt x="179458" y="133364"/>
                        <a:pt x="183255" y="128814"/>
                      </a:cubicBezTo>
                      <a:cubicBezTo>
                        <a:pt x="188877" y="119858"/>
                        <a:pt x="191543" y="109367"/>
                        <a:pt x="190883" y="98817"/>
                      </a:cubicBezTo>
                      <a:cubicBezTo>
                        <a:pt x="190583" y="92321"/>
                        <a:pt x="191663" y="85833"/>
                        <a:pt x="194054" y="79791"/>
                      </a:cubicBezTo>
                      <a:cubicBezTo>
                        <a:pt x="198339" y="73757"/>
                        <a:pt x="204621" y="69446"/>
                        <a:pt x="211795" y="67621"/>
                      </a:cubicBezTo>
                      <a:cubicBezTo>
                        <a:pt x="216671" y="65847"/>
                        <a:pt x="221376" y="63644"/>
                        <a:pt x="225850" y="61022"/>
                      </a:cubicBezTo>
                      <a:lnTo>
                        <a:pt x="225850" y="61022"/>
                      </a:lnTo>
                      <a:cubicBezTo>
                        <a:pt x="214880" y="61022"/>
                        <a:pt x="205024" y="53994"/>
                        <a:pt x="190283" y="42767"/>
                      </a:cubicBezTo>
                      <a:cubicBezTo>
                        <a:pt x="186683" y="40024"/>
                        <a:pt x="182912" y="36939"/>
                        <a:pt x="179141" y="33682"/>
                      </a:cubicBezTo>
                      <a:cubicBezTo>
                        <a:pt x="163114" y="20226"/>
                        <a:pt x="144860" y="4971"/>
                        <a:pt x="119148" y="4971"/>
                      </a:cubicBezTo>
                      <a:cubicBezTo>
                        <a:pt x="93437" y="4971"/>
                        <a:pt x="75182" y="20226"/>
                        <a:pt x="59155" y="33682"/>
                      </a:cubicBezTo>
                      <a:cubicBezTo>
                        <a:pt x="55298" y="36939"/>
                        <a:pt x="51613" y="40024"/>
                        <a:pt x="48014" y="42767"/>
                      </a:cubicBezTo>
                      <a:cubicBezTo>
                        <a:pt x="33187" y="53994"/>
                        <a:pt x="23331" y="61022"/>
                        <a:pt x="12446" y="61022"/>
                      </a:cubicBezTo>
                      <a:close/>
                    </a:path>
                  </a:pathLst>
                </a:custGeom>
                <a:solidFill>
                  <a:srgbClr val="455A64"/>
                </a:solidFill>
                <a:ln w="8553" cap="flat">
                  <a:noFill/>
                  <a:prstDash val="solid"/>
                  <a:miter/>
                </a:ln>
              </p:spPr>
              <p:txBody>
                <a:bodyPr rtlCol="0" anchor="ctr"/>
                <a:lstStyle/>
                <a:p>
                  <a:endParaRPr lang="en-US" dirty="0"/>
                </a:p>
              </p:txBody>
            </p:sp>
            <p:sp>
              <p:nvSpPr>
                <p:cNvPr id="109" name="Freeform: Shape 336">
                  <a:extLst>
                    <a:ext uri="{FF2B5EF4-FFF2-40B4-BE49-F238E27FC236}">
                      <a16:creationId xmlns:a16="http://schemas.microsoft.com/office/drawing/2014/main" id="{9162F45E-22D0-C839-4927-7FFBB7699AE6}"/>
                    </a:ext>
                  </a:extLst>
                </p:cNvPr>
                <p:cNvSpPr/>
                <p:nvPr/>
              </p:nvSpPr>
              <p:spPr>
                <a:xfrm>
                  <a:off x="5509354" y="4076071"/>
                  <a:ext cx="233115" cy="277424"/>
                </a:xfrm>
                <a:custGeom>
                  <a:avLst/>
                  <a:gdLst>
                    <a:gd name="connsiteX0" fmla="*/ 219146 w 233115"/>
                    <a:gd name="connsiteY0" fmla="*/ 19283 h 277424"/>
                    <a:gd name="connsiteX1" fmla="*/ 233116 w 233115"/>
                    <a:gd name="connsiteY1" fmla="*/ 9513 h 277424"/>
                    <a:gd name="connsiteX2" fmla="*/ 220003 w 233115"/>
                    <a:gd name="connsiteY2" fmla="*/ 11227 h 277424"/>
                    <a:gd name="connsiteX3" fmla="*/ 220003 w 233115"/>
                    <a:gd name="connsiteY3" fmla="*/ 11227 h 277424"/>
                    <a:gd name="connsiteX4" fmla="*/ 116558 w 233115"/>
                    <a:gd name="connsiteY4" fmla="*/ 0 h 277424"/>
                    <a:gd name="connsiteX5" fmla="*/ 13198 w 233115"/>
                    <a:gd name="connsiteY5" fmla="*/ 11227 h 277424"/>
                    <a:gd name="connsiteX6" fmla="*/ 13198 w 233115"/>
                    <a:gd name="connsiteY6" fmla="*/ 11227 h 277424"/>
                    <a:gd name="connsiteX7" fmla="*/ 0 w 233115"/>
                    <a:gd name="connsiteY7" fmla="*/ 9513 h 277424"/>
                    <a:gd name="connsiteX8" fmla="*/ 14055 w 233115"/>
                    <a:gd name="connsiteY8" fmla="*/ 19283 h 277424"/>
                    <a:gd name="connsiteX9" fmla="*/ 53908 w 233115"/>
                    <a:gd name="connsiteY9" fmla="*/ 15855 h 277424"/>
                    <a:gd name="connsiteX10" fmla="*/ 86990 w 233115"/>
                    <a:gd name="connsiteY10" fmla="*/ 32996 h 277424"/>
                    <a:gd name="connsiteX11" fmla="*/ 95560 w 233115"/>
                    <a:gd name="connsiteY11" fmla="*/ 75848 h 277424"/>
                    <a:gd name="connsiteX12" fmla="*/ 112701 w 233115"/>
                    <a:gd name="connsiteY12" fmla="*/ 113901 h 277424"/>
                    <a:gd name="connsiteX13" fmla="*/ 112701 w 233115"/>
                    <a:gd name="connsiteY13" fmla="*/ 161124 h 277424"/>
                    <a:gd name="connsiteX14" fmla="*/ 99503 w 233115"/>
                    <a:gd name="connsiteY14" fmla="*/ 168152 h 277424"/>
                    <a:gd name="connsiteX15" fmla="*/ 83305 w 233115"/>
                    <a:gd name="connsiteY15" fmla="*/ 160267 h 277424"/>
                    <a:gd name="connsiteX16" fmla="*/ 94875 w 233115"/>
                    <a:gd name="connsiteY16" fmla="*/ 176808 h 277424"/>
                    <a:gd name="connsiteX17" fmla="*/ 100274 w 233115"/>
                    <a:gd name="connsiteY17" fmla="*/ 206633 h 277424"/>
                    <a:gd name="connsiteX18" fmla="*/ 103616 w 233115"/>
                    <a:gd name="connsiteY18" fmla="*/ 237229 h 277424"/>
                    <a:gd name="connsiteX19" fmla="*/ 98903 w 233115"/>
                    <a:gd name="connsiteY19" fmla="*/ 272197 h 277424"/>
                    <a:gd name="connsiteX20" fmla="*/ 104731 w 233115"/>
                    <a:gd name="connsiteY20" fmla="*/ 277425 h 277424"/>
                    <a:gd name="connsiteX21" fmla="*/ 111501 w 233115"/>
                    <a:gd name="connsiteY21" fmla="*/ 235173 h 277424"/>
                    <a:gd name="connsiteX22" fmla="*/ 108587 w 233115"/>
                    <a:gd name="connsiteY22" fmla="*/ 202091 h 277424"/>
                    <a:gd name="connsiteX23" fmla="*/ 117158 w 233115"/>
                    <a:gd name="connsiteY23" fmla="*/ 173894 h 277424"/>
                    <a:gd name="connsiteX24" fmla="*/ 125728 w 233115"/>
                    <a:gd name="connsiteY24" fmla="*/ 202091 h 277424"/>
                    <a:gd name="connsiteX25" fmla="*/ 122814 w 233115"/>
                    <a:gd name="connsiteY25" fmla="*/ 235173 h 277424"/>
                    <a:gd name="connsiteX26" fmla="*/ 129585 w 233115"/>
                    <a:gd name="connsiteY26" fmla="*/ 277425 h 277424"/>
                    <a:gd name="connsiteX27" fmla="*/ 135327 w 233115"/>
                    <a:gd name="connsiteY27" fmla="*/ 272197 h 277424"/>
                    <a:gd name="connsiteX28" fmla="*/ 130699 w 233115"/>
                    <a:gd name="connsiteY28" fmla="*/ 237229 h 277424"/>
                    <a:gd name="connsiteX29" fmla="*/ 133956 w 233115"/>
                    <a:gd name="connsiteY29" fmla="*/ 206633 h 277424"/>
                    <a:gd name="connsiteX30" fmla="*/ 139355 w 233115"/>
                    <a:gd name="connsiteY30" fmla="*/ 176808 h 277424"/>
                    <a:gd name="connsiteX31" fmla="*/ 150925 w 233115"/>
                    <a:gd name="connsiteY31" fmla="*/ 160267 h 277424"/>
                    <a:gd name="connsiteX32" fmla="*/ 134813 w 233115"/>
                    <a:gd name="connsiteY32" fmla="*/ 168152 h 277424"/>
                    <a:gd name="connsiteX33" fmla="*/ 121529 w 233115"/>
                    <a:gd name="connsiteY33" fmla="*/ 161124 h 277424"/>
                    <a:gd name="connsiteX34" fmla="*/ 121529 w 233115"/>
                    <a:gd name="connsiteY34" fmla="*/ 113558 h 277424"/>
                    <a:gd name="connsiteX35" fmla="*/ 138669 w 233115"/>
                    <a:gd name="connsiteY35" fmla="*/ 75505 h 277424"/>
                    <a:gd name="connsiteX36" fmla="*/ 147240 w 233115"/>
                    <a:gd name="connsiteY36" fmla="*/ 32653 h 277424"/>
                    <a:gd name="connsiteX37" fmla="*/ 180236 w 233115"/>
                    <a:gd name="connsiteY37" fmla="*/ 15512 h 277424"/>
                    <a:gd name="connsiteX38" fmla="*/ 219146 w 233115"/>
                    <a:gd name="connsiteY38" fmla="*/ 19283 h 27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3115" h="277424">
                      <a:moveTo>
                        <a:pt x="219146" y="19283"/>
                      </a:moveTo>
                      <a:cubicBezTo>
                        <a:pt x="224331" y="16849"/>
                        <a:pt x="229053" y="13550"/>
                        <a:pt x="233116" y="9513"/>
                      </a:cubicBezTo>
                      <a:cubicBezTo>
                        <a:pt x="228985" y="11270"/>
                        <a:pt x="224451" y="11861"/>
                        <a:pt x="220003" y="11227"/>
                      </a:cubicBezTo>
                      <a:lnTo>
                        <a:pt x="220003" y="11227"/>
                      </a:lnTo>
                      <a:cubicBezTo>
                        <a:pt x="199948" y="14998"/>
                        <a:pt x="144497" y="0"/>
                        <a:pt x="116558" y="0"/>
                      </a:cubicBezTo>
                      <a:cubicBezTo>
                        <a:pt x="88618" y="0"/>
                        <a:pt x="33253" y="14998"/>
                        <a:pt x="13198" y="11227"/>
                      </a:cubicBezTo>
                      <a:lnTo>
                        <a:pt x="13198" y="11227"/>
                      </a:lnTo>
                      <a:cubicBezTo>
                        <a:pt x="8725" y="11861"/>
                        <a:pt x="4165" y="11262"/>
                        <a:pt x="0" y="9513"/>
                      </a:cubicBezTo>
                      <a:cubicBezTo>
                        <a:pt x="4088" y="13550"/>
                        <a:pt x="8845" y="16858"/>
                        <a:pt x="14055" y="19283"/>
                      </a:cubicBezTo>
                      <a:cubicBezTo>
                        <a:pt x="27400" y="19061"/>
                        <a:pt x="40718" y="17912"/>
                        <a:pt x="53908" y="15855"/>
                      </a:cubicBezTo>
                      <a:cubicBezTo>
                        <a:pt x="66678" y="12941"/>
                        <a:pt x="84504" y="19541"/>
                        <a:pt x="86990" y="32996"/>
                      </a:cubicBezTo>
                      <a:cubicBezTo>
                        <a:pt x="89475" y="46452"/>
                        <a:pt x="86990" y="60679"/>
                        <a:pt x="95560" y="75848"/>
                      </a:cubicBezTo>
                      <a:cubicBezTo>
                        <a:pt x="104131" y="91018"/>
                        <a:pt x="112701" y="90761"/>
                        <a:pt x="112701" y="113901"/>
                      </a:cubicBezTo>
                      <a:lnTo>
                        <a:pt x="112701" y="161124"/>
                      </a:lnTo>
                      <a:cubicBezTo>
                        <a:pt x="112701" y="173894"/>
                        <a:pt x="108159" y="177665"/>
                        <a:pt x="99503" y="168152"/>
                      </a:cubicBezTo>
                      <a:cubicBezTo>
                        <a:pt x="90846" y="158639"/>
                        <a:pt x="86647" y="156582"/>
                        <a:pt x="83305" y="160267"/>
                      </a:cubicBezTo>
                      <a:cubicBezTo>
                        <a:pt x="79962" y="163952"/>
                        <a:pt x="90761" y="170209"/>
                        <a:pt x="94875" y="176808"/>
                      </a:cubicBezTo>
                      <a:cubicBezTo>
                        <a:pt x="100377" y="185713"/>
                        <a:pt x="102314" y="196366"/>
                        <a:pt x="100274" y="206633"/>
                      </a:cubicBezTo>
                      <a:cubicBezTo>
                        <a:pt x="98611" y="216943"/>
                        <a:pt x="99768" y="227519"/>
                        <a:pt x="103616" y="237229"/>
                      </a:cubicBezTo>
                      <a:cubicBezTo>
                        <a:pt x="106925" y="249040"/>
                        <a:pt x="105219" y="261689"/>
                        <a:pt x="98903" y="272197"/>
                      </a:cubicBezTo>
                      <a:cubicBezTo>
                        <a:pt x="100617" y="274177"/>
                        <a:pt x="102579" y="275934"/>
                        <a:pt x="104731" y="277425"/>
                      </a:cubicBezTo>
                      <a:cubicBezTo>
                        <a:pt x="113164" y="265049"/>
                        <a:pt x="115649" y="249562"/>
                        <a:pt x="111501" y="235173"/>
                      </a:cubicBezTo>
                      <a:cubicBezTo>
                        <a:pt x="107019" y="224742"/>
                        <a:pt x="105999" y="213147"/>
                        <a:pt x="108587" y="202091"/>
                      </a:cubicBezTo>
                      <a:cubicBezTo>
                        <a:pt x="110507" y="192432"/>
                        <a:pt x="113378" y="182987"/>
                        <a:pt x="117158" y="173894"/>
                      </a:cubicBezTo>
                      <a:cubicBezTo>
                        <a:pt x="120912" y="182996"/>
                        <a:pt x="123783" y="192440"/>
                        <a:pt x="125728" y="202091"/>
                      </a:cubicBezTo>
                      <a:cubicBezTo>
                        <a:pt x="128231" y="213155"/>
                        <a:pt x="127211" y="224717"/>
                        <a:pt x="122814" y="235173"/>
                      </a:cubicBezTo>
                      <a:cubicBezTo>
                        <a:pt x="118632" y="249562"/>
                        <a:pt x="121117" y="265066"/>
                        <a:pt x="129585" y="277425"/>
                      </a:cubicBezTo>
                      <a:cubicBezTo>
                        <a:pt x="131710" y="275934"/>
                        <a:pt x="133639" y="274177"/>
                        <a:pt x="135327" y="272197"/>
                      </a:cubicBezTo>
                      <a:cubicBezTo>
                        <a:pt x="129028" y="261681"/>
                        <a:pt x="127357" y="249022"/>
                        <a:pt x="130699" y="237229"/>
                      </a:cubicBezTo>
                      <a:cubicBezTo>
                        <a:pt x="134470" y="227502"/>
                        <a:pt x="135601" y="216943"/>
                        <a:pt x="133956" y="206633"/>
                      </a:cubicBezTo>
                      <a:cubicBezTo>
                        <a:pt x="131959" y="196366"/>
                        <a:pt x="133887" y="185721"/>
                        <a:pt x="139355" y="176808"/>
                      </a:cubicBezTo>
                      <a:cubicBezTo>
                        <a:pt x="143469" y="170209"/>
                        <a:pt x="154268" y="163952"/>
                        <a:pt x="150925" y="160267"/>
                      </a:cubicBezTo>
                      <a:cubicBezTo>
                        <a:pt x="147583" y="156582"/>
                        <a:pt x="143469" y="158639"/>
                        <a:pt x="134813" y="168152"/>
                      </a:cubicBezTo>
                      <a:cubicBezTo>
                        <a:pt x="126157" y="177665"/>
                        <a:pt x="121529" y="173894"/>
                        <a:pt x="121529" y="161124"/>
                      </a:cubicBezTo>
                      <a:lnTo>
                        <a:pt x="121529" y="113558"/>
                      </a:lnTo>
                      <a:cubicBezTo>
                        <a:pt x="121529" y="90418"/>
                        <a:pt x="130099" y="90418"/>
                        <a:pt x="138669" y="75505"/>
                      </a:cubicBezTo>
                      <a:cubicBezTo>
                        <a:pt x="147240" y="60593"/>
                        <a:pt x="144926" y="46109"/>
                        <a:pt x="147240" y="32653"/>
                      </a:cubicBezTo>
                      <a:cubicBezTo>
                        <a:pt x="149554" y="19198"/>
                        <a:pt x="167466" y="12770"/>
                        <a:pt x="180236" y="15512"/>
                      </a:cubicBezTo>
                      <a:cubicBezTo>
                        <a:pt x="193109" y="17638"/>
                        <a:pt x="206110" y="18898"/>
                        <a:pt x="219146" y="19283"/>
                      </a:cubicBezTo>
                      <a:close/>
                    </a:path>
                  </a:pathLst>
                </a:custGeom>
                <a:solidFill>
                  <a:srgbClr val="455A64"/>
                </a:solidFill>
                <a:ln w="8553" cap="flat">
                  <a:noFill/>
                  <a:prstDash val="solid"/>
                  <a:miter/>
                </a:ln>
              </p:spPr>
              <p:txBody>
                <a:bodyPr rtlCol="0" anchor="ctr"/>
                <a:lstStyle/>
                <a:p>
                  <a:endParaRPr lang="en-US" dirty="0"/>
                </a:p>
              </p:txBody>
            </p:sp>
            <p:sp>
              <p:nvSpPr>
                <p:cNvPr id="110" name="Freeform: Shape 337">
                  <a:extLst>
                    <a:ext uri="{FF2B5EF4-FFF2-40B4-BE49-F238E27FC236}">
                      <a16:creationId xmlns:a16="http://schemas.microsoft.com/office/drawing/2014/main" id="{C77A335F-8886-FEFC-A25D-A3D51F8CB412}"/>
                    </a:ext>
                  </a:extLst>
                </p:cNvPr>
                <p:cNvSpPr/>
                <p:nvPr/>
              </p:nvSpPr>
              <p:spPr>
                <a:xfrm>
                  <a:off x="5732528" y="4040016"/>
                  <a:ext cx="129846" cy="91162"/>
                </a:xfrm>
                <a:custGeom>
                  <a:avLst/>
                  <a:gdLst>
                    <a:gd name="connsiteX0" fmla="*/ 81076 w 129846"/>
                    <a:gd name="connsiteY0" fmla="*/ 53538 h 91162"/>
                    <a:gd name="connsiteX1" fmla="*/ 62736 w 129846"/>
                    <a:gd name="connsiteY1" fmla="*/ 53538 h 91162"/>
                    <a:gd name="connsiteX2" fmla="*/ 86133 w 129846"/>
                    <a:gd name="connsiteY2" fmla="*/ 62623 h 91162"/>
                    <a:gd name="connsiteX3" fmla="*/ 86133 w 129846"/>
                    <a:gd name="connsiteY3" fmla="*/ 65708 h 91162"/>
                    <a:gd name="connsiteX4" fmla="*/ 69849 w 129846"/>
                    <a:gd name="connsiteY4" fmla="*/ 73164 h 91162"/>
                    <a:gd name="connsiteX5" fmla="*/ 84247 w 129846"/>
                    <a:gd name="connsiteY5" fmla="*/ 73164 h 91162"/>
                    <a:gd name="connsiteX6" fmla="*/ 95560 w 129846"/>
                    <a:gd name="connsiteY6" fmla="*/ 69651 h 91162"/>
                    <a:gd name="connsiteX7" fmla="*/ 86990 w 129846"/>
                    <a:gd name="connsiteY7" fmla="*/ 91162 h 91162"/>
                    <a:gd name="connsiteX8" fmla="*/ 100531 w 129846"/>
                    <a:gd name="connsiteY8" fmla="*/ 83706 h 91162"/>
                    <a:gd name="connsiteX9" fmla="*/ 109102 w 129846"/>
                    <a:gd name="connsiteY9" fmla="*/ 65880 h 91162"/>
                    <a:gd name="connsiteX10" fmla="*/ 124785 w 129846"/>
                    <a:gd name="connsiteY10" fmla="*/ 43854 h 91162"/>
                    <a:gd name="connsiteX11" fmla="*/ 123243 w 129846"/>
                    <a:gd name="connsiteY11" fmla="*/ 7344 h 91162"/>
                    <a:gd name="connsiteX12" fmla="*/ 95646 w 129846"/>
                    <a:gd name="connsiteY12" fmla="*/ 2201 h 91162"/>
                    <a:gd name="connsiteX13" fmla="*/ 85019 w 129846"/>
                    <a:gd name="connsiteY13" fmla="*/ 7944 h 91162"/>
                    <a:gd name="connsiteX14" fmla="*/ 61621 w 129846"/>
                    <a:gd name="connsiteY14" fmla="*/ 7944 h 91162"/>
                    <a:gd name="connsiteX15" fmla="*/ 29225 w 129846"/>
                    <a:gd name="connsiteY15" fmla="*/ 25770 h 91162"/>
                    <a:gd name="connsiteX16" fmla="*/ 0 w 129846"/>
                    <a:gd name="connsiteY16" fmla="*/ 44882 h 91162"/>
                    <a:gd name="connsiteX17" fmla="*/ 1628 w 129846"/>
                    <a:gd name="connsiteY17" fmla="*/ 54995 h 91162"/>
                    <a:gd name="connsiteX18" fmla="*/ 41995 w 129846"/>
                    <a:gd name="connsiteY18" fmla="*/ 24913 h 91162"/>
                    <a:gd name="connsiteX19" fmla="*/ 71477 w 129846"/>
                    <a:gd name="connsiteY19" fmla="*/ 16343 h 91162"/>
                    <a:gd name="connsiteX20" fmla="*/ 85876 w 129846"/>
                    <a:gd name="connsiteY20" fmla="*/ 18485 h 91162"/>
                    <a:gd name="connsiteX21" fmla="*/ 101817 w 129846"/>
                    <a:gd name="connsiteY21" fmla="*/ 12229 h 91162"/>
                    <a:gd name="connsiteX22" fmla="*/ 113387 w 129846"/>
                    <a:gd name="connsiteY22" fmla="*/ 21828 h 91162"/>
                    <a:gd name="connsiteX23" fmla="*/ 109873 w 129846"/>
                    <a:gd name="connsiteY23" fmla="*/ 37169 h 91162"/>
                    <a:gd name="connsiteX24" fmla="*/ 98389 w 129846"/>
                    <a:gd name="connsiteY24" fmla="*/ 49424 h 91162"/>
                    <a:gd name="connsiteX25" fmla="*/ 81076 w 129846"/>
                    <a:gd name="connsiteY25" fmla="*/ 53538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846" h="91162">
                      <a:moveTo>
                        <a:pt x="81076" y="53538"/>
                      </a:moveTo>
                      <a:cubicBezTo>
                        <a:pt x="75008" y="52467"/>
                        <a:pt x="68803" y="52467"/>
                        <a:pt x="62736" y="53538"/>
                      </a:cubicBezTo>
                      <a:cubicBezTo>
                        <a:pt x="71357" y="53727"/>
                        <a:pt x="79645" y="56941"/>
                        <a:pt x="86133" y="62623"/>
                      </a:cubicBezTo>
                      <a:cubicBezTo>
                        <a:pt x="87161" y="63566"/>
                        <a:pt x="86561" y="64851"/>
                        <a:pt x="86133" y="65708"/>
                      </a:cubicBezTo>
                      <a:cubicBezTo>
                        <a:pt x="81393" y="69479"/>
                        <a:pt x="75805" y="72042"/>
                        <a:pt x="69849" y="73164"/>
                      </a:cubicBezTo>
                      <a:cubicBezTo>
                        <a:pt x="74606" y="74047"/>
                        <a:pt x="79491" y="74047"/>
                        <a:pt x="84247" y="73164"/>
                      </a:cubicBezTo>
                      <a:cubicBezTo>
                        <a:pt x="88156" y="72487"/>
                        <a:pt x="91961" y="71305"/>
                        <a:pt x="95560" y="69651"/>
                      </a:cubicBezTo>
                      <a:cubicBezTo>
                        <a:pt x="95475" y="77638"/>
                        <a:pt x="92423" y="85309"/>
                        <a:pt x="86990" y="91162"/>
                      </a:cubicBezTo>
                      <a:cubicBezTo>
                        <a:pt x="92269" y="90425"/>
                        <a:pt x="97086" y="87768"/>
                        <a:pt x="100531" y="83706"/>
                      </a:cubicBezTo>
                      <a:cubicBezTo>
                        <a:pt x="103968" y="78058"/>
                        <a:pt x="106830" y="72085"/>
                        <a:pt x="109102" y="65880"/>
                      </a:cubicBezTo>
                      <a:cubicBezTo>
                        <a:pt x="113301" y="57909"/>
                        <a:pt x="120157" y="51653"/>
                        <a:pt x="124785" y="43854"/>
                      </a:cubicBezTo>
                      <a:cubicBezTo>
                        <a:pt x="132062" y="32592"/>
                        <a:pt x="131445" y="17954"/>
                        <a:pt x="123243" y="7344"/>
                      </a:cubicBezTo>
                      <a:cubicBezTo>
                        <a:pt x="116044" y="-10"/>
                        <a:pt x="105014" y="-2067"/>
                        <a:pt x="95646" y="2201"/>
                      </a:cubicBezTo>
                      <a:cubicBezTo>
                        <a:pt x="92046" y="3915"/>
                        <a:pt x="88790" y="6572"/>
                        <a:pt x="85019" y="7944"/>
                      </a:cubicBezTo>
                      <a:cubicBezTo>
                        <a:pt x="77262" y="9101"/>
                        <a:pt x="69378" y="9101"/>
                        <a:pt x="61621" y="7944"/>
                      </a:cubicBezTo>
                      <a:cubicBezTo>
                        <a:pt x="49006" y="9735"/>
                        <a:pt x="37487" y="16077"/>
                        <a:pt x="29225" y="25770"/>
                      </a:cubicBezTo>
                      <a:cubicBezTo>
                        <a:pt x="20655" y="34340"/>
                        <a:pt x="15770" y="42911"/>
                        <a:pt x="0" y="44882"/>
                      </a:cubicBezTo>
                      <a:cubicBezTo>
                        <a:pt x="840" y="48199"/>
                        <a:pt x="1388" y="51584"/>
                        <a:pt x="1628" y="54995"/>
                      </a:cubicBezTo>
                      <a:cubicBezTo>
                        <a:pt x="24426" y="45739"/>
                        <a:pt x="31282" y="34169"/>
                        <a:pt x="41995" y="24913"/>
                      </a:cubicBezTo>
                      <a:cubicBezTo>
                        <a:pt x="49709" y="17199"/>
                        <a:pt x="60833" y="13969"/>
                        <a:pt x="71477" y="16343"/>
                      </a:cubicBezTo>
                      <a:cubicBezTo>
                        <a:pt x="76105" y="17928"/>
                        <a:pt x="80982" y="18657"/>
                        <a:pt x="85876" y="18485"/>
                      </a:cubicBezTo>
                      <a:cubicBezTo>
                        <a:pt x="91532" y="17457"/>
                        <a:pt x="96075" y="12400"/>
                        <a:pt x="101817" y="12229"/>
                      </a:cubicBezTo>
                      <a:cubicBezTo>
                        <a:pt x="107413" y="12409"/>
                        <a:pt x="112178" y="16360"/>
                        <a:pt x="113387" y="21828"/>
                      </a:cubicBezTo>
                      <a:cubicBezTo>
                        <a:pt x="114432" y="27210"/>
                        <a:pt x="113155" y="32781"/>
                        <a:pt x="109873" y="37169"/>
                      </a:cubicBezTo>
                      <a:cubicBezTo>
                        <a:pt x="106453" y="41617"/>
                        <a:pt x="102605" y="45722"/>
                        <a:pt x="98389" y="49424"/>
                      </a:cubicBezTo>
                      <a:cubicBezTo>
                        <a:pt x="93435" y="53127"/>
                        <a:pt x="87170" y="54618"/>
                        <a:pt x="81076" y="53538"/>
                      </a:cubicBezTo>
                      <a:close/>
                    </a:path>
                  </a:pathLst>
                </a:custGeom>
                <a:solidFill>
                  <a:srgbClr val="455A64"/>
                </a:solidFill>
                <a:ln w="8553" cap="flat">
                  <a:noFill/>
                  <a:prstDash val="solid"/>
                  <a:miter/>
                </a:ln>
              </p:spPr>
              <p:txBody>
                <a:bodyPr rtlCol="0" anchor="ctr"/>
                <a:lstStyle/>
                <a:p>
                  <a:endParaRPr lang="en-US" dirty="0"/>
                </a:p>
              </p:txBody>
            </p:sp>
            <p:sp>
              <p:nvSpPr>
                <p:cNvPr id="111" name="Freeform: Shape 338">
                  <a:extLst>
                    <a:ext uri="{FF2B5EF4-FFF2-40B4-BE49-F238E27FC236}">
                      <a16:creationId xmlns:a16="http://schemas.microsoft.com/office/drawing/2014/main" id="{A04C5445-FE4E-F38A-6C90-E1CF02E982FF}"/>
                    </a:ext>
                  </a:extLst>
                </p:cNvPr>
                <p:cNvSpPr/>
                <p:nvPr/>
              </p:nvSpPr>
              <p:spPr>
                <a:xfrm>
                  <a:off x="5745241" y="4090802"/>
                  <a:ext cx="89530" cy="54346"/>
                </a:xfrm>
                <a:custGeom>
                  <a:avLst/>
                  <a:gdLst>
                    <a:gd name="connsiteX0" fmla="*/ 40337 w 89530"/>
                    <a:gd name="connsiteY0" fmla="*/ 54347 h 54346"/>
                    <a:gd name="connsiteX1" fmla="*/ 2285 w 89530"/>
                    <a:gd name="connsiteY1" fmla="*/ 39091 h 54346"/>
                    <a:gd name="connsiteX2" fmla="*/ 8884 w 89530"/>
                    <a:gd name="connsiteY2" fmla="*/ 14751 h 54346"/>
                    <a:gd name="connsiteX3" fmla="*/ 49679 w 89530"/>
                    <a:gd name="connsiteY3" fmla="*/ 267 h 54346"/>
                    <a:gd name="connsiteX4" fmla="*/ 86703 w 89530"/>
                    <a:gd name="connsiteY4" fmla="*/ 10809 h 54346"/>
                    <a:gd name="connsiteX5" fmla="*/ 89446 w 89530"/>
                    <a:gd name="connsiteY5" fmla="*/ 20151 h 54346"/>
                    <a:gd name="connsiteX6" fmla="*/ 75733 w 89530"/>
                    <a:gd name="connsiteY6" fmla="*/ 42691 h 54346"/>
                    <a:gd name="connsiteX7" fmla="*/ 42823 w 89530"/>
                    <a:gd name="connsiteY7" fmla="*/ 54261 h 54346"/>
                    <a:gd name="connsiteX8" fmla="*/ 54136 w 89530"/>
                    <a:gd name="connsiteY8" fmla="*/ 5067 h 54346"/>
                    <a:gd name="connsiteX9" fmla="*/ 50365 w 89530"/>
                    <a:gd name="connsiteY9" fmla="*/ 5067 h 54346"/>
                    <a:gd name="connsiteX10" fmla="*/ 50365 w 89530"/>
                    <a:gd name="connsiteY10" fmla="*/ 5067 h 54346"/>
                    <a:gd name="connsiteX11" fmla="*/ 12226 w 89530"/>
                    <a:gd name="connsiteY11" fmla="*/ 18351 h 54346"/>
                    <a:gd name="connsiteX12" fmla="*/ 6656 w 89530"/>
                    <a:gd name="connsiteY12" fmla="*/ 36177 h 54346"/>
                    <a:gd name="connsiteX13" fmla="*/ 42651 w 89530"/>
                    <a:gd name="connsiteY13" fmla="*/ 48947 h 54346"/>
                    <a:gd name="connsiteX14" fmla="*/ 72562 w 89530"/>
                    <a:gd name="connsiteY14" fmla="*/ 38406 h 54346"/>
                    <a:gd name="connsiteX15" fmla="*/ 84304 w 89530"/>
                    <a:gd name="connsiteY15" fmla="*/ 19465 h 54346"/>
                    <a:gd name="connsiteX16" fmla="*/ 82932 w 89530"/>
                    <a:gd name="connsiteY16" fmla="*/ 13980 h 54346"/>
                    <a:gd name="connsiteX17" fmla="*/ 54136 w 89530"/>
                    <a:gd name="connsiteY17" fmla="*/ 5067 h 54346"/>
                    <a:gd name="connsiteX18" fmla="*/ 50022 w 89530"/>
                    <a:gd name="connsiteY18" fmla="*/ 2753 h 54346"/>
                    <a:gd name="connsiteX19" fmla="*/ 50022 w 89530"/>
                    <a:gd name="connsiteY19" fmla="*/ 2753 h 5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530" h="54346">
                      <a:moveTo>
                        <a:pt x="40337" y="54347"/>
                      </a:moveTo>
                      <a:cubicBezTo>
                        <a:pt x="22168" y="54347"/>
                        <a:pt x="6913" y="46805"/>
                        <a:pt x="2285" y="39091"/>
                      </a:cubicBezTo>
                      <a:cubicBezTo>
                        <a:pt x="56" y="35492"/>
                        <a:pt x="-3629" y="25807"/>
                        <a:pt x="8884" y="14751"/>
                      </a:cubicBezTo>
                      <a:cubicBezTo>
                        <a:pt x="17454" y="6952"/>
                        <a:pt x="29539" y="2753"/>
                        <a:pt x="49679" y="267"/>
                      </a:cubicBezTo>
                      <a:cubicBezTo>
                        <a:pt x="62912" y="-1078"/>
                        <a:pt x="76162" y="2693"/>
                        <a:pt x="86703" y="10809"/>
                      </a:cubicBezTo>
                      <a:cubicBezTo>
                        <a:pt x="88846" y="13423"/>
                        <a:pt x="89840" y="16791"/>
                        <a:pt x="89446" y="20151"/>
                      </a:cubicBezTo>
                      <a:cubicBezTo>
                        <a:pt x="87886" y="29124"/>
                        <a:pt x="82984" y="37180"/>
                        <a:pt x="75733" y="42691"/>
                      </a:cubicBezTo>
                      <a:cubicBezTo>
                        <a:pt x="66392" y="50173"/>
                        <a:pt x="54787" y="54252"/>
                        <a:pt x="42823" y="54261"/>
                      </a:cubicBezTo>
                      <a:close/>
                      <a:moveTo>
                        <a:pt x="54136" y="5067"/>
                      </a:moveTo>
                      <a:cubicBezTo>
                        <a:pt x="52885" y="4972"/>
                        <a:pt x="51616" y="4972"/>
                        <a:pt x="50365" y="5067"/>
                      </a:cubicBezTo>
                      <a:lnTo>
                        <a:pt x="50365" y="5067"/>
                      </a:lnTo>
                      <a:cubicBezTo>
                        <a:pt x="31253" y="7466"/>
                        <a:pt x="20197" y="11237"/>
                        <a:pt x="12226" y="18351"/>
                      </a:cubicBezTo>
                      <a:cubicBezTo>
                        <a:pt x="4256" y="25464"/>
                        <a:pt x="3656" y="30692"/>
                        <a:pt x="6656" y="36177"/>
                      </a:cubicBezTo>
                      <a:cubicBezTo>
                        <a:pt x="9655" y="41662"/>
                        <a:pt x="24568" y="49376"/>
                        <a:pt x="42651" y="48947"/>
                      </a:cubicBezTo>
                      <a:cubicBezTo>
                        <a:pt x="53527" y="48922"/>
                        <a:pt x="64069" y="45202"/>
                        <a:pt x="72562" y="38406"/>
                      </a:cubicBezTo>
                      <a:cubicBezTo>
                        <a:pt x="78724" y="33795"/>
                        <a:pt x="82915" y="27033"/>
                        <a:pt x="84304" y="19465"/>
                      </a:cubicBezTo>
                      <a:cubicBezTo>
                        <a:pt x="84655" y="17528"/>
                        <a:pt x="84158" y="15523"/>
                        <a:pt x="82932" y="13980"/>
                      </a:cubicBezTo>
                      <a:cubicBezTo>
                        <a:pt x="74533" y="8006"/>
                        <a:pt x="64437" y="4878"/>
                        <a:pt x="54136" y="5067"/>
                      </a:cubicBezTo>
                      <a:close/>
                      <a:moveTo>
                        <a:pt x="50022" y="2753"/>
                      </a:moveTo>
                      <a:lnTo>
                        <a:pt x="50022" y="2753"/>
                      </a:lnTo>
                      <a:close/>
                    </a:path>
                  </a:pathLst>
                </a:custGeom>
                <a:solidFill>
                  <a:srgbClr val="455A64"/>
                </a:solidFill>
                <a:ln w="8553" cap="flat">
                  <a:noFill/>
                  <a:prstDash val="solid"/>
                  <a:miter/>
                </a:ln>
              </p:spPr>
              <p:txBody>
                <a:bodyPr rtlCol="0" anchor="ctr"/>
                <a:lstStyle/>
                <a:p>
                  <a:endParaRPr lang="en-US" dirty="0"/>
                </a:p>
              </p:txBody>
            </p:sp>
            <p:sp>
              <p:nvSpPr>
                <p:cNvPr id="112" name="Freeform: Shape 339">
                  <a:extLst>
                    <a:ext uri="{FF2B5EF4-FFF2-40B4-BE49-F238E27FC236}">
                      <a16:creationId xmlns:a16="http://schemas.microsoft.com/office/drawing/2014/main" id="{F7EE00A0-E5E3-1620-63F0-758178CC5F2C}"/>
                    </a:ext>
                  </a:extLst>
                </p:cNvPr>
                <p:cNvSpPr/>
                <p:nvPr/>
              </p:nvSpPr>
              <p:spPr>
                <a:xfrm>
                  <a:off x="5705188" y="4100582"/>
                  <a:ext cx="46822" cy="31769"/>
                </a:xfrm>
                <a:custGeom>
                  <a:avLst/>
                  <a:gdLst>
                    <a:gd name="connsiteX0" fmla="*/ 44395 w 46822"/>
                    <a:gd name="connsiteY0" fmla="*/ 27340 h 31769"/>
                    <a:gd name="connsiteX1" fmla="*/ 40967 w 46822"/>
                    <a:gd name="connsiteY1" fmla="*/ 15941 h 31769"/>
                    <a:gd name="connsiteX2" fmla="*/ 40024 w 46822"/>
                    <a:gd name="connsiteY2" fmla="*/ 16798 h 31769"/>
                    <a:gd name="connsiteX3" fmla="*/ 38653 w 46822"/>
                    <a:gd name="connsiteY3" fmla="*/ 16798 h 31769"/>
                    <a:gd name="connsiteX4" fmla="*/ 36167 w 46822"/>
                    <a:gd name="connsiteY4" fmla="*/ 14484 h 31769"/>
                    <a:gd name="connsiteX5" fmla="*/ 34025 w 46822"/>
                    <a:gd name="connsiteY5" fmla="*/ 12084 h 31769"/>
                    <a:gd name="connsiteX6" fmla="*/ 27854 w 46822"/>
                    <a:gd name="connsiteY6" fmla="*/ 7714 h 31769"/>
                    <a:gd name="connsiteX7" fmla="*/ 20226 w 46822"/>
                    <a:gd name="connsiteY7" fmla="*/ 4800 h 31769"/>
                    <a:gd name="connsiteX8" fmla="*/ 13541 w 46822"/>
                    <a:gd name="connsiteY8" fmla="*/ 2485 h 31769"/>
                    <a:gd name="connsiteX9" fmla="*/ 13858 w 46822"/>
                    <a:gd name="connsiteY9" fmla="*/ 86 h 31769"/>
                    <a:gd name="connsiteX10" fmla="*/ 13970 w 46822"/>
                    <a:gd name="connsiteY10" fmla="*/ 0 h 31769"/>
                    <a:gd name="connsiteX11" fmla="*/ 6942 w 46822"/>
                    <a:gd name="connsiteY11" fmla="*/ 2743 h 31769"/>
                    <a:gd name="connsiteX12" fmla="*/ 1371 w 46822"/>
                    <a:gd name="connsiteY12" fmla="*/ 7885 h 31769"/>
                    <a:gd name="connsiteX13" fmla="*/ 0 w 46822"/>
                    <a:gd name="connsiteY13" fmla="*/ 9513 h 31769"/>
                    <a:gd name="connsiteX14" fmla="*/ 5571 w 46822"/>
                    <a:gd name="connsiteY14" fmla="*/ 7285 h 31769"/>
                    <a:gd name="connsiteX15" fmla="*/ 14998 w 46822"/>
                    <a:gd name="connsiteY15" fmla="*/ 7285 h 31769"/>
                    <a:gd name="connsiteX16" fmla="*/ 26997 w 46822"/>
                    <a:gd name="connsiteY16" fmla="*/ 11056 h 31769"/>
                    <a:gd name="connsiteX17" fmla="*/ 34710 w 46822"/>
                    <a:gd name="connsiteY17" fmla="*/ 18341 h 31769"/>
                    <a:gd name="connsiteX18" fmla="*/ 39938 w 46822"/>
                    <a:gd name="connsiteY18" fmla="*/ 26911 h 31769"/>
                    <a:gd name="connsiteX19" fmla="*/ 46280 w 46822"/>
                    <a:gd name="connsiteY19" fmla="*/ 31368 h 31769"/>
                    <a:gd name="connsiteX20" fmla="*/ 44395 w 46822"/>
                    <a:gd name="connsiteY20" fmla="*/ 27340 h 3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822" h="31769">
                      <a:moveTo>
                        <a:pt x="44395" y="27340"/>
                      </a:moveTo>
                      <a:cubicBezTo>
                        <a:pt x="41284" y="24434"/>
                        <a:pt x="39972" y="20081"/>
                        <a:pt x="40967" y="15941"/>
                      </a:cubicBezTo>
                      <a:cubicBezTo>
                        <a:pt x="40812" y="16361"/>
                        <a:pt x="40461" y="16687"/>
                        <a:pt x="40024" y="16798"/>
                      </a:cubicBezTo>
                      <a:lnTo>
                        <a:pt x="38653" y="16798"/>
                      </a:lnTo>
                      <a:cubicBezTo>
                        <a:pt x="37564" y="16361"/>
                        <a:pt x="36681" y="15538"/>
                        <a:pt x="36167" y="14484"/>
                      </a:cubicBezTo>
                      <a:cubicBezTo>
                        <a:pt x="35567" y="13584"/>
                        <a:pt x="34847" y="12779"/>
                        <a:pt x="34025" y="12084"/>
                      </a:cubicBezTo>
                      <a:cubicBezTo>
                        <a:pt x="32233" y="10285"/>
                        <a:pt x="30142" y="8811"/>
                        <a:pt x="27854" y="7714"/>
                      </a:cubicBezTo>
                      <a:cubicBezTo>
                        <a:pt x="25437" y="6445"/>
                        <a:pt x="22875" y="5460"/>
                        <a:pt x="20226" y="4800"/>
                      </a:cubicBezTo>
                      <a:cubicBezTo>
                        <a:pt x="18169" y="4285"/>
                        <a:pt x="14827" y="4800"/>
                        <a:pt x="13541" y="2485"/>
                      </a:cubicBezTo>
                      <a:cubicBezTo>
                        <a:pt x="12967" y="1731"/>
                        <a:pt x="13104" y="660"/>
                        <a:pt x="13858" y="86"/>
                      </a:cubicBezTo>
                      <a:cubicBezTo>
                        <a:pt x="13893" y="52"/>
                        <a:pt x="13927" y="26"/>
                        <a:pt x="13970" y="0"/>
                      </a:cubicBezTo>
                      <a:cubicBezTo>
                        <a:pt x="11433" y="309"/>
                        <a:pt x="9016" y="1252"/>
                        <a:pt x="6942" y="2743"/>
                      </a:cubicBezTo>
                      <a:cubicBezTo>
                        <a:pt x="4928" y="4277"/>
                        <a:pt x="3060" y="5999"/>
                        <a:pt x="1371" y="7885"/>
                      </a:cubicBezTo>
                      <a:cubicBezTo>
                        <a:pt x="848" y="8365"/>
                        <a:pt x="386" y="8913"/>
                        <a:pt x="0" y="9513"/>
                      </a:cubicBezTo>
                      <a:cubicBezTo>
                        <a:pt x="1903" y="8896"/>
                        <a:pt x="3763" y="8151"/>
                        <a:pt x="5571" y="7285"/>
                      </a:cubicBezTo>
                      <a:cubicBezTo>
                        <a:pt x="8665" y="6514"/>
                        <a:pt x="11904" y="6514"/>
                        <a:pt x="14998" y="7285"/>
                      </a:cubicBezTo>
                      <a:cubicBezTo>
                        <a:pt x="19146" y="8022"/>
                        <a:pt x="23175" y="9290"/>
                        <a:pt x="26997" y="11056"/>
                      </a:cubicBezTo>
                      <a:cubicBezTo>
                        <a:pt x="30219" y="12684"/>
                        <a:pt x="32902" y="15213"/>
                        <a:pt x="34710" y="18341"/>
                      </a:cubicBezTo>
                      <a:cubicBezTo>
                        <a:pt x="36510" y="21255"/>
                        <a:pt x="37967" y="24426"/>
                        <a:pt x="39938" y="26911"/>
                      </a:cubicBezTo>
                      <a:cubicBezTo>
                        <a:pt x="40710" y="27940"/>
                        <a:pt x="44566" y="33253"/>
                        <a:pt x="46280" y="31368"/>
                      </a:cubicBezTo>
                      <a:cubicBezTo>
                        <a:pt x="47994" y="29482"/>
                        <a:pt x="45166" y="28197"/>
                        <a:pt x="44395" y="27340"/>
                      </a:cubicBezTo>
                      <a:close/>
                    </a:path>
                  </a:pathLst>
                </a:custGeom>
                <a:solidFill>
                  <a:srgbClr val="455A64"/>
                </a:solidFill>
                <a:ln w="8553" cap="flat">
                  <a:noFill/>
                  <a:prstDash val="solid"/>
                  <a:miter/>
                </a:ln>
              </p:spPr>
              <p:txBody>
                <a:bodyPr rtlCol="0" anchor="ctr"/>
                <a:lstStyle/>
                <a:p>
                  <a:endParaRPr lang="en-US" dirty="0"/>
                </a:p>
              </p:txBody>
            </p:sp>
            <p:sp>
              <p:nvSpPr>
                <p:cNvPr id="113" name="Freeform: Shape 340">
                  <a:extLst>
                    <a:ext uri="{FF2B5EF4-FFF2-40B4-BE49-F238E27FC236}">
                      <a16:creationId xmlns:a16="http://schemas.microsoft.com/office/drawing/2014/main" id="{C4219175-0DFD-03A2-86F0-B106AC928243}"/>
                    </a:ext>
                  </a:extLst>
                </p:cNvPr>
                <p:cNvSpPr/>
                <p:nvPr/>
              </p:nvSpPr>
              <p:spPr>
                <a:xfrm>
                  <a:off x="5388788" y="4040007"/>
                  <a:ext cx="129821" cy="91172"/>
                </a:xfrm>
                <a:custGeom>
                  <a:avLst/>
                  <a:gdLst>
                    <a:gd name="connsiteX0" fmla="*/ 48746 w 129821"/>
                    <a:gd name="connsiteY0" fmla="*/ 53548 h 91172"/>
                    <a:gd name="connsiteX1" fmla="*/ 67172 w 129821"/>
                    <a:gd name="connsiteY1" fmla="*/ 53548 h 91172"/>
                    <a:gd name="connsiteX2" fmla="*/ 43775 w 129821"/>
                    <a:gd name="connsiteY2" fmla="*/ 62633 h 91172"/>
                    <a:gd name="connsiteX3" fmla="*/ 43775 w 129821"/>
                    <a:gd name="connsiteY3" fmla="*/ 65718 h 91172"/>
                    <a:gd name="connsiteX4" fmla="*/ 59973 w 129821"/>
                    <a:gd name="connsiteY4" fmla="*/ 73174 h 91172"/>
                    <a:gd name="connsiteX5" fmla="*/ 45660 w 129821"/>
                    <a:gd name="connsiteY5" fmla="*/ 73174 h 91172"/>
                    <a:gd name="connsiteX6" fmla="*/ 34262 w 129821"/>
                    <a:gd name="connsiteY6" fmla="*/ 69660 h 91172"/>
                    <a:gd name="connsiteX7" fmla="*/ 42832 w 129821"/>
                    <a:gd name="connsiteY7" fmla="*/ 91172 h 91172"/>
                    <a:gd name="connsiteX8" fmla="*/ 29291 w 129821"/>
                    <a:gd name="connsiteY8" fmla="*/ 83716 h 91172"/>
                    <a:gd name="connsiteX9" fmla="*/ 20720 w 129821"/>
                    <a:gd name="connsiteY9" fmla="*/ 65889 h 91172"/>
                    <a:gd name="connsiteX10" fmla="*/ 5122 w 129821"/>
                    <a:gd name="connsiteY10" fmla="*/ 43863 h 91172"/>
                    <a:gd name="connsiteX11" fmla="*/ 6665 w 129821"/>
                    <a:gd name="connsiteY11" fmla="*/ 7353 h 91172"/>
                    <a:gd name="connsiteX12" fmla="*/ 34176 w 129821"/>
                    <a:gd name="connsiteY12" fmla="*/ 2211 h 91172"/>
                    <a:gd name="connsiteX13" fmla="*/ 44803 w 129821"/>
                    <a:gd name="connsiteY13" fmla="*/ 7953 h 91172"/>
                    <a:gd name="connsiteX14" fmla="*/ 68286 w 129821"/>
                    <a:gd name="connsiteY14" fmla="*/ 7953 h 91172"/>
                    <a:gd name="connsiteX15" fmla="*/ 100597 w 129821"/>
                    <a:gd name="connsiteY15" fmla="*/ 25780 h 91172"/>
                    <a:gd name="connsiteX16" fmla="*/ 129822 w 129821"/>
                    <a:gd name="connsiteY16" fmla="*/ 44892 h 91172"/>
                    <a:gd name="connsiteX17" fmla="*/ 128194 w 129821"/>
                    <a:gd name="connsiteY17" fmla="*/ 55005 h 91172"/>
                    <a:gd name="connsiteX18" fmla="*/ 87827 w 129821"/>
                    <a:gd name="connsiteY18" fmla="*/ 24923 h 91172"/>
                    <a:gd name="connsiteX19" fmla="*/ 58345 w 129821"/>
                    <a:gd name="connsiteY19" fmla="*/ 16352 h 91172"/>
                    <a:gd name="connsiteX20" fmla="*/ 44032 w 129821"/>
                    <a:gd name="connsiteY20" fmla="*/ 18495 h 91172"/>
                    <a:gd name="connsiteX21" fmla="*/ 28005 w 129821"/>
                    <a:gd name="connsiteY21" fmla="*/ 12238 h 91172"/>
                    <a:gd name="connsiteX22" fmla="*/ 16521 w 129821"/>
                    <a:gd name="connsiteY22" fmla="*/ 21837 h 91172"/>
                    <a:gd name="connsiteX23" fmla="*/ 20035 w 129821"/>
                    <a:gd name="connsiteY23" fmla="*/ 37178 h 91172"/>
                    <a:gd name="connsiteX24" fmla="*/ 31433 w 129821"/>
                    <a:gd name="connsiteY24" fmla="*/ 49434 h 91172"/>
                    <a:gd name="connsiteX25" fmla="*/ 48746 w 129821"/>
                    <a:gd name="connsiteY25" fmla="*/ 53548 h 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821" h="91172">
                      <a:moveTo>
                        <a:pt x="48746" y="53548"/>
                      </a:moveTo>
                      <a:cubicBezTo>
                        <a:pt x="54839" y="52477"/>
                        <a:pt x="61078" y="52477"/>
                        <a:pt x="67172" y="53548"/>
                      </a:cubicBezTo>
                      <a:cubicBezTo>
                        <a:pt x="58542" y="53719"/>
                        <a:pt x="50263" y="56942"/>
                        <a:pt x="43775" y="62633"/>
                      </a:cubicBezTo>
                      <a:cubicBezTo>
                        <a:pt x="42661" y="63575"/>
                        <a:pt x="43346" y="64861"/>
                        <a:pt x="43775" y="65718"/>
                      </a:cubicBezTo>
                      <a:cubicBezTo>
                        <a:pt x="48480" y="69489"/>
                        <a:pt x="54042" y="72051"/>
                        <a:pt x="59973" y="73174"/>
                      </a:cubicBezTo>
                      <a:cubicBezTo>
                        <a:pt x="55242" y="74057"/>
                        <a:pt x="50391" y="74057"/>
                        <a:pt x="45660" y="73174"/>
                      </a:cubicBezTo>
                      <a:cubicBezTo>
                        <a:pt x="41727" y="72489"/>
                        <a:pt x="37896" y="71306"/>
                        <a:pt x="34262" y="69660"/>
                      </a:cubicBezTo>
                      <a:cubicBezTo>
                        <a:pt x="34399" y="77639"/>
                        <a:pt x="37441" y="85293"/>
                        <a:pt x="42832" y="91172"/>
                      </a:cubicBezTo>
                      <a:cubicBezTo>
                        <a:pt x="37553" y="90452"/>
                        <a:pt x="32728" y="87795"/>
                        <a:pt x="29291" y="83716"/>
                      </a:cubicBezTo>
                      <a:cubicBezTo>
                        <a:pt x="25863" y="78068"/>
                        <a:pt x="22992" y="72094"/>
                        <a:pt x="20720" y="65889"/>
                      </a:cubicBezTo>
                      <a:cubicBezTo>
                        <a:pt x="16607" y="57919"/>
                        <a:pt x="9665" y="51662"/>
                        <a:pt x="5122" y="43863"/>
                      </a:cubicBezTo>
                      <a:cubicBezTo>
                        <a:pt x="-2240" y="32619"/>
                        <a:pt x="-1614" y="17938"/>
                        <a:pt x="6665" y="7353"/>
                      </a:cubicBezTo>
                      <a:cubicBezTo>
                        <a:pt x="13821" y="-9"/>
                        <a:pt x="24843" y="-2074"/>
                        <a:pt x="34176" y="2211"/>
                      </a:cubicBezTo>
                      <a:cubicBezTo>
                        <a:pt x="37861" y="3925"/>
                        <a:pt x="41032" y="6582"/>
                        <a:pt x="44803" y="7953"/>
                      </a:cubicBezTo>
                      <a:cubicBezTo>
                        <a:pt x="52585" y="9110"/>
                        <a:pt x="60504" y="9110"/>
                        <a:pt x="68286" y="7953"/>
                      </a:cubicBezTo>
                      <a:cubicBezTo>
                        <a:pt x="80876" y="9744"/>
                        <a:pt x="92369" y="16087"/>
                        <a:pt x="100597" y="25780"/>
                      </a:cubicBezTo>
                      <a:cubicBezTo>
                        <a:pt x="109167" y="34350"/>
                        <a:pt x="114052" y="42920"/>
                        <a:pt x="129822" y="44892"/>
                      </a:cubicBezTo>
                      <a:cubicBezTo>
                        <a:pt x="129025" y="48217"/>
                        <a:pt x="128476" y="51594"/>
                        <a:pt x="128194" y="55005"/>
                      </a:cubicBezTo>
                      <a:cubicBezTo>
                        <a:pt x="105482" y="45749"/>
                        <a:pt x="98540" y="34179"/>
                        <a:pt x="87827" y="24923"/>
                      </a:cubicBezTo>
                      <a:cubicBezTo>
                        <a:pt x="80113" y="17209"/>
                        <a:pt x="68989" y="13978"/>
                        <a:pt x="58345" y="16352"/>
                      </a:cubicBezTo>
                      <a:cubicBezTo>
                        <a:pt x="53742" y="17938"/>
                        <a:pt x="48891" y="18666"/>
                        <a:pt x="44032" y="18495"/>
                      </a:cubicBezTo>
                      <a:cubicBezTo>
                        <a:pt x="38376" y="17466"/>
                        <a:pt x="33747" y="12410"/>
                        <a:pt x="28005" y="12238"/>
                      </a:cubicBezTo>
                      <a:cubicBezTo>
                        <a:pt x="22426" y="12427"/>
                        <a:pt x="17695" y="16387"/>
                        <a:pt x="16521" y="21837"/>
                      </a:cubicBezTo>
                      <a:cubicBezTo>
                        <a:pt x="15475" y="27219"/>
                        <a:pt x="16752" y="32790"/>
                        <a:pt x="20035" y="37178"/>
                      </a:cubicBezTo>
                      <a:cubicBezTo>
                        <a:pt x="23403" y="41644"/>
                        <a:pt x="27225" y="45749"/>
                        <a:pt x="31433" y="49434"/>
                      </a:cubicBezTo>
                      <a:cubicBezTo>
                        <a:pt x="36396" y="53128"/>
                        <a:pt x="42652" y="54619"/>
                        <a:pt x="48746" y="53548"/>
                      </a:cubicBezTo>
                      <a:close/>
                    </a:path>
                  </a:pathLst>
                </a:custGeom>
                <a:solidFill>
                  <a:srgbClr val="455A64"/>
                </a:solidFill>
                <a:ln w="8553" cap="flat">
                  <a:noFill/>
                  <a:prstDash val="solid"/>
                  <a:miter/>
                </a:ln>
              </p:spPr>
              <p:txBody>
                <a:bodyPr rtlCol="0" anchor="ctr"/>
                <a:lstStyle/>
                <a:p>
                  <a:endParaRPr lang="en-US" dirty="0"/>
                </a:p>
              </p:txBody>
            </p:sp>
            <p:sp>
              <p:nvSpPr>
                <p:cNvPr id="114" name="Freeform: Shape 341">
                  <a:extLst>
                    <a:ext uri="{FF2B5EF4-FFF2-40B4-BE49-F238E27FC236}">
                      <a16:creationId xmlns:a16="http://schemas.microsoft.com/office/drawing/2014/main" id="{2C7643ED-1FBE-7315-7573-8D533C01BCE0}"/>
                    </a:ext>
                  </a:extLst>
                </p:cNvPr>
                <p:cNvSpPr/>
                <p:nvPr/>
              </p:nvSpPr>
              <p:spPr>
                <a:xfrm>
                  <a:off x="5416422" y="4090873"/>
                  <a:ext cx="89426" cy="54275"/>
                </a:xfrm>
                <a:custGeom>
                  <a:avLst/>
                  <a:gdLst>
                    <a:gd name="connsiteX0" fmla="*/ 49137 w 89426"/>
                    <a:gd name="connsiteY0" fmla="*/ 54275 h 54275"/>
                    <a:gd name="connsiteX1" fmla="*/ 46652 w 89426"/>
                    <a:gd name="connsiteY1" fmla="*/ 54275 h 54275"/>
                    <a:gd name="connsiteX2" fmla="*/ 13741 w 89426"/>
                    <a:gd name="connsiteY2" fmla="*/ 42705 h 54275"/>
                    <a:gd name="connsiteX3" fmla="*/ 114 w 89426"/>
                    <a:gd name="connsiteY3" fmla="*/ 20165 h 54275"/>
                    <a:gd name="connsiteX4" fmla="*/ 2857 w 89426"/>
                    <a:gd name="connsiteY4" fmla="*/ 10823 h 54275"/>
                    <a:gd name="connsiteX5" fmla="*/ 39795 w 89426"/>
                    <a:gd name="connsiteY5" fmla="*/ 282 h 54275"/>
                    <a:gd name="connsiteX6" fmla="*/ 80676 w 89426"/>
                    <a:gd name="connsiteY6" fmla="*/ 14766 h 54275"/>
                    <a:gd name="connsiteX7" fmla="*/ 87275 w 89426"/>
                    <a:gd name="connsiteY7" fmla="*/ 39106 h 54275"/>
                    <a:gd name="connsiteX8" fmla="*/ 49137 w 89426"/>
                    <a:gd name="connsiteY8" fmla="*/ 54275 h 54275"/>
                    <a:gd name="connsiteX9" fmla="*/ 35424 w 89426"/>
                    <a:gd name="connsiteY9" fmla="*/ 4995 h 54275"/>
                    <a:gd name="connsiteX10" fmla="*/ 6628 w 89426"/>
                    <a:gd name="connsiteY10" fmla="*/ 14166 h 54275"/>
                    <a:gd name="connsiteX11" fmla="*/ 5171 w 89426"/>
                    <a:gd name="connsiteY11" fmla="*/ 19651 h 54275"/>
                    <a:gd name="connsiteX12" fmla="*/ 16912 w 89426"/>
                    <a:gd name="connsiteY12" fmla="*/ 38592 h 54275"/>
                    <a:gd name="connsiteX13" fmla="*/ 46823 w 89426"/>
                    <a:gd name="connsiteY13" fmla="*/ 49133 h 54275"/>
                    <a:gd name="connsiteX14" fmla="*/ 82819 w 89426"/>
                    <a:gd name="connsiteY14" fmla="*/ 36363 h 54275"/>
                    <a:gd name="connsiteX15" fmla="*/ 77248 w 89426"/>
                    <a:gd name="connsiteY15" fmla="*/ 18537 h 54275"/>
                    <a:gd name="connsiteX16" fmla="*/ 39195 w 89426"/>
                    <a:gd name="connsiteY16" fmla="*/ 5253 h 54275"/>
                    <a:gd name="connsiteX17" fmla="*/ 35424 w 89426"/>
                    <a:gd name="connsiteY17" fmla="*/ 4995 h 5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426" h="54275">
                      <a:moveTo>
                        <a:pt x="49137" y="54275"/>
                      </a:moveTo>
                      <a:lnTo>
                        <a:pt x="46652" y="54275"/>
                      </a:lnTo>
                      <a:cubicBezTo>
                        <a:pt x="34696" y="54232"/>
                        <a:pt x="23100" y="50153"/>
                        <a:pt x="13741" y="42705"/>
                      </a:cubicBezTo>
                      <a:cubicBezTo>
                        <a:pt x="6516" y="37186"/>
                        <a:pt x="1648" y="29130"/>
                        <a:pt x="114" y="20165"/>
                      </a:cubicBezTo>
                      <a:cubicBezTo>
                        <a:pt x="-357" y="16805"/>
                        <a:pt x="646" y="13403"/>
                        <a:pt x="2857" y="10823"/>
                      </a:cubicBezTo>
                      <a:cubicBezTo>
                        <a:pt x="13347" y="2673"/>
                        <a:pt x="26580" y="-1107"/>
                        <a:pt x="39795" y="282"/>
                      </a:cubicBezTo>
                      <a:cubicBezTo>
                        <a:pt x="60022" y="2767"/>
                        <a:pt x="71849" y="6967"/>
                        <a:pt x="80676" y="14766"/>
                      </a:cubicBezTo>
                      <a:cubicBezTo>
                        <a:pt x="93103" y="25821"/>
                        <a:pt x="89247" y="35420"/>
                        <a:pt x="87275" y="39106"/>
                      </a:cubicBezTo>
                      <a:cubicBezTo>
                        <a:pt x="82647" y="46733"/>
                        <a:pt x="67306" y="54275"/>
                        <a:pt x="49137" y="54275"/>
                      </a:cubicBezTo>
                      <a:close/>
                      <a:moveTo>
                        <a:pt x="35424" y="4995"/>
                      </a:moveTo>
                      <a:cubicBezTo>
                        <a:pt x="25088" y="4850"/>
                        <a:pt x="14984" y="8072"/>
                        <a:pt x="6628" y="14166"/>
                      </a:cubicBezTo>
                      <a:cubicBezTo>
                        <a:pt x="5385" y="15700"/>
                        <a:pt x="4854" y="17697"/>
                        <a:pt x="5171" y="19651"/>
                      </a:cubicBezTo>
                      <a:cubicBezTo>
                        <a:pt x="6593" y="27201"/>
                        <a:pt x="10784" y="33955"/>
                        <a:pt x="16912" y="38592"/>
                      </a:cubicBezTo>
                      <a:cubicBezTo>
                        <a:pt x="25414" y="45371"/>
                        <a:pt x="35947" y="49082"/>
                        <a:pt x="46823" y="49133"/>
                      </a:cubicBezTo>
                      <a:cubicBezTo>
                        <a:pt x="64992" y="49733"/>
                        <a:pt x="79391" y="42191"/>
                        <a:pt x="82819" y="36363"/>
                      </a:cubicBezTo>
                      <a:cubicBezTo>
                        <a:pt x="86247" y="30535"/>
                        <a:pt x="84190" y="24707"/>
                        <a:pt x="77248" y="18537"/>
                      </a:cubicBezTo>
                      <a:cubicBezTo>
                        <a:pt x="70306" y="12366"/>
                        <a:pt x="58307" y="7652"/>
                        <a:pt x="39195" y="5253"/>
                      </a:cubicBezTo>
                      <a:cubicBezTo>
                        <a:pt x="37944" y="5081"/>
                        <a:pt x="36684" y="4995"/>
                        <a:pt x="35424" y="4995"/>
                      </a:cubicBezTo>
                      <a:close/>
                    </a:path>
                  </a:pathLst>
                </a:custGeom>
                <a:solidFill>
                  <a:srgbClr val="455A64"/>
                </a:solidFill>
                <a:ln w="8553" cap="flat">
                  <a:noFill/>
                  <a:prstDash val="solid"/>
                  <a:miter/>
                </a:ln>
              </p:spPr>
              <p:txBody>
                <a:bodyPr rtlCol="0" anchor="ctr"/>
                <a:lstStyle/>
                <a:p>
                  <a:endParaRPr lang="en-US" dirty="0"/>
                </a:p>
              </p:txBody>
            </p:sp>
            <p:sp>
              <p:nvSpPr>
                <p:cNvPr id="115" name="Freeform: Shape 342">
                  <a:extLst>
                    <a:ext uri="{FF2B5EF4-FFF2-40B4-BE49-F238E27FC236}">
                      <a16:creationId xmlns:a16="http://schemas.microsoft.com/office/drawing/2014/main" id="{92523028-3318-F067-B58A-6F2430766962}"/>
                    </a:ext>
                  </a:extLst>
                </p:cNvPr>
                <p:cNvSpPr/>
                <p:nvPr/>
              </p:nvSpPr>
              <p:spPr>
                <a:xfrm>
                  <a:off x="5499127" y="4100582"/>
                  <a:ext cx="46908" cy="31769"/>
                </a:xfrm>
                <a:custGeom>
                  <a:avLst/>
                  <a:gdLst>
                    <a:gd name="connsiteX0" fmla="*/ 2428 w 46908"/>
                    <a:gd name="connsiteY0" fmla="*/ 27340 h 31769"/>
                    <a:gd name="connsiteX1" fmla="*/ 5856 w 46908"/>
                    <a:gd name="connsiteY1" fmla="*/ 15941 h 31769"/>
                    <a:gd name="connsiteX2" fmla="*/ 6884 w 46908"/>
                    <a:gd name="connsiteY2" fmla="*/ 16798 h 31769"/>
                    <a:gd name="connsiteX3" fmla="*/ 8170 w 46908"/>
                    <a:gd name="connsiteY3" fmla="*/ 16798 h 31769"/>
                    <a:gd name="connsiteX4" fmla="*/ 10655 w 46908"/>
                    <a:gd name="connsiteY4" fmla="*/ 14484 h 31769"/>
                    <a:gd name="connsiteX5" fmla="*/ 12798 w 46908"/>
                    <a:gd name="connsiteY5" fmla="*/ 12084 h 31769"/>
                    <a:gd name="connsiteX6" fmla="*/ 18969 w 46908"/>
                    <a:gd name="connsiteY6" fmla="*/ 7714 h 31769"/>
                    <a:gd name="connsiteX7" fmla="*/ 26682 w 46908"/>
                    <a:gd name="connsiteY7" fmla="*/ 4800 h 31769"/>
                    <a:gd name="connsiteX8" fmla="*/ 33367 w 46908"/>
                    <a:gd name="connsiteY8" fmla="*/ 2485 h 31769"/>
                    <a:gd name="connsiteX9" fmla="*/ 32939 w 46908"/>
                    <a:gd name="connsiteY9" fmla="*/ 0 h 31769"/>
                    <a:gd name="connsiteX10" fmla="*/ 39881 w 46908"/>
                    <a:gd name="connsiteY10" fmla="*/ 2743 h 31769"/>
                    <a:gd name="connsiteX11" fmla="*/ 45537 w 46908"/>
                    <a:gd name="connsiteY11" fmla="*/ 7885 h 31769"/>
                    <a:gd name="connsiteX12" fmla="*/ 46908 w 46908"/>
                    <a:gd name="connsiteY12" fmla="*/ 9513 h 31769"/>
                    <a:gd name="connsiteX13" fmla="*/ 41252 w 46908"/>
                    <a:gd name="connsiteY13" fmla="*/ 7285 h 31769"/>
                    <a:gd name="connsiteX14" fmla="*/ 31824 w 46908"/>
                    <a:gd name="connsiteY14" fmla="*/ 7285 h 31769"/>
                    <a:gd name="connsiteX15" fmla="*/ 19826 w 46908"/>
                    <a:gd name="connsiteY15" fmla="*/ 11056 h 31769"/>
                    <a:gd name="connsiteX16" fmla="*/ 12112 w 46908"/>
                    <a:gd name="connsiteY16" fmla="*/ 18341 h 31769"/>
                    <a:gd name="connsiteX17" fmla="*/ 6884 w 46908"/>
                    <a:gd name="connsiteY17" fmla="*/ 26911 h 31769"/>
                    <a:gd name="connsiteX18" fmla="*/ 542 w 46908"/>
                    <a:gd name="connsiteY18" fmla="*/ 31368 h 31769"/>
                    <a:gd name="connsiteX19" fmla="*/ 2428 w 46908"/>
                    <a:gd name="connsiteY19" fmla="*/ 27340 h 3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908" h="31769">
                      <a:moveTo>
                        <a:pt x="2428" y="27340"/>
                      </a:moveTo>
                      <a:cubicBezTo>
                        <a:pt x="5573" y="24452"/>
                        <a:pt x="6884" y="20081"/>
                        <a:pt x="5856" y="15941"/>
                      </a:cubicBezTo>
                      <a:cubicBezTo>
                        <a:pt x="6036" y="16378"/>
                        <a:pt x="6422" y="16695"/>
                        <a:pt x="6884" y="16798"/>
                      </a:cubicBezTo>
                      <a:lnTo>
                        <a:pt x="8170" y="16798"/>
                      </a:lnTo>
                      <a:cubicBezTo>
                        <a:pt x="9258" y="16361"/>
                        <a:pt x="10141" y="15538"/>
                        <a:pt x="10655" y="14484"/>
                      </a:cubicBezTo>
                      <a:cubicBezTo>
                        <a:pt x="11281" y="13610"/>
                        <a:pt x="11992" y="12804"/>
                        <a:pt x="12798" y="12084"/>
                      </a:cubicBezTo>
                      <a:cubicBezTo>
                        <a:pt x="14606" y="10310"/>
                        <a:pt x="16689" y="8828"/>
                        <a:pt x="18969" y="7714"/>
                      </a:cubicBezTo>
                      <a:cubicBezTo>
                        <a:pt x="21420" y="6454"/>
                        <a:pt x="24008" y="5477"/>
                        <a:pt x="26682" y="4800"/>
                      </a:cubicBezTo>
                      <a:cubicBezTo>
                        <a:pt x="28653" y="4285"/>
                        <a:pt x="32082" y="4800"/>
                        <a:pt x="33367" y="2485"/>
                      </a:cubicBezTo>
                      <a:cubicBezTo>
                        <a:pt x="33924" y="1680"/>
                        <a:pt x="33736" y="574"/>
                        <a:pt x="32939" y="0"/>
                      </a:cubicBezTo>
                      <a:cubicBezTo>
                        <a:pt x="35450" y="309"/>
                        <a:pt x="37841" y="1252"/>
                        <a:pt x="39881" y="2743"/>
                      </a:cubicBezTo>
                      <a:cubicBezTo>
                        <a:pt x="41903" y="4294"/>
                        <a:pt x="43797" y="6017"/>
                        <a:pt x="45537" y="7885"/>
                      </a:cubicBezTo>
                      <a:cubicBezTo>
                        <a:pt x="46060" y="8365"/>
                        <a:pt x="46523" y="8913"/>
                        <a:pt x="46908" y="9513"/>
                      </a:cubicBezTo>
                      <a:cubicBezTo>
                        <a:pt x="44971" y="8896"/>
                        <a:pt x="43086" y="8151"/>
                        <a:pt x="41252" y="7285"/>
                      </a:cubicBezTo>
                      <a:cubicBezTo>
                        <a:pt x="38158" y="6514"/>
                        <a:pt x="34918" y="6514"/>
                        <a:pt x="31824" y="7285"/>
                      </a:cubicBezTo>
                      <a:cubicBezTo>
                        <a:pt x="27685" y="8031"/>
                        <a:pt x="23648" y="9299"/>
                        <a:pt x="19826" y="11056"/>
                      </a:cubicBezTo>
                      <a:cubicBezTo>
                        <a:pt x="16620" y="12710"/>
                        <a:pt x="13946" y="15230"/>
                        <a:pt x="12112" y="18341"/>
                      </a:cubicBezTo>
                      <a:cubicBezTo>
                        <a:pt x="10313" y="21255"/>
                        <a:pt x="8941" y="24426"/>
                        <a:pt x="6884" y="26911"/>
                      </a:cubicBezTo>
                      <a:cubicBezTo>
                        <a:pt x="6113" y="27940"/>
                        <a:pt x="2256" y="33253"/>
                        <a:pt x="542" y="31368"/>
                      </a:cubicBezTo>
                      <a:cubicBezTo>
                        <a:pt x="-1172" y="29482"/>
                        <a:pt x="1656" y="28197"/>
                        <a:pt x="2428" y="27340"/>
                      </a:cubicBezTo>
                      <a:close/>
                    </a:path>
                  </a:pathLst>
                </a:custGeom>
                <a:solidFill>
                  <a:srgbClr val="455A64"/>
                </a:solidFill>
                <a:ln w="8553" cap="flat">
                  <a:noFill/>
                  <a:prstDash val="solid"/>
                  <a:miter/>
                </a:ln>
              </p:spPr>
              <p:txBody>
                <a:bodyPr rtlCol="0" anchor="ctr"/>
                <a:lstStyle/>
                <a:p>
                  <a:endParaRPr lang="en-US" dirty="0"/>
                </a:p>
              </p:txBody>
            </p:sp>
          </p:grpSp>
          <p:sp>
            <p:nvSpPr>
              <p:cNvPr id="97" name="Freeform: Shape 343">
                <a:extLst>
                  <a:ext uri="{FF2B5EF4-FFF2-40B4-BE49-F238E27FC236}">
                    <a16:creationId xmlns:a16="http://schemas.microsoft.com/office/drawing/2014/main" id="{55C3ED04-9E45-7430-334C-819F7A9609EE}"/>
                  </a:ext>
                </a:extLst>
              </p:cNvPr>
              <p:cNvSpPr/>
              <p:nvPr/>
            </p:nvSpPr>
            <p:spPr>
              <a:xfrm>
                <a:off x="5282693" y="3784067"/>
                <a:ext cx="233495" cy="191730"/>
              </a:xfrm>
              <a:custGeom>
                <a:avLst/>
                <a:gdLst>
                  <a:gd name="connsiteX0" fmla="*/ 230518 w 233495"/>
                  <a:gd name="connsiteY0" fmla="*/ 191730 h 191730"/>
                  <a:gd name="connsiteX1" fmla="*/ 228804 w 233495"/>
                  <a:gd name="connsiteY1" fmla="*/ 191130 h 191730"/>
                  <a:gd name="connsiteX2" fmla="*/ 830 w 233495"/>
                  <a:gd name="connsiteY2" fmla="*/ 4895 h 191730"/>
                  <a:gd name="connsiteX3" fmla="*/ 727 w 233495"/>
                  <a:gd name="connsiteY3" fmla="*/ 1141 h 191730"/>
                  <a:gd name="connsiteX4" fmla="*/ 830 w 233495"/>
                  <a:gd name="connsiteY4" fmla="*/ 1038 h 191730"/>
                  <a:gd name="connsiteX5" fmla="*/ 4773 w 233495"/>
                  <a:gd name="connsiteY5" fmla="*/ 609 h 191730"/>
                  <a:gd name="connsiteX6" fmla="*/ 232660 w 233495"/>
                  <a:gd name="connsiteY6" fmla="*/ 186845 h 191730"/>
                  <a:gd name="connsiteX7" fmla="*/ 232729 w 233495"/>
                  <a:gd name="connsiteY7" fmla="*/ 190719 h 191730"/>
                  <a:gd name="connsiteX8" fmla="*/ 232660 w 233495"/>
                  <a:gd name="connsiteY8" fmla="*/ 190787 h 191730"/>
                  <a:gd name="connsiteX9" fmla="*/ 230518 w 233495"/>
                  <a:gd name="connsiteY9" fmla="*/ 191730 h 1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95" h="191730">
                    <a:moveTo>
                      <a:pt x="230518" y="191730"/>
                    </a:moveTo>
                    <a:cubicBezTo>
                      <a:pt x="229892" y="191739"/>
                      <a:pt x="229284" y="191524"/>
                      <a:pt x="228804" y="191130"/>
                    </a:cubicBezTo>
                    <a:lnTo>
                      <a:pt x="830" y="4895"/>
                    </a:lnTo>
                    <a:cubicBezTo>
                      <a:pt x="-232" y="3883"/>
                      <a:pt x="-284" y="2204"/>
                      <a:pt x="727" y="1141"/>
                    </a:cubicBezTo>
                    <a:cubicBezTo>
                      <a:pt x="762" y="1107"/>
                      <a:pt x="796" y="1072"/>
                      <a:pt x="830" y="1038"/>
                    </a:cubicBezTo>
                    <a:cubicBezTo>
                      <a:pt x="1807" y="-153"/>
                      <a:pt x="3564" y="-350"/>
                      <a:pt x="4773" y="609"/>
                    </a:cubicBezTo>
                    <a:lnTo>
                      <a:pt x="232660" y="186845"/>
                    </a:lnTo>
                    <a:cubicBezTo>
                      <a:pt x="233749" y="187899"/>
                      <a:pt x="233775" y="189630"/>
                      <a:pt x="232729" y="190719"/>
                    </a:cubicBezTo>
                    <a:cubicBezTo>
                      <a:pt x="232703" y="190744"/>
                      <a:pt x="232686" y="190770"/>
                      <a:pt x="232660" y="190787"/>
                    </a:cubicBezTo>
                    <a:cubicBezTo>
                      <a:pt x="232112" y="191396"/>
                      <a:pt x="231332" y="191739"/>
                      <a:pt x="230518" y="191730"/>
                    </a:cubicBezTo>
                    <a:close/>
                  </a:path>
                </a:pathLst>
              </a:custGeom>
              <a:solidFill>
                <a:srgbClr val="455A64"/>
              </a:solidFill>
              <a:ln w="8553" cap="flat">
                <a:noFill/>
                <a:prstDash val="solid"/>
                <a:miter/>
              </a:ln>
            </p:spPr>
            <p:txBody>
              <a:bodyPr rtlCol="0" anchor="ctr"/>
              <a:lstStyle/>
              <a:p>
                <a:endParaRPr lang="en-US" dirty="0"/>
              </a:p>
            </p:txBody>
          </p:sp>
          <p:sp>
            <p:nvSpPr>
              <p:cNvPr id="98" name="Freeform: Shape 344">
                <a:extLst>
                  <a:ext uri="{FF2B5EF4-FFF2-40B4-BE49-F238E27FC236}">
                    <a16:creationId xmlns:a16="http://schemas.microsoft.com/office/drawing/2014/main" id="{80CFFA72-974C-9D92-EE69-814F47FC35EF}"/>
                  </a:ext>
                </a:extLst>
              </p:cNvPr>
              <p:cNvSpPr/>
              <p:nvPr/>
            </p:nvSpPr>
            <p:spPr>
              <a:xfrm>
                <a:off x="5271010" y="3772335"/>
                <a:ext cx="29139" cy="29139"/>
              </a:xfrm>
              <a:custGeom>
                <a:avLst/>
                <a:gdLst>
                  <a:gd name="connsiteX0" fmla="*/ 0 w 29139"/>
                  <a:gd name="connsiteY0" fmla="*/ 14484 h 29139"/>
                  <a:gd name="connsiteX1" fmla="*/ 14484 w 29139"/>
                  <a:gd name="connsiteY1" fmla="*/ 29140 h 29139"/>
                  <a:gd name="connsiteX2" fmla="*/ 29140 w 29139"/>
                  <a:gd name="connsiteY2" fmla="*/ 14655 h 29139"/>
                  <a:gd name="connsiteX3" fmla="*/ 14656 w 29139"/>
                  <a:gd name="connsiteY3" fmla="*/ 0 h 29139"/>
                  <a:gd name="connsiteX4" fmla="*/ 14484 w 29139"/>
                  <a:gd name="connsiteY4" fmla="*/ 0 h 29139"/>
                  <a:gd name="connsiteX5" fmla="*/ 0 w 29139"/>
                  <a:gd name="connsiteY5" fmla="*/ 14484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39" h="29139">
                    <a:moveTo>
                      <a:pt x="0" y="14484"/>
                    </a:moveTo>
                    <a:cubicBezTo>
                      <a:pt x="-51" y="22532"/>
                      <a:pt x="6437" y="29088"/>
                      <a:pt x="14484" y="29140"/>
                    </a:cubicBezTo>
                    <a:cubicBezTo>
                      <a:pt x="22532" y="29182"/>
                      <a:pt x="29088" y="22703"/>
                      <a:pt x="29140" y="14655"/>
                    </a:cubicBezTo>
                    <a:cubicBezTo>
                      <a:pt x="29183" y="6608"/>
                      <a:pt x="22703" y="51"/>
                      <a:pt x="14656" y="0"/>
                    </a:cubicBezTo>
                    <a:cubicBezTo>
                      <a:pt x="14596" y="0"/>
                      <a:pt x="14544" y="0"/>
                      <a:pt x="14484" y="0"/>
                    </a:cubicBezTo>
                    <a:cubicBezTo>
                      <a:pt x="6488" y="0"/>
                      <a:pt x="0" y="6488"/>
                      <a:pt x="0" y="14484"/>
                    </a:cubicBezTo>
                    <a:close/>
                  </a:path>
                </a:pathLst>
              </a:custGeom>
              <a:solidFill>
                <a:srgbClr val="455A64"/>
              </a:solidFill>
              <a:ln w="8553" cap="flat">
                <a:noFill/>
                <a:prstDash val="solid"/>
                <a:miter/>
              </a:ln>
            </p:spPr>
            <p:txBody>
              <a:bodyPr rtlCol="0" anchor="ctr"/>
              <a:lstStyle/>
              <a:p>
                <a:endParaRPr lang="en-US" dirty="0"/>
              </a:p>
            </p:txBody>
          </p:sp>
          <p:sp>
            <p:nvSpPr>
              <p:cNvPr id="99" name="Freeform: Shape 345">
                <a:extLst>
                  <a:ext uri="{FF2B5EF4-FFF2-40B4-BE49-F238E27FC236}">
                    <a16:creationId xmlns:a16="http://schemas.microsoft.com/office/drawing/2014/main" id="{CB9504B3-4780-2707-C1D7-2A4072F41262}"/>
                  </a:ext>
                </a:extLst>
              </p:cNvPr>
              <p:cNvSpPr/>
              <p:nvPr/>
            </p:nvSpPr>
            <p:spPr>
              <a:xfrm>
                <a:off x="5398024" y="4131324"/>
                <a:ext cx="455089" cy="263995"/>
              </a:xfrm>
              <a:custGeom>
                <a:avLst/>
                <a:gdLst>
                  <a:gd name="connsiteX0" fmla="*/ 227545 w 455089"/>
                  <a:gd name="connsiteY0" fmla="*/ 263995 h 263995"/>
                  <a:gd name="connsiteX1" fmla="*/ 0 w 455089"/>
                  <a:gd name="connsiteY1" fmla="*/ 36451 h 263995"/>
                  <a:gd name="connsiteX2" fmla="*/ 2571 w 455089"/>
                  <a:gd name="connsiteY2" fmla="*/ 2169 h 263995"/>
                  <a:gd name="connsiteX3" fmla="*/ 5485 w 455089"/>
                  <a:gd name="connsiteY3" fmla="*/ 26 h 263995"/>
                  <a:gd name="connsiteX4" fmla="*/ 7551 w 455089"/>
                  <a:gd name="connsiteY4" fmla="*/ 2872 h 263995"/>
                  <a:gd name="connsiteX5" fmla="*/ 7542 w 455089"/>
                  <a:gd name="connsiteY5" fmla="*/ 2940 h 263995"/>
                  <a:gd name="connsiteX6" fmla="*/ 5057 w 455089"/>
                  <a:gd name="connsiteY6" fmla="*/ 36622 h 263995"/>
                  <a:gd name="connsiteX7" fmla="*/ 239149 w 455089"/>
                  <a:gd name="connsiteY7" fmla="*/ 247592 h 263995"/>
                  <a:gd name="connsiteX8" fmla="*/ 450119 w 455089"/>
                  <a:gd name="connsiteY8" fmla="*/ 36622 h 263995"/>
                  <a:gd name="connsiteX9" fmla="*/ 447548 w 455089"/>
                  <a:gd name="connsiteY9" fmla="*/ 2940 h 263995"/>
                  <a:gd name="connsiteX10" fmla="*/ 449690 w 455089"/>
                  <a:gd name="connsiteY10" fmla="*/ 26 h 263995"/>
                  <a:gd name="connsiteX11" fmla="*/ 452510 w 455089"/>
                  <a:gd name="connsiteY11" fmla="*/ 2126 h 263995"/>
                  <a:gd name="connsiteX12" fmla="*/ 452519 w 455089"/>
                  <a:gd name="connsiteY12" fmla="*/ 2169 h 263995"/>
                  <a:gd name="connsiteX13" fmla="*/ 455090 w 455089"/>
                  <a:gd name="connsiteY13" fmla="*/ 36451 h 263995"/>
                  <a:gd name="connsiteX14" fmla="*/ 227545 w 455089"/>
                  <a:gd name="connsiteY14" fmla="*/ 263995 h 26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5089" h="263995">
                    <a:moveTo>
                      <a:pt x="227545" y="263995"/>
                    </a:moveTo>
                    <a:cubicBezTo>
                      <a:pt x="101937" y="263850"/>
                      <a:pt x="146" y="162059"/>
                      <a:pt x="0" y="36451"/>
                    </a:cubicBezTo>
                    <a:cubicBezTo>
                      <a:pt x="9" y="24975"/>
                      <a:pt x="866" y="13516"/>
                      <a:pt x="2571" y="2169"/>
                    </a:cubicBezTo>
                    <a:cubicBezTo>
                      <a:pt x="2828" y="798"/>
                      <a:pt x="4105" y="-137"/>
                      <a:pt x="5485" y="26"/>
                    </a:cubicBezTo>
                    <a:cubicBezTo>
                      <a:pt x="6839" y="240"/>
                      <a:pt x="7765" y="1509"/>
                      <a:pt x="7551" y="2872"/>
                    </a:cubicBezTo>
                    <a:cubicBezTo>
                      <a:pt x="7551" y="2889"/>
                      <a:pt x="7551" y="2914"/>
                      <a:pt x="7542" y="2940"/>
                    </a:cubicBezTo>
                    <a:cubicBezTo>
                      <a:pt x="5854" y="14090"/>
                      <a:pt x="5022" y="25352"/>
                      <a:pt x="5057" y="36622"/>
                    </a:cubicBezTo>
                    <a:cubicBezTo>
                      <a:pt x="11442" y="159522"/>
                      <a:pt x="116249" y="253976"/>
                      <a:pt x="239149" y="247592"/>
                    </a:cubicBezTo>
                    <a:cubicBezTo>
                      <a:pt x="353119" y="241678"/>
                      <a:pt x="444197" y="150600"/>
                      <a:pt x="450119" y="36622"/>
                    </a:cubicBezTo>
                    <a:cubicBezTo>
                      <a:pt x="450127" y="25343"/>
                      <a:pt x="449262" y="14082"/>
                      <a:pt x="447548" y="2940"/>
                    </a:cubicBezTo>
                    <a:cubicBezTo>
                      <a:pt x="447385" y="1560"/>
                      <a:pt x="448319" y="283"/>
                      <a:pt x="449690" y="26"/>
                    </a:cubicBezTo>
                    <a:cubicBezTo>
                      <a:pt x="451045" y="-171"/>
                      <a:pt x="452313" y="763"/>
                      <a:pt x="452510" y="2126"/>
                    </a:cubicBezTo>
                    <a:cubicBezTo>
                      <a:pt x="452519" y="2135"/>
                      <a:pt x="452519" y="2152"/>
                      <a:pt x="452519" y="2169"/>
                    </a:cubicBezTo>
                    <a:cubicBezTo>
                      <a:pt x="454224" y="13516"/>
                      <a:pt x="455081" y="24975"/>
                      <a:pt x="455090" y="36451"/>
                    </a:cubicBezTo>
                    <a:cubicBezTo>
                      <a:pt x="454944" y="162059"/>
                      <a:pt x="353153" y="263850"/>
                      <a:pt x="227545" y="263995"/>
                    </a:cubicBezTo>
                    <a:close/>
                  </a:path>
                </a:pathLst>
              </a:custGeom>
              <a:solidFill>
                <a:srgbClr val="1AA4BE"/>
              </a:solidFill>
              <a:ln w="8553" cap="flat">
                <a:noFill/>
                <a:prstDash val="solid"/>
                <a:miter/>
              </a:ln>
            </p:spPr>
            <p:txBody>
              <a:bodyPr rtlCol="0" anchor="ctr"/>
              <a:lstStyle/>
              <a:p>
                <a:endParaRPr lang="en-US" dirty="0"/>
              </a:p>
            </p:txBody>
          </p:sp>
          <p:sp>
            <p:nvSpPr>
              <p:cNvPr id="100" name="Freeform: Shape 346">
                <a:extLst>
                  <a:ext uri="{FF2B5EF4-FFF2-40B4-BE49-F238E27FC236}">
                    <a16:creationId xmlns:a16="http://schemas.microsoft.com/office/drawing/2014/main" id="{F37BB810-1243-F313-B9EA-94E3B1A591CB}"/>
                  </a:ext>
                </a:extLst>
              </p:cNvPr>
              <p:cNvSpPr/>
              <p:nvPr/>
            </p:nvSpPr>
            <p:spPr>
              <a:xfrm>
                <a:off x="5450308" y="3940497"/>
                <a:ext cx="350744" cy="85817"/>
              </a:xfrm>
              <a:custGeom>
                <a:avLst/>
                <a:gdLst>
                  <a:gd name="connsiteX0" fmla="*/ 348040 w 350744"/>
                  <a:gd name="connsiteY0" fmla="*/ 85779 h 85817"/>
                  <a:gd name="connsiteX1" fmla="*/ 346155 w 350744"/>
                  <a:gd name="connsiteY1" fmla="*/ 84922 h 85817"/>
                  <a:gd name="connsiteX2" fmla="*/ 32254 w 350744"/>
                  <a:gd name="connsiteY2" fmla="*/ 57120 h 85817"/>
                  <a:gd name="connsiteX3" fmla="*/ 4452 w 350744"/>
                  <a:gd name="connsiteY3" fmla="*/ 84922 h 85817"/>
                  <a:gd name="connsiteX4" fmla="*/ 895 w 350744"/>
                  <a:gd name="connsiteY4" fmla="*/ 85222 h 85817"/>
                  <a:gd name="connsiteX5" fmla="*/ 595 w 350744"/>
                  <a:gd name="connsiteY5" fmla="*/ 81666 h 85817"/>
                  <a:gd name="connsiteX6" fmla="*/ 321361 w 350744"/>
                  <a:gd name="connsiteY6" fmla="*/ 53015 h 85817"/>
                  <a:gd name="connsiteX7" fmla="*/ 350011 w 350744"/>
                  <a:gd name="connsiteY7" fmla="*/ 81666 h 85817"/>
                  <a:gd name="connsiteX8" fmla="*/ 350011 w 350744"/>
                  <a:gd name="connsiteY8" fmla="*/ 85265 h 85817"/>
                  <a:gd name="connsiteX9" fmla="*/ 348040 w 350744"/>
                  <a:gd name="connsiteY9" fmla="*/ 85779 h 8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744" h="85817">
                    <a:moveTo>
                      <a:pt x="348040" y="85779"/>
                    </a:moveTo>
                    <a:cubicBezTo>
                      <a:pt x="347312" y="85796"/>
                      <a:pt x="346618" y="85479"/>
                      <a:pt x="346155" y="84922"/>
                    </a:cubicBezTo>
                    <a:cubicBezTo>
                      <a:pt x="267153" y="-9438"/>
                      <a:pt x="126615" y="-21882"/>
                      <a:pt x="32254" y="57120"/>
                    </a:cubicBezTo>
                    <a:cubicBezTo>
                      <a:pt x="22184" y="65553"/>
                      <a:pt x="12885" y="74852"/>
                      <a:pt x="4452" y="84922"/>
                    </a:cubicBezTo>
                    <a:cubicBezTo>
                      <a:pt x="3552" y="85985"/>
                      <a:pt x="1958" y="86122"/>
                      <a:pt x="895" y="85222"/>
                    </a:cubicBezTo>
                    <a:cubicBezTo>
                      <a:pt x="-168" y="84322"/>
                      <a:pt x="-305" y="82728"/>
                      <a:pt x="595" y="81666"/>
                    </a:cubicBezTo>
                    <a:cubicBezTo>
                      <a:pt x="81260" y="-14820"/>
                      <a:pt x="224866" y="-27650"/>
                      <a:pt x="321361" y="53015"/>
                    </a:cubicBezTo>
                    <a:cubicBezTo>
                      <a:pt x="331739" y="61697"/>
                      <a:pt x="341330" y="71278"/>
                      <a:pt x="350011" y="81666"/>
                    </a:cubicBezTo>
                    <a:cubicBezTo>
                      <a:pt x="350988" y="82668"/>
                      <a:pt x="350988" y="84262"/>
                      <a:pt x="350011" y="85265"/>
                    </a:cubicBezTo>
                    <a:cubicBezTo>
                      <a:pt x="349446" y="85694"/>
                      <a:pt x="348743" y="85874"/>
                      <a:pt x="348040" y="85779"/>
                    </a:cubicBezTo>
                    <a:close/>
                  </a:path>
                </a:pathLst>
              </a:custGeom>
              <a:solidFill>
                <a:srgbClr val="1AA4BE"/>
              </a:solidFill>
              <a:ln w="8553" cap="flat">
                <a:noFill/>
                <a:prstDash val="solid"/>
                <a:miter/>
              </a:ln>
            </p:spPr>
            <p:txBody>
              <a:bodyPr rtlCol="0" anchor="ctr"/>
              <a:lstStyle/>
              <a:p>
                <a:endParaRPr lang="en-US" dirty="0"/>
              </a:p>
            </p:txBody>
          </p:sp>
        </p:grpSp>
        <p:grpSp>
          <p:nvGrpSpPr>
            <p:cNvPr id="22" name="Graphic 1">
              <a:extLst>
                <a:ext uri="{FF2B5EF4-FFF2-40B4-BE49-F238E27FC236}">
                  <a16:creationId xmlns:a16="http://schemas.microsoft.com/office/drawing/2014/main" id="{F6EE91B0-406F-9ACE-8090-A08D9DE808D9}"/>
                </a:ext>
              </a:extLst>
            </p:cNvPr>
            <p:cNvGrpSpPr/>
            <p:nvPr/>
          </p:nvGrpSpPr>
          <p:grpSpPr>
            <a:xfrm>
              <a:off x="5271010" y="3421633"/>
              <a:ext cx="1616811" cy="597958"/>
              <a:chOff x="5271010" y="3421633"/>
              <a:chExt cx="1616811" cy="597958"/>
            </a:xfrm>
          </p:grpSpPr>
          <p:grpSp>
            <p:nvGrpSpPr>
              <p:cNvPr id="78" name="Graphic 1">
                <a:extLst>
                  <a:ext uri="{FF2B5EF4-FFF2-40B4-BE49-F238E27FC236}">
                    <a16:creationId xmlns:a16="http://schemas.microsoft.com/office/drawing/2014/main" id="{153FC368-E65F-7485-BEEC-D9315EF85C4A}"/>
                  </a:ext>
                </a:extLst>
              </p:cNvPr>
              <p:cNvGrpSpPr/>
              <p:nvPr/>
            </p:nvGrpSpPr>
            <p:grpSpPr>
              <a:xfrm>
                <a:off x="5927627" y="3639822"/>
                <a:ext cx="320474" cy="297664"/>
                <a:chOff x="5927627" y="3639822"/>
                <a:chExt cx="320474" cy="297664"/>
              </a:xfrm>
            </p:grpSpPr>
            <p:sp>
              <p:nvSpPr>
                <p:cNvPr id="86" name="Freeform: Shape 349">
                  <a:extLst>
                    <a:ext uri="{FF2B5EF4-FFF2-40B4-BE49-F238E27FC236}">
                      <a16:creationId xmlns:a16="http://schemas.microsoft.com/office/drawing/2014/main" id="{1067BDEF-19DF-AE89-3BA0-EBF0B0D6D17A}"/>
                    </a:ext>
                  </a:extLst>
                </p:cNvPr>
                <p:cNvSpPr/>
                <p:nvPr/>
              </p:nvSpPr>
              <p:spPr>
                <a:xfrm>
                  <a:off x="5929922" y="3642529"/>
                  <a:ext cx="316327" cy="292386"/>
                </a:xfrm>
                <a:custGeom>
                  <a:avLst/>
                  <a:gdLst>
                    <a:gd name="connsiteX0" fmla="*/ 167620 w 316327"/>
                    <a:gd name="connsiteY0" fmla="*/ 292387 h 292386"/>
                    <a:gd name="connsiteX1" fmla="*/ 97514 w 316327"/>
                    <a:gd name="connsiteY1" fmla="*/ 263933 h 292386"/>
                    <a:gd name="connsiteX2" fmla="*/ 96486 w 316327"/>
                    <a:gd name="connsiteY2" fmla="*/ 262647 h 292386"/>
                    <a:gd name="connsiteX3" fmla="*/ 94943 w 316327"/>
                    <a:gd name="connsiteY3" fmla="*/ 263076 h 292386"/>
                    <a:gd name="connsiteX4" fmla="*/ 89458 w 316327"/>
                    <a:gd name="connsiteY4" fmla="*/ 263761 h 292386"/>
                    <a:gd name="connsiteX5" fmla="*/ 68889 w 316327"/>
                    <a:gd name="connsiteY5" fmla="*/ 253905 h 292386"/>
                    <a:gd name="connsiteX6" fmla="*/ 46177 w 316327"/>
                    <a:gd name="connsiteY6" fmla="*/ 240878 h 292386"/>
                    <a:gd name="connsiteX7" fmla="*/ 39578 w 316327"/>
                    <a:gd name="connsiteY7" fmla="*/ 241907 h 292386"/>
                    <a:gd name="connsiteX8" fmla="*/ 26722 w 316327"/>
                    <a:gd name="connsiteY8" fmla="*/ 270961 h 292386"/>
                    <a:gd name="connsiteX9" fmla="*/ 26722 w 316327"/>
                    <a:gd name="connsiteY9" fmla="*/ 271818 h 292386"/>
                    <a:gd name="connsiteX10" fmla="*/ 14552 w 316327"/>
                    <a:gd name="connsiteY10" fmla="*/ 277046 h 292386"/>
                    <a:gd name="connsiteX11" fmla="*/ 68 w 316327"/>
                    <a:gd name="connsiteY11" fmla="*/ 270018 h 292386"/>
                    <a:gd name="connsiteX12" fmla="*/ 11981 w 316327"/>
                    <a:gd name="connsiteY12" fmla="*/ 222880 h 292386"/>
                    <a:gd name="connsiteX13" fmla="*/ 39578 w 316327"/>
                    <a:gd name="connsiteY13" fmla="*/ 210025 h 292386"/>
                    <a:gd name="connsiteX14" fmla="*/ 51319 w 316327"/>
                    <a:gd name="connsiteY14" fmla="*/ 211225 h 292386"/>
                    <a:gd name="connsiteX15" fmla="*/ 52776 w 316327"/>
                    <a:gd name="connsiteY15" fmla="*/ 211225 h 292386"/>
                    <a:gd name="connsiteX16" fmla="*/ 53719 w 316327"/>
                    <a:gd name="connsiteY16" fmla="*/ 210196 h 292386"/>
                    <a:gd name="connsiteX17" fmla="*/ 82430 w 316327"/>
                    <a:gd name="connsiteY17" fmla="*/ 199740 h 292386"/>
                    <a:gd name="connsiteX18" fmla="*/ 94343 w 316327"/>
                    <a:gd name="connsiteY18" fmla="*/ 200255 h 292386"/>
                    <a:gd name="connsiteX19" fmla="*/ 107799 w 316327"/>
                    <a:gd name="connsiteY19" fmla="*/ 200769 h 292386"/>
                    <a:gd name="connsiteX20" fmla="*/ 112855 w 316327"/>
                    <a:gd name="connsiteY20" fmla="*/ 200769 h 292386"/>
                    <a:gd name="connsiteX21" fmla="*/ 154936 w 316327"/>
                    <a:gd name="connsiteY21" fmla="*/ 164002 h 292386"/>
                    <a:gd name="connsiteX22" fmla="*/ 147651 w 316327"/>
                    <a:gd name="connsiteY22" fmla="*/ 76926 h 292386"/>
                    <a:gd name="connsiteX23" fmla="*/ 135995 w 316327"/>
                    <a:gd name="connsiteY23" fmla="*/ 5534 h 292386"/>
                    <a:gd name="connsiteX24" fmla="*/ 146623 w 316327"/>
                    <a:gd name="connsiteY24" fmla="*/ 135 h 292386"/>
                    <a:gd name="connsiteX25" fmla="*/ 150479 w 316327"/>
                    <a:gd name="connsiteY25" fmla="*/ 135 h 292386"/>
                    <a:gd name="connsiteX26" fmla="*/ 157936 w 316327"/>
                    <a:gd name="connsiteY26" fmla="*/ 8705 h 292386"/>
                    <a:gd name="connsiteX27" fmla="*/ 162735 w 316327"/>
                    <a:gd name="connsiteY27" fmla="*/ 37673 h 292386"/>
                    <a:gd name="connsiteX28" fmla="*/ 183561 w 316327"/>
                    <a:gd name="connsiteY28" fmla="*/ 47187 h 292386"/>
                    <a:gd name="connsiteX29" fmla="*/ 186904 w 316327"/>
                    <a:gd name="connsiteY29" fmla="*/ 47187 h 292386"/>
                    <a:gd name="connsiteX30" fmla="*/ 203102 w 316327"/>
                    <a:gd name="connsiteY30" fmla="*/ 42987 h 292386"/>
                    <a:gd name="connsiteX31" fmla="*/ 241669 w 316327"/>
                    <a:gd name="connsiteY31" fmla="*/ 35531 h 292386"/>
                    <a:gd name="connsiteX32" fmla="*/ 280321 w 316327"/>
                    <a:gd name="connsiteY32" fmla="*/ 46672 h 292386"/>
                    <a:gd name="connsiteX33" fmla="*/ 297034 w 316327"/>
                    <a:gd name="connsiteY33" fmla="*/ 202911 h 292386"/>
                    <a:gd name="connsiteX34" fmla="*/ 167620 w 316327"/>
                    <a:gd name="connsiteY34" fmla="*/ 292387 h 29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327" h="292386">
                      <a:moveTo>
                        <a:pt x="167620" y="292387"/>
                      </a:moveTo>
                      <a:cubicBezTo>
                        <a:pt x="127511" y="292387"/>
                        <a:pt x="106427" y="274560"/>
                        <a:pt x="97514" y="263933"/>
                      </a:cubicBezTo>
                      <a:lnTo>
                        <a:pt x="96486" y="262647"/>
                      </a:lnTo>
                      <a:lnTo>
                        <a:pt x="94943" y="263076"/>
                      </a:lnTo>
                      <a:cubicBezTo>
                        <a:pt x="93143" y="263513"/>
                        <a:pt x="91309" y="263736"/>
                        <a:pt x="89458" y="263761"/>
                      </a:cubicBezTo>
                      <a:cubicBezTo>
                        <a:pt x="81556" y="263384"/>
                        <a:pt x="74134" y="259836"/>
                        <a:pt x="68889" y="253905"/>
                      </a:cubicBezTo>
                      <a:cubicBezTo>
                        <a:pt x="63387" y="246681"/>
                        <a:pt x="55193" y="241984"/>
                        <a:pt x="46177" y="240878"/>
                      </a:cubicBezTo>
                      <a:cubicBezTo>
                        <a:pt x="43940" y="240896"/>
                        <a:pt x="41712" y="241238"/>
                        <a:pt x="39578" y="241907"/>
                      </a:cubicBezTo>
                      <a:cubicBezTo>
                        <a:pt x="26722" y="245678"/>
                        <a:pt x="26722" y="262133"/>
                        <a:pt x="26722" y="270961"/>
                      </a:cubicBezTo>
                      <a:lnTo>
                        <a:pt x="26722" y="271818"/>
                      </a:lnTo>
                      <a:cubicBezTo>
                        <a:pt x="23637" y="275272"/>
                        <a:pt x="19180" y="277183"/>
                        <a:pt x="14552" y="277046"/>
                      </a:cubicBezTo>
                      <a:cubicBezTo>
                        <a:pt x="8904" y="277037"/>
                        <a:pt x="3574" y="274449"/>
                        <a:pt x="68" y="270018"/>
                      </a:cubicBezTo>
                      <a:cubicBezTo>
                        <a:pt x="-592" y="253485"/>
                        <a:pt x="3539" y="237116"/>
                        <a:pt x="11981" y="222880"/>
                      </a:cubicBezTo>
                      <a:cubicBezTo>
                        <a:pt x="18400" y="214181"/>
                        <a:pt x="28788" y="209339"/>
                        <a:pt x="39578" y="210025"/>
                      </a:cubicBezTo>
                      <a:cubicBezTo>
                        <a:pt x="43520" y="210059"/>
                        <a:pt x="47454" y="210453"/>
                        <a:pt x="51319" y="211225"/>
                      </a:cubicBezTo>
                      <a:lnTo>
                        <a:pt x="52776" y="211225"/>
                      </a:lnTo>
                      <a:lnTo>
                        <a:pt x="53719" y="210196"/>
                      </a:lnTo>
                      <a:cubicBezTo>
                        <a:pt x="61313" y="202697"/>
                        <a:pt x="71794" y="198883"/>
                        <a:pt x="82430" y="199740"/>
                      </a:cubicBezTo>
                      <a:cubicBezTo>
                        <a:pt x="86287" y="199740"/>
                        <a:pt x="90315" y="199740"/>
                        <a:pt x="94343" y="200255"/>
                      </a:cubicBezTo>
                      <a:cubicBezTo>
                        <a:pt x="98371" y="200769"/>
                        <a:pt x="102913" y="200769"/>
                        <a:pt x="107799" y="200769"/>
                      </a:cubicBezTo>
                      <a:lnTo>
                        <a:pt x="112855" y="200769"/>
                      </a:lnTo>
                      <a:cubicBezTo>
                        <a:pt x="135910" y="199569"/>
                        <a:pt x="142252" y="187742"/>
                        <a:pt x="154936" y="164002"/>
                      </a:cubicBezTo>
                      <a:cubicBezTo>
                        <a:pt x="168477" y="138290"/>
                        <a:pt x="161878" y="99895"/>
                        <a:pt x="147651" y="76926"/>
                      </a:cubicBezTo>
                      <a:cubicBezTo>
                        <a:pt x="131796" y="51215"/>
                        <a:pt x="128625" y="32017"/>
                        <a:pt x="135995" y="5534"/>
                      </a:cubicBezTo>
                      <a:cubicBezTo>
                        <a:pt x="138309" y="1952"/>
                        <a:pt x="142363" y="-114"/>
                        <a:pt x="146623" y="135"/>
                      </a:cubicBezTo>
                      <a:cubicBezTo>
                        <a:pt x="147900" y="-45"/>
                        <a:pt x="149202" y="-45"/>
                        <a:pt x="150479" y="135"/>
                      </a:cubicBezTo>
                      <a:cubicBezTo>
                        <a:pt x="154773" y="701"/>
                        <a:pt x="157970" y="4377"/>
                        <a:pt x="157936" y="8705"/>
                      </a:cubicBezTo>
                      <a:cubicBezTo>
                        <a:pt x="154430" y="18544"/>
                        <a:pt x="156239" y="29489"/>
                        <a:pt x="162735" y="37673"/>
                      </a:cubicBezTo>
                      <a:cubicBezTo>
                        <a:pt x="167972" y="43707"/>
                        <a:pt x="175565" y="47178"/>
                        <a:pt x="183561" y="47187"/>
                      </a:cubicBezTo>
                      <a:cubicBezTo>
                        <a:pt x="184675" y="47272"/>
                        <a:pt x="185790" y="47272"/>
                        <a:pt x="186904" y="47187"/>
                      </a:cubicBezTo>
                      <a:cubicBezTo>
                        <a:pt x="192406" y="46227"/>
                        <a:pt x="197822" y="44821"/>
                        <a:pt x="203102" y="42987"/>
                      </a:cubicBezTo>
                      <a:cubicBezTo>
                        <a:pt x="215503" y="38556"/>
                        <a:pt x="228504" y="36037"/>
                        <a:pt x="241669" y="35531"/>
                      </a:cubicBezTo>
                      <a:cubicBezTo>
                        <a:pt x="255347" y="35522"/>
                        <a:pt x="268743" y="39388"/>
                        <a:pt x="280321" y="46672"/>
                      </a:cubicBezTo>
                      <a:cubicBezTo>
                        <a:pt x="320602" y="71355"/>
                        <a:pt x="328401" y="144375"/>
                        <a:pt x="297034" y="202911"/>
                      </a:cubicBezTo>
                      <a:cubicBezTo>
                        <a:pt x="264209" y="264276"/>
                        <a:pt x="206958" y="292387"/>
                        <a:pt x="167620" y="292387"/>
                      </a:cubicBezTo>
                      <a:close/>
                    </a:path>
                  </a:pathLst>
                </a:custGeom>
                <a:solidFill>
                  <a:srgbClr val="FFFFFF"/>
                </a:solidFill>
                <a:ln w="8553" cap="flat">
                  <a:noFill/>
                  <a:prstDash val="solid"/>
                  <a:miter/>
                </a:ln>
              </p:spPr>
              <p:txBody>
                <a:bodyPr rtlCol="0" anchor="ctr"/>
                <a:lstStyle/>
                <a:p>
                  <a:endParaRPr lang="en-US" dirty="0"/>
                </a:p>
              </p:txBody>
            </p:sp>
            <p:sp>
              <p:nvSpPr>
                <p:cNvPr id="87" name="Freeform: Shape 350">
                  <a:extLst>
                    <a:ext uri="{FF2B5EF4-FFF2-40B4-BE49-F238E27FC236}">
                      <a16:creationId xmlns:a16="http://schemas.microsoft.com/office/drawing/2014/main" id="{E5EB5F99-78F3-1B2F-4E6A-76FD47E2A2F4}"/>
                    </a:ext>
                  </a:extLst>
                </p:cNvPr>
                <p:cNvSpPr/>
                <p:nvPr/>
              </p:nvSpPr>
              <p:spPr>
                <a:xfrm>
                  <a:off x="5982870" y="3678748"/>
                  <a:ext cx="263240" cy="256082"/>
                </a:xfrm>
                <a:custGeom>
                  <a:avLst/>
                  <a:gdLst>
                    <a:gd name="connsiteX0" fmla="*/ 243829 w 263240"/>
                    <a:gd name="connsiteY0" fmla="*/ 167036 h 256082"/>
                    <a:gd name="connsiteX1" fmla="*/ 227288 w 263240"/>
                    <a:gd name="connsiteY1" fmla="*/ 11054 h 256082"/>
                    <a:gd name="connsiteX2" fmla="*/ 133956 w 263240"/>
                    <a:gd name="connsiteY2" fmla="*/ 11654 h 256082"/>
                    <a:gd name="connsiteX3" fmla="*/ 108244 w 263240"/>
                    <a:gd name="connsiteY3" fmla="*/ 770 h 256082"/>
                    <a:gd name="connsiteX4" fmla="*/ 123328 w 263240"/>
                    <a:gd name="connsiteY4" fmla="*/ 29481 h 256082"/>
                    <a:gd name="connsiteX5" fmla="*/ 218289 w 263240"/>
                    <a:gd name="connsiteY5" fmla="*/ 50907 h 256082"/>
                    <a:gd name="connsiteX6" fmla="*/ 204062 w 263240"/>
                    <a:gd name="connsiteY6" fmla="*/ 179463 h 256082"/>
                    <a:gd name="connsiteX7" fmla="*/ 108073 w 263240"/>
                    <a:gd name="connsiteY7" fmla="*/ 224286 h 256082"/>
                    <a:gd name="connsiteX8" fmla="*/ 59736 w 263240"/>
                    <a:gd name="connsiteY8" fmla="*/ 207146 h 256082"/>
                    <a:gd name="connsiteX9" fmla="*/ 54679 w 263240"/>
                    <a:gd name="connsiteY9" fmla="*/ 182120 h 256082"/>
                    <a:gd name="connsiteX10" fmla="*/ 63250 w 263240"/>
                    <a:gd name="connsiteY10" fmla="*/ 178177 h 256082"/>
                    <a:gd name="connsiteX11" fmla="*/ 99674 w 263240"/>
                    <a:gd name="connsiteY11" fmla="*/ 133868 h 256082"/>
                    <a:gd name="connsiteX12" fmla="*/ 99674 w 263240"/>
                    <a:gd name="connsiteY12" fmla="*/ 133183 h 256082"/>
                    <a:gd name="connsiteX13" fmla="*/ 59993 w 263240"/>
                    <a:gd name="connsiteY13" fmla="*/ 165065 h 256082"/>
                    <a:gd name="connsiteX14" fmla="*/ 0 w 263240"/>
                    <a:gd name="connsiteY14" fmla="*/ 175606 h 256082"/>
                    <a:gd name="connsiteX15" fmla="*/ 43709 w 263240"/>
                    <a:gd name="connsiteY15" fmla="*/ 226343 h 256082"/>
                    <a:gd name="connsiteX16" fmla="*/ 114844 w 263240"/>
                    <a:gd name="connsiteY16" fmla="*/ 256083 h 256082"/>
                    <a:gd name="connsiteX17" fmla="*/ 243829 w 263240"/>
                    <a:gd name="connsiteY17" fmla="*/ 167036 h 2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240" h="256082">
                      <a:moveTo>
                        <a:pt x="243829" y="167036"/>
                      </a:moveTo>
                      <a:cubicBezTo>
                        <a:pt x="276225" y="107043"/>
                        <a:pt x="266283" y="34966"/>
                        <a:pt x="227288" y="11054"/>
                      </a:cubicBezTo>
                      <a:cubicBezTo>
                        <a:pt x="188292" y="-12857"/>
                        <a:pt x="153496" y="9083"/>
                        <a:pt x="133956" y="11654"/>
                      </a:cubicBezTo>
                      <a:cubicBezTo>
                        <a:pt x="124057" y="12897"/>
                        <a:pt x="114244" y="8740"/>
                        <a:pt x="108244" y="770"/>
                      </a:cubicBezTo>
                      <a:cubicBezTo>
                        <a:pt x="107387" y="12434"/>
                        <a:pt x="113241" y="23567"/>
                        <a:pt x="123328" y="29481"/>
                      </a:cubicBezTo>
                      <a:cubicBezTo>
                        <a:pt x="152039" y="47393"/>
                        <a:pt x="193606" y="21939"/>
                        <a:pt x="218289" y="50907"/>
                      </a:cubicBezTo>
                      <a:cubicBezTo>
                        <a:pt x="250171" y="88102"/>
                        <a:pt x="233030" y="144496"/>
                        <a:pt x="204062" y="179463"/>
                      </a:cubicBezTo>
                      <a:cubicBezTo>
                        <a:pt x="180502" y="208165"/>
                        <a:pt x="145209" y="224646"/>
                        <a:pt x="108073" y="224286"/>
                      </a:cubicBezTo>
                      <a:cubicBezTo>
                        <a:pt x="90461" y="224346"/>
                        <a:pt x="73380" y="218287"/>
                        <a:pt x="59736" y="207146"/>
                      </a:cubicBezTo>
                      <a:cubicBezTo>
                        <a:pt x="52537" y="200718"/>
                        <a:pt x="47309" y="188376"/>
                        <a:pt x="54679" y="182120"/>
                      </a:cubicBezTo>
                      <a:cubicBezTo>
                        <a:pt x="57242" y="180243"/>
                        <a:pt x="60156" y="178906"/>
                        <a:pt x="63250" y="178177"/>
                      </a:cubicBezTo>
                      <a:cubicBezTo>
                        <a:pt x="82679" y="171321"/>
                        <a:pt x="96709" y="154258"/>
                        <a:pt x="99674" y="133868"/>
                      </a:cubicBezTo>
                      <a:lnTo>
                        <a:pt x="99674" y="133183"/>
                      </a:lnTo>
                      <a:cubicBezTo>
                        <a:pt x="88618" y="153495"/>
                        <a:pt x="81505" y="164036"/>
                        <a:pt x="59993" y="165065"/>
                      </a:cubicBezTo>
                      <a:cubicBezTo>
                        <a:pt x="36681" y="166265"/>
                        <a:pt x="15084" y="158123"/>
                        <a:pt x="0" y="175606"/>
                      </a:cubicBezTo>
                      <a:cubicBezTo>
                        <a:pt x="18683" y="183148"/>
                        <a:pt x="34282" y="214688"/>
                        <a:pt x="43709" y="226343"/>
                      </a:cubicBezTo>
                      <a:cubicBezTo>
                        <a:pt x="53137" y="237999"/>
                        <a:pt x="74648" y="256083"/>
                        <a:pt x="114844" y="256083"/>
                      </a:cubicBezTo>
                      <a:cubicBezTo>
                        <a:pt x="155039" y="256083"/>
                        <a:pt x="211518" y="227372"/>
                        <a:pt x="243829" y="167036"/>
                      </a:cubicBezTo>
                      <a:close/>
                    </a:path>
                  </a:pathLst>
                </a:custGeom>
                <a:solidFill>
                  <a:srgbClr val="1AA4BE"/>
                </a:solidFill>
                <a:ln w="8553" cap="flat">
                  <a:noFill/>
                  <a:prstDash val="solid"/>
                  <a:miter/>
                </a:ln>
              </p:spPr>
              <p:txBody>
                <a:bodyPr rtlCol="0" anchor="ctr"/>
                <a:lstStyle/>
                <a:p>
                  <a:endParaRPr lang="en-US" dirty="0"/>
                </a:p>
              </p:txBody>
            </p:sp>
            <p:sp>
              <p:nvSpPr>
                <p:cNvPr id="88" name="Freeform: Shape 351">
                  <a:extLst>
                    <a:ext uri="{FF2B5EF4-FFF2-40B4-BE49-F238E27FC236}">
                      <a16:creationId xmlns:a16="http://schemas.microsoft.com/office/drawing/2014/main" id="{ADDD9DA6-03C4-312B-F1C2-A74F88FD34C4}"/>
                    </a:ext>
                  </a:extLst>
                </p:cNvPr>
                <p:cNvSpPr/>
                <p:nvPr/>
              </p:nvSpPr>
              <p:spPr>
                <a:xfrm>
                  <a:off x="5982870" y="3678748"/>
                  <a:ext cx="263240" cy="256082"/>
                </a:xfrm>
                <a:custGeom>
                  <a:avLst/>
                  <a:gdLst>
                    <a:gd name="connsiteX0" fmla="*/ 243829 w 263240"/>
                    <a:gd name="connsiteY0" fmla="*/ 167036 h 256082"/>
                    <a:gd name="connsiteX1" fmla="*/ 227288 w 263240"/>
                    <a:gd name="connsiteY1" fmla="*/ 11054 h 256082"/>
                    <a:gd name="connsiteX2" fmla="*/ 133956 w 263240"/>
                    <a:gd name="connsiteY2" fmla="*/ 11654 h 256082"/>
                    <a:gd name="connsiteX3" fmla="*/ 108244 w 263240"/>
                    <a:gd name="connsiteY3" fmla="*/ 770 h 256082"/>
                    <a:gd name="connsiteX4" fmla="*/ 123328 w 263240"/>
                    <a:gd name="connsiteY4" fmla="*/ 29481 h 256082"/>
                    <a:gd name="connsiteX5" fmla="*/ 218289 w 263240"/>
                    <a:gd name="connsiteY5" fmla="*/ 50907 h 256082"/>
                    <a:gd name="connsiteX6" fmla="*/ 204062 w 263240"/>
                    <a:gd name="connsiteY6" fmla="*/ 179463 h 256082"/>
                    <a:gd name="connsiteX7" fmla="*/ 108073 w 263240"/>
                    <a:gd name="connsiteY7" fmla="*/ 224286 h 256082"/>
                    <a:gd name="connsiteX8" fmla="*/ 59736 w 263240"/>
                    <a:gd name="connsiteY8" fmla="*/ 207146 h 256082"/>
                    <a:gd name="connsiteX9" fmla="*/ 54679 w 263240"/>
                    <a:gd name="connsiteY9" fmla="*/ 182120 h 256082"/>
                    <a:gd name="connsiteX10" fmla="*/ 63250 w 263240"/>
                    <a:gd name="connsiteY10" fmla="*/ 178177 h 256082"/>
                    <a:gd name="connsiteX11" fmla="*/ 99674 w 263240"/>
                    <a:gd name="connsiteY11" fmla="*/ 133868 h 256082"/>
                    <a:gd name="connsiteX12" fmla="*/ 99674 w 263240"/>
                    <a:gd name="connsiteY12" fmla="*/ 133183 h 256082"/>
                    <a:gd name="connsiteX13" fmla="*/ 59993 w 263240"/>
                    <a:gd name="connsiteY13" fmla="*/ 165065 h 256082"/>
                    <a:gd name="connsiteX14" fmla="*/ 0 w 263240"/>
                    <a:gd name="connsiteY14" fmla="*/ 175606 h 256082"/>
                    <a:gd name="connsiteX15" fmla="*/ 43709 w 263240"/>
                    <a:gd name="connsiteY15" fmla="*/ 226343 h 256082"/>
                    <a:gd name="connsiteX16" fmla="*/ 114844 w 263240"/>
                    <a:gd name="connsiteY16" fmla="*/ 256083 h 256082"/>
                    <a:gd name="connsiteX17" fmla="*/ 243829 w 263240"/>
                    <a:gd name="connsiteY17" fmla="*/ 167036 h 2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240" h="256082">
                      <a:moveTo>
                        <a:pt x="243829" y="167036"/>
                      </a:moveTo>
                      <a:cubicBezTo>
                        <a:pt x="276225" y="107043"/>
                        <a:pt x="266283" y="34966"/>
                        <a:pt x="227288" y="11054"/>
                      </a:cubicBezTo>
                      <a:cubicBezTo>
                        <a:pt x="188292" y="-12857"/>
                        <a:pt x="153496" y="9083"/>
                        <a:pt x="133956" y="11654"/>
                      </a:cubicBezTo>
                      <a:cubicBezTo>
                        <a:pt x="124057" y="12897"/>
                        <a:pt x="114244" y="8740"/>
                        <a:pt x="108244" y="770"/>
                      </a:cubicBezTo>
                      <a:cubicBezTo>
                        <a:pt x="107387" y="12434"/>
                        <a:pt x="113241" y="23567"/>
                        <a:pt x="123328" y="29481"/>
                      </a:cubicBezTo>
                      <a:cubicBezTo>
                        <a:pt x="152039" y="47393"/>
                        <a:pt x="193606" y="21939"/>
                        <a:pt x="218289" y="50907"/>
                      </a:cubicBezTo>
                      <a:cubicBezTo>
                        <a:pt x="250171" y="88102"/>
                        <a:pt x="233030" y="144496"/>
                        <a:pt x="204062" y="179463"/>
                      </a:cubicBezTo>
                      <a:cubicBezTo>
                        <a:pt x="180502" y="208165"/>
                        <a:pt x="145209" y="224646"/>
                        <a:pt x="108073" y="224286"/>
                      </a:cubicBezTo>
                      <a:cubicBezTo>
                        <a:pt x="90461" y="224346"/>
                        <a:pt x="73380" y="218287"/>
                        <a:pt x="59736" y="207146"/>
                      </a:cubicBezTo>
                      <a:cubicBezTo>
                        <a:pt x="52537" y="200718"/>
                        <a:pt x="47309" y="188376"/>
                        <a:pt x="54679" y="182120"/>
                      </a:cubicBezTo>
                      <a:cubicBezTo>
                        <a:pt x="57242" y="180243"/>
                        <a:pt x="60156" y="178906"/>
                        <a:pt x="63250" y="178177"/>
                      </a:cubicBezTo>
                      <a:cubicBezTo>
                        <a:pt x="82679" y="171321"/>
                        <a:pt x="96709" y="154258"/>
                        <a:pt x="99674" y="133868"/>
                      </a:cubicBezTo>
                      <a:lnTo>
                        <a:pt x="99674" y="133183"/>
                      </a:lnTo>
                      <a:cubicBezTo>
                        <a:pt x="88618" y="153495"/>
                        <a:pt x="81505" y="164036"/>
                        <a:pt x="59993" y="165065"/>
                      </a:cubicBezTo>
                      <a:cubicBezTo>
                        <a:pt x="36681" y="166265"/>
                        <a:pt x="15084" y="158123"/>
                        <a:pt x="0" y="175606"/>
                      </a:cubicBezTo>
                      <a:cubicBezTo>
                        <a:pt x="18683" y="183148"/>
                        <a:pt x="34282" y="214688"/>
                        <a:pt x="43709" y="226343"/>
                      </a:cubicBezTo>
                      <a:cubicBezTo>
                        <a:pt x="53137" y="237999"/>
                        <a:pt x="74648" y="256083"/>
                        <a:pt x="114844" y="256083"/>
                      </a:cubicBezTo>
                      <a:cubicBezTo>
                        <a:pt x="155039" y="256083"/>
                        <a:pt x="211518" y="227372"/>
                        <a:pt x="243829" y="167036"/>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89" name="Freeform: Shape 352">
                  <a:extLst>
                    <a:ext uri="{FF2B5EF4-FFF2-40B4-BE49-F238E27FC236}">
                      <a16:creationId xmlns:a16="http://schemas.microsoft.com/office/drawing/2014/main" id="{6D5DFD8F-3CBF-3598-42F9-E1001D931126}"/>
                    </a:ext>
                  </a:extLst>
                </p:cNvPr>
                <p:cNvSpPr/>
                <p:nvPr/>
              </p:nvSpPr>
              <p:spPr>
                <a:xfrm>
                  <a:off x="5930116" y="3852720"/>
                  <a:ext cx="96291" cy="66905"/>
                </a:xfrm>
                <a:custGeom>
                  <a:avLst/>
                  <a:gdLst>
                    <a:gd name="connsiteX0" fmla="*/ 96292 w 96291"/>
                    <a:gd name="connsiteY0" fmla="*/ 52285 h 66905"/>
                    <a:gd name="connsiteX1" fmla="*/ 68866 w 96291"/>
                    <a:gd name="connsiteY1" fmla="*/ 43714 h 66905"/>
                    <a:gd name="connsiteX2" fmla="*/ 39298 w 96291"/>
                    <a:gd name="connsiteY2" fmla="*/ 31544 h 66905"/>
                    <a:gd name="connsiteX3" fmla="*/ 26271 w 96291"/>
                    <a:gd name="connsiteY3" fmla="*/ 61712 h 66905"/>
                    <a:gd name="connsiteX4" fmla="*/ 2034 w 96291"/>
                    <a:gd name="connsiteY4" fmla="*/ 62055 h 66905"/>
                    <a:gd name="connsiteX5" fmla="*/ 46 w 96291"/>
                    <a:gd name="connsiteY5" fmla="*/ 59741 h 66905"/>
                    <a:gd name="connsiteX6" fmla="*/ 11958 w 96291"/>
                    <a:gd name="connsiteY6" fmla="*/ 12946 h 66905"/>
                    <a:gd name="connsiteX7" fmla="*/ 52582 w 96291"/>
                    <a:gd name="connsiteY7" fmla="*/ 1633 h 66905"/>
                    <a:gd name="connsiteX8" fmla="*/ 73323 w 96291"/>
                    <a:gd name="connsiteY8" fmla="*/ 19374 h 66905"/>
                    <a:gd name="connsiteX9" fmla="*/ 96292 w 96291"/>
                    <a:gd name="connsiteY9" fmla="*/ 52285 h 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291" h="66905">
                      <a:moveTo>
                        <a:pt x="96292" y="52285"/>
                      </a:moveTo>
                      <a:cubicBezTo>
                        <a:pt x="86264" y="55001"/>
                        <a:pt x="75568" y="51659"/>
                        <a:pt x="68866" y="43714"/>
                      </a:cubicBezTo>
                      <a:cubicBezTo>
                        <a:pt x="61324" y="36172"/>
                        <a:pt x="52839" y="27602"/>
                        <a:pt x="39298" y="31544"/>
                      </a:cubicBezTo>
                      <a:cubicBezTo>
                        <a:pt x="25757" y="35487"/>
                        <a:pt x="26271" y="52970"/>
                        <a:pt x="26271" y="61712"/>
                      </a:cubicBezTo>
                      <a:cubicBezTo>
                        <a:pt x="19672" y="68500"/>
                        <a:pt x="8822" y="68654"/>
                        <a:pt x="2034" y="62055"/>
                      </a:cubicBezTo>
                      <a:cubicBezTo>
                        <a:pt x="1305" y="61344"/>
                        <a:pt x="637" y="60572"/>
                        <a:pt x="46" y="59741"/>
                      </a:cubicBezTo>
                      <a:cubicBezTo>
                        <a:pt x="-486" y="43329"/>
                        <a:pt x="3645" y="27105"/>
                        <a:pt x="11958" y="12946"/>
                      </a:cubicBezTo>
                      <a:cubicBezTo>
                        <a:pt x="19843" y="1376"/>
                        <a:pt x="34584" y="-2566"/>
                        <a:pt x="52582" y="1633"/>
                      </a:cubicBezTo>
                      <a:cubicBezTo>
                        <a:pt x="61144" y="5284"/>
                        <a:pt x="68386" y="11481"/>
                        <a:pt x="73323" y="19374"/>
                      </a:cubicBezTo>
                      <a:cubicBezTo>
                        <a:pt x="83950" y="34030"/>
                        <a:pt x="92949" y="48428"/>
                        <a:pt x="96292" y="52285"/>
                      </a:cubicBezTo>
                      <a:close/>
                    </a:path>
                  </a:pathLst>
                </a:custGeom>
                <a:solidFill>
                  <a:srgbClr val="1AA4BE"/>
                </a:solidFill>
                <a:ln w="8553" cap="flat">
                  <a:noFill/>
                  <a:prstDash val="solid"/>
                  <a:miter/>
                </a:ln>
              </p:spPr>
              <p:txBody>
                <a:bodyPr rtlCol="0" anchor="ctr"/>
                <a:lstStyle/>
                <a:p>
                  <a:endParaRPr lang="en-US" dirty="0"/>
                </a:p>
              </p:txBody>
            </p:sp>
            <p:sp>
              <p:nvSpPr>
                <p:cNvPr id="90" name="Freeform: Shape 353">
                  <a:extLst>
                    <a:ext uri="{FF2B5EF4-FFF2-40B4-BE49-F238E27FC236}">
                      <a16:creationId xmlns:a16="http://schemas.microsoft.com/office/drawing/2014/main" id="{3FEC1B61-2C11-BE4E-AA3C-054B0B99FBA9}"/>
                    </a:ext>
                  </a:extLst>
                </p:cNvPr>
                <p:cNvSpPr/>
                <p:nvPr/>
              </p:nvSpPr>
              <p:spPr>
                <a:xfrm>
                  <a:off x="5930116" y="3852720"/>
                  <a:ext cx="96291" cy="66905"/>
                </a:xfrm>
                <a:custGeom>
                  <a:avLst/>
                  <a:gdLst>
                    <a:gd name="connsiteX0" fmla="*/ 96292 w 96291"/>
                    <a:gd name="connsiteY0" fmla="*/ 52285 h 66905"/>
                    <a:gd name="connsiteX1" fmla="*/ 68866 w 96291"/>
                    <a:gd name="connsiteY1" fmla="*/ 43714 h 66905"/>
                    <a:gd name="connsiteX2" fmla="*/ 39298 w 96291"/>
                    <a:gd name="connsiteY2" fmla="*/ 31544 h 66905"/>
                    <a:gd name="connsiteX3" fmla="*/ 26271 w 96291"/>
                    <a:gd name="connsiteY3" fmla="*/ 61712 h 66905"/>
                    <a:gd name="connsiteX4" fmla="*/ 2034 w 96291"/>
                    <a:gd name="connsiteY4" fmla="*/ 62055 h 66905"/>
                    <a:gd name="connsiteX5" fmla="*/ 46 w 96291"/>
                    <a:gd name="connsiteY5" fmla="*/ 59741 h 66905"/>
                    <a:gd name="connsiteX6" fmla="*/ 11958 w 96291"/>
                    <a:gd name="connsiteY6" fmla="*/ 12946 h 66905"/>
                    <a:gd name="connsiteX7" fmla="*/ 52582 w 96291"/>
                    <a:gd name="connsiteY7" fmla="*/ 1633 h 66905"/>
                    <a:gd name="connsiteX8" fmla="*/ 73323 w 96291"/>
                    <a:gd name="connsiteY8" fmla="*/ 19374 h 66905"/>
                    <a:gd name="connsiteX9" fmla="*/ 96292 w 96291"/>
                    <a:gd name="connsiteY9" fmla="*/ 52285 h 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291" h="66905">
                      <a:moveTo>
                        <a:pt x="96292" y="52285"/>
                      </a:moveTo>
                      <a:cubicBezTo>
                        <a:pt x="86264" y="55001"/>
                        <a:pt x="75568" y="51659"/>
                        <a:pt x="68866" y="43714"/>
                      </a:cubicBezTo>
                      <a:cubicBezTo>
                        <a:pt x="61324" y="36172"/>
                        <a:pt x="52839" y="27602"/>
                        <a:pt x="39298" y="31544"/>
                      </a:cubicBezTo>
                      <a:cubicBezTo>
                        <a:pt x="25757" y="35487"/>
                        <a:pt x="26271" y="52970"/>
                        <a:pt x="26271" y="61712"/>
                      </a:cubicBezTo>
                      <a:cubicBezTo>
                        <a:pt x="19672" y="68500"/>
                        <a:pt x="8822" y="68654"/>
                        <a:pt x="2034" y="62055"/>
                      </a:cubicBezTo>
                      <a:cubicBezTo>
                        <a:pt x="1305" y="61344"/>
                        <a:pt x="637" y="60572"/>
                        <a:pt x="46" y="59741"/>
                      </a:cubicBezTo>
                      <a:cubicBezTo>
                        <a:pt x="-486" y="43329"/>
                        <a:pt x="3645" y="27105"/>
                        <a:pt x="11958" y="12946"/>
                      </a:cubicBezTo>
                      <a:cubicBezTo>
                        <a:pt x="19843" y="1376"/>
                        <a:pt x="34584" y="-2566"/>
                        <a:pt x="52582" y="1633"/>
                      </a:cubicBezTo>
                      <a:cubicBezTo>
                        <a:pt x="61144" y="5284"/>
                        <a:pt x="68386" y="11481"/>
                        <a:pt x="73323" y="19374"/>
                      </a:cubicBezTo>
                      <a:cubicBezTo>
                        <a:pt x="83950" y="34030"/>
                        <a:pt x="92949" y="48428"/>
                        <a:pt x="96292" y="52285"/>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91" name="Freeform: Shape 354">
                  <a:extLst>
                    <a:ext uri="{FF2B5EF4-FFF2-40B4-BE49-F238E27FC236}">
                      <a16:creationId xmlns:a16="http://schemas.microsoft.com/office/drawing/2014/main" id="{C5235F6D-FD05-7789-213F-4E39B1BC7A0E}"/>
                    </a:ext>
                  </a:extLst>
                </p:cNvPr>
                <p:cNvSpPr/>
                <p:nvPr/>
              </p:nvSpPr>
              <p:spPr>
                <a:xfrm>
                  <a:off x="5927627" y="3849743"/>
                  <a:ext cx="101960" cy="72420"/>
                </a:xfrm>
                <a:custGeom>
                  <a:avLst/>
                  <a:gdLst>
                    <a:gd name="connsiteX0" fmla="*/ 16847 w 101960"/>
                    <a:gd name="connsiteY0" fmla="*/ 72403 h 72420"/>
                    <a:gd name="connsiteX1" fmla="*/ 16847 w 101960"/>
                    <a:gd name="connsiteY1" fmla="*/ 72403 h 72420"/>
                    <a:gd name="connsiteX2" fmla="*/ 649 w 101960"/>
                    <a:gd name="connsiteY2" fmla="*/ 64347 h 72420"/>
                    <a:gd name="connsiteX3" fmla="*/ 49 w 101960"/>
                    <a:gd name="connsiteY3" fmla="*/ 62633 h 72420"/>
                    <a:gd name="connsiteX4" fmla="*/ 12476 w 101960"/>
                    <a:gd name="connsiteY4" fmla="*/ 14210 h 72420"/>
                    <a:gd name="connsiteX5" fmla="*/ 56014 w 101960"/>
                    <a:gd name="connsiteY5" fmla="*/ 1783 h 72420"/>
                    <a:gd name="connsiteX6" fmla="*/ 78383 w 101960"/>
                    <a:gd name="connsiteY6" fmla="*/ 20638 h 72420"/>
                    <a:gd name="connsiteX7" fmla="*/ 92181 w 101960"/>
                    <a:gd name="connsiteY7" fmla="*/ 40436 h 72420"/>
                    <a:gd name="connsiteX8" fmla="*/ 101266 w 101960"/>
                    <a:gd name="connsiteY8" fmla="*/ 53377 h 72420"/>
                    <a:gd name="connsiteX9" fmla="*/ 101866 w 101960"/>
                    <a:gd name="connsiteY9" fmla="*/ 56034 h 72420"/>
                    <a:gd name="connsiteX10" fmla="*/ 99980 w 101960"/>
                    <a:gd name="connsiteY10" fmla="*/ 57919 h 72420"/>
                    <a:gd name="connsiteX11" fmla="*/ 69727 w 101960"/>
                    <a:gd name="connsiteY11" fmla="*/ 48577 h 72420"/>
                    <a:gd name="connsiteX12" fmla="*/ 42987 w 101960"/>
                    <a:gd name="connsiteY12" fmla="*/ 37179 h 72420"/>
                    <a:gd name="connsiteX13" fmla="*/ 31931 w 101960"/>
                    <a:gd name="connsiteY13" fmla="*/ 63747 h 72420"/>
                    <a:gd name="connsiteX14" fmla="*/ 31931 w 101960"/>
                    <a:gd name="connsiteY14" fmla="*/ 64604 h 72420"/>
                    <a:gd name="connsiteX15" fmla="*/ 31246 w 101960"/>
                    <a:gd name="connsiteY15" fmla="*/ 66404 h 72420"/>
                    <a:gd name="connsiteX16" fmla="*/ 16847 w 101960"/>
                    <a:gd name="connsiteY16" fmla="*/ 72403 h 72420"/>
                    <a:gd name="connsiteX17" fmla="*/ 5534 w 101960"/>
                    <a:gd name="connsiteY17" fmla="*/ 61604 h 72420"/>
                    <a:gd name="connsiteX18" fmla="*/ 16762 w 101960"/>
                    <a:gd name="connsiteY18" fmla="*/ 66832 h 72420"/>
                    <a:gd name="connsiteX19" fmla="*/ 16762 w 101960"/>
                    <a:gd name="connsiteY19" fmla="*/ 66832 h 72420"/>
                    <a:gd name="connsiteX20" fmla="*/ 25932 w 101960"/>
                    <a:gd name="connsiteY20" fmla="*/ 63490 h 72420"/>
                    <a:gd name="connsiteX21" fmla="*/ 40930 w 101960"/>
                    <a:gd name="connsiteY21" fmla="*/ 31779 h 72420"/>
                    <a:gd name="connsiteX22" fmla="*/ 73241 w 101960"/>
                    <a:gd name="connsiteY22" fmla="*/ 44635 h 72420"/>
                    <a:gd name="connsiteX23" fmla="*/ 93810 w 101960"/>
                    <a:gd name="connsiteY23" fmla="*/ 53206 h 72420"/>
                    <a:gd name="connsiteX24" fmla="*/ 87125 w 101960"/>
                    <a:gd name="connsiteY24" fmla="*/ 43349 h 72420"/>
                    <a:gd name="connsiteX25" fmla="*/ 73498 w 101960"/>
                    <a:gd name="connsiteY25" fmla="*/ 23638 h 72420"/>
                    <a:gd name="connsiteX26" fmla="*/ 54214 w 101960"/>
                    <a:gd name="connsiteY26" fmla="*/ 6925 h 72420"/>
                    <a:gd name="connsiteX27" fmla="*/ 16676 w 101960"/>
                    <a:gd name="connsiteY27" fmla="*/ 17124 h 72420"/>
                    <a:gd name="connsiteX28" fmla="*/ 5534 w 101960"/>
                    <a:gd name="connsiteY28" fmla="*/ 61604 h 7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1960" h="72420">
                      <a:moveTo>
                        <a:pt x="16847" y="72403"/>
                      </a:moveTo>
                      <a:lnTo>
                        <a:pt x="16847" y="72403"/>
                      </a:lnTo>
                      <a:cubicBezTo>
                        <a:pt x="10505" y="72309"/>
                        <a:pt x="4549" y="69352"/>
                        <a:pt x="649" y="64347"/>
                      </a:cubicBezTo>
                      <a:cubicBezTo>
                        <a:pt x="281" y="63850"/>
                        <a:pt x="66" y="63250"/>
                        <a:pt x="49" y="62633"/>
                      </a:cubicBezTo>
                      <a:cubicBezTo>
                        <a:pt x="-516" y="45638"/>
                        <a:pt x="3803" y="28831"/>
                        <a:pt x="12476" y="14210"/>
                      </a:cubicBezTo>
                      <a:cubicBezTo>
                        <a:pt x="21047" y="1869"/>
                        <a:pt x="36902" y="-2931"/>
                        <a:pt x="56014" y="1783"/>
                      </a:cubicBezTo>
                      <a:cubicBezTo>
                        <a:pt x="65287" y="5528"/>
                        <a:pt x="73121" y="12136"/>
                        <a:pt x="78383" y="20638"/>
                      </a:cubicBezTo>
                      <a:cubicBezTo>
                        <a:pt x="83525" y="27666"/>
                        <a:pt x="88239" y="34693"/>
                        <a:pt x="92181" y="40436"/>
                      </a:cubicBezTo>
                      <a:cubicBezTo>
                        <a:pt x="96124" y="46178"/>
                        <a:pt x="99638" y="51491"/>
                        <a:pt x="101266" y="53377"/>
                      </a:cubicBezTo>
                      <a:cubicBezTo>
                        <a:pt x="101883" y="54114"/>
                        <a:pt x="102106" y="55100"/>
                        <a:pt x="101866" y="56034"/>
                      </a:cubicBezTo>
                      <a:cubicBezTo>
                        <a:pt x="101609" y="56942"/>
                        <a:pt x="100889" y="57662"/>
                        <a:pt x="99980" y="57919"/>
                      </a:cubicBezTo>
                      <a:cubicBezTo>
                        <a:pt x="88933" y="60987"/>
                        <a:pt x="77115" y="57336"/>
                        <a:pt x="69727" y="48577"/>
                      </a:cubicBezTo>
                      <a:cubicBezTo>
                        <a:pt x="62442" y="41207"/>
                        <a:pt x="54900" y="33579"/>
                        <a:pt x="42987" y="37179"/>
                      </a:cubicBezTo>
                      <a:cubicBezTo>
                        <a:pt x="32788" y="40178"/>
                        <a:pt x="31931" y="52434"/>
                        <a:pt x="31931" y="63747"/>
                      </a:cubicBezTo>
                      <a:lnTo>
                        <a:pt x="31931" y="64604"/>
                      </a:lnTo>
                      <a:cubicBezTo>
                        <a:pt x="31931" y="65264"/>
                        <a:pt x="31683" y="65907"/>
                        <a:pt x="31246" y="66404"/>
                      </a:cubicBezTo>
                      <a:cubicBezTo>
                        <a:pt x="27577" y="70449"/>
                        <a:pt x="22298" y="72643"/>
                        <a:pt x="16847" y="72403"/>
                      </a:cubicBezTo>
                      <a:close/>
                      <a:moveTo>
                        <a:pt x="5534" y="61604"/>
                      </a:moveTo>
                      <a:cubicBezTo>
                        <a:pt x="8337" y="64904"/>
                        <a:pt x="12433" y="66815"/>
                        <a:pt x="16762" y="66832"/>
                      </a:cubicBezTo>
                      <a:lnTo>
                        <a:pt x="16762" y="66832"/>
                      </a:lnTo>
                      <a:cubicBezTo>
                        <a:pt x="20130" y="66935"/>
                        <a:pt x="23412" y="65735"/>
                        <a:pt x="25932" y="63490"/>
                      </a:cubicBezTo>
                      <a:cubicBezTo>
                        <a:pt x="25932" y="54491"/>
                        <a:pt x="25932" y="36150"/>
                        <a:pt x="40930" y="31779"/>
                      </a:cubicBezTo>
                      <a:cubicBezTo>
                        <a:pt x="55928" y="27408"/>
                        <a:pt x="65613" y="36922"/>
                        <a:pt x="73241" y="44635"/>
                      </a:cubicBezTo>
                      <a:cubicBezTo>
                        <a:pt x="78434" y="50472"/>
                        <a:pt x="86011" y="53625"/>
                        <a:pt x="93810" y="53206"/>
                      </a:cubicBezTo>
                      <a:cubicBezTo>
                        <a:pt x="92096" y="50720"/>
                        <a:pt x="89782" y="47378"/>
                        <a:pt x="87125" y="43349"/>
                      </a:cubicBezTo>
                      <a:cubicBezTo>
                        <a:pt x="83182" y="37607"/>
                        <a:pt x="78554" y="30665"/>
                        <a:pt x="73498" y="23638"/>
                      </a:cubicBezTo>
                      <a:cubicBezTo>
                        <a:pt x="68861" y="16284"/>
                        <a:pt x="62151" y="10473"/>
                        <a:pt x="54214" y="6925"/>
                      </a:cubicBezTo>
                      <a:cubicBezTo>
                        <a:pt x="37073" y="2983"/>
                        <a:pt x="23875" y="6925"/>
                        <a:pt x="16676" y="17124"/>
                      </a:cubicBezTo>
                      <a:cubicBezTo>
                        <a:pt x="8868" y="30614"/>
                        <a:pt x="5011" y="46024"/>
                        <a:pt x="5534" y="61604"/>
                      </a:cubicBezTo>
                      <a:close/>
                    </a:path>
                  </a:pathLst>
                </a:custGeom>
                <a:solidFill>
                  <a:srgbClr val="455A64"/>
                </a:solidFill>
                <a:ln w="8553" cap="flat">
                  <a:noFill/>
                  <a:prstDash val="solid"/>
                  <a:miter/>
                </a:ln>
              </p:spPr>
              <p:txBody>
                <a:bodyPr rtlCol="0" anchor="ctr"/>
                <a:lstStyle/>
                <a:p>
                  <a:endParaRPr lang="en-US" dirty="0"/>
                </a:p>
              </p:txBody>
            </p:sp>
            <p:sp>
              <p:nvSpPr>
                <p:cNvPr id="92" name="Freeform: Shape 355">
                  <a:extLst>
                    <a:ext uri="{FF2B5EF4-FFF2-40B4-BE49-F238E27FC236}">
                      <a16:creationId xmlns:a16="http://schemas.microsoft.com/office/drawing/2014/main" id="{13A95DB8-13E6-FBA8-11EE-EAFAD6FB4962}"/>
                    </a:ext>
                  </a:extLst>
                </p:cNvPr>
                <p:cNvSpPr/>
                <p:nvPr/>
              </p:nvSpPr>
              <p:spPr>
                <a:xfrm>
                  <a:off x="5979646" y="3639822"/>
                  <a:ext cx="268455" cy="297664"/>
                </a:xfrm>
                <a:custGeom>
                  <a:avLst/>
                  <a:gdLst>
                    <a:gd name="connsiteX0" fmla="*/ 117897 w 268455"/>
                    <a:gd name="connsiteY0" fmla="*/ 297665 h 297664"/>
                    <a:gd name="connsiteX1" fmla="*/ 44619 w 268455"/>
                    <a:gd name="connsiteY1" fmla="*/ 266897 h 297664"/>
                    <a:gd name="connsiteX2" fmla="*/ 36049 w 268455"/>
                    <a:gd name="connsiteY2" fmla="*/ 254298 h 297664"/>
                    <a:gd name="connsiteX3" fmla="*/ 1767 w 268455"/>
                    <a:gd name="connsiteY3" fmla="*/ 217017 h 297664"/>
                    <a:gd name="connsiteX4" fmla="*/ 53 w 268455"/>
                    <a:gd name="connsiteY4" fmla="*/ 215046 h 297664"/>
                    <a:gd name="connsiteX5" fmla="*/ 653 w 268455"/>
                    <a:gd name="connsiteY5" fmla="*/ 212646 h 297664"/>
                    <a:gd name="connsiteX6" fmla="*/ 44448 w 268455"/>
                    <a:gd name="connsiteY6" fmla="*/ 200733 h 297664"/>
                    <a:gd name="connsiteX7" fmla="*/ 62703 w 268455"/>
                    <a:gd name="connsiteY7" fmla="*/ 200733 h 297664"/>
                    <a:gd name="connsiteX8" fmla="*/ 102727 w 268455"/>
                    <a:gd name="connsiteY8" fmla="*/ 165337 h 297664"/>
                    <a:gd name="connsiteX9" fmla="*/ 95442 w 268455"/>
                    <a:gd name="connsiteY9" fmla="*/ 80747 h 297664"/>
                    <a:gd name="connsiteX10" fmla="*/ 83529 w 268455"/>
                    <a:gd name="connsiteY10" fmla="*/ 7384 h 297664"/>
                    <a:gd name="connsiteX11" fmla="*/ 83529 w 268455"/>
                    <a:gd name="connsiteY11" fmla="*/ 6784 h 297664"/>
                    <a:gd name="connsiteX12" fmla="*/ 100670 w 268455"/>
                    <a:gd name="connsiteY12" fmla="*/ 614 h 297664"/>
                    <a:gd name="connsiteX13" fmla="*/ 110012 w 268455"/>
                    <a:gd name="connsiteY13" fmla="*/ 11670 h 297664"/>
                    <a:gd name="connsiteX14" fmla="*/ 110012 w 268455"/>
                    <a:gd name="connsiteY14" fmla="*/ 12441 h 297664"/>
                    <a:gd name="connsiteX15" fmla="*/ 114297 w 268455"/>
                    <a:gd name="connsiteY15" fmla="*/ 39009 h 297664"/>
                    <a:gd name="connsiteX16" fmla="*/ 136152 w 268455"/>
                    <a:gd name="connsiteY16" fmla="*/ 47580 h 297664"/>
                    <a:gd name="connsiteX17" fmla="*/ 151921 w 268455"/>
                    <a:gd name="connsiteY17" fmla="*/ 43466 h 297664"/>
                    <a:gd name="connsiteX18" fmla="*/ 231283 w 268455"/>
                    <a:gd name="connsiteY18" fmla="*/ 47323 h 297664"/>
                    <a:gd name="connsiteX19" fmla="*/ 248853 w 268455"/>
                    <a:gd name="connsiteY19" fmla="*/ 207075 h 297664"/>
                    <a:gd name="connsiteX20" fmla="*/ 117897 w 268455"/>
                    <a:gd name="connsiteY20" fmla="*/ 297665 h 297664"/>
                    <a:gd name="connsiteX21" fmla="*/ 7767 w 268455"/>
                    <a:gd name="connsiteY21" fmla="*/ 213589 h 297664"/>
                    <a:gd name="connsiteX22" fmla="*/ 40591 w 268455"/>
                    <a:gd name="connsiteY22" fmla="*/ 251213 h 297664"/>
                    <a:gd name="connsiteX23" fmla="*/ 49162 w 268455"/>
                    <a:gd name="connsiteY23" fmla="*/ 263469 h 297664"/>
                    <a:gd name="connsiteX24" fmla="*/ 117725 w 268455"/>
                    <a:gd name="connsiteY24" fmla="*/ 292094 h 297664"/>
                    <a:gd name="connsiteX25" fmla="*/ 244482 w 268455"/>
                    <a:gd name="connsiteY25" fmla="*/ 204676 h 297664"/>
                    <a:gd name="connsiteX26" fmla="*/ 228884 w 268455"/>
                    <a:gd name="connsiteY26" fmla="*/ 52379 h 297664"/>
                    <a:gd name="connsiteX27" fmla="*/ 154150 w 268455"/>
                    <a:gd name="connsiteY27" fmla="*/ 49037 h 297664"/>
                    <a:gd name="connsiteX28" fmla="*/ 137009 w 268455"/>
                    <a:gd name="connsiteY28" fmla="*/ 53322 h 297664"/>
                    <a:gd name="connsiteX29" fmla="*/ 110183 w 268455"/>
                    <a:gd name="connsiteY29" fmla="*/ 43037 h 297664"/>
                    <a:gd name="connsiteX30" fmla="*/ 104698 w 268455"/>
                    <a:gd name="connsiteY30" fmla="*/ 11755 h 297664"/>
                    <a:gd name="connsiteX31" fmla="*/ 99470 w 268455"/>
                    <a:gd name="connsiteY31" fmla="*/ 6442 h 297664"/>
                    <a:gd name="connsiteX32" fmla="*/ 88500 w 268455"/>
                    <a:gd name="connsiteY32" fmla="*/ 9698 h 297664"/>
                    <a:gd name="connsiteX33" fmla="*/ 99984 w 268455"/>
                    <a:gd name="connsiteY33" fmla="*/ 78262 h 297664"/>
                    <a:gd name="connsiteX34" fmla="*/ 107612 w 268455"/>
                    <a:gd name="connsiteY34" fmla="*/ 167908 h 297664"/>
                    <a:gd name="connsiteX35" fmla="*/ 62703 w 268455"/>
                    <a:gd name="connsiteY35" fmla="*/ 206733 h 297664"/>
                    <a:gd name="connsiteX36" fmla="*/ 43848 w 268455"/>
                    <a:gd name="connsiteY36" fmla="*/ 206304 h 297664"/>
                    <a:gd name="connsiteX37" fmla="*/ 7767 w 268455"/>
                    <a:gd name="connsiteY37" fmla="*/ 213589 h 29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8455" h="297664">
                      <a:moveTo>
                        <a:pt x="117897" y="297665"/>
                      </a:moveTo>
                      <a:cubicBezTo>
                        <a:pt x="75559" y="297665"/>
                        <a:pt x="53790" y="278381"/>
                        <a:pt x="44619" y="266897"/>
                      </a:cubicBezTo>
                      <a:cubicBezTo>
                        <a:pt x="42134" y="263726"/>
                        <a:pt x="39220" y="259355"/>
                        <a:pt x="36049" y="254298"/>
                      </a:cubicBezTo>
                      <a:cubicBezTo>
                        <a:pt x="27479" y="240757"/>
                        <a:pt x="15137" y="222331"/>
                        <a:pt x="1767" y="217017"/>
                      </a:cubicBezTo>
                      <a:cubicBezTo>
                        <a:pt x="910" y="216683"/>
                        <a:pt x="267" y="215946"/>
                        <a:pt x="53" y="215046"/>
                      </a:cubicBezTo>
                      <a:cubicBezTo>
                        <a:pt x="-110" y="214197"/>
                        <a:pt x="105" y="213315"/>
                        <a:pt x="653" y="212646"/>
                      </a:cubicBezTo>
                      <a:cubicBezTo>
                        <a:pt x="12652" y="198848"/>
                        <a:pt x="28078" y="199791"/>
                        <a:pt x="44448" y="200733"/>
                      </a:cubicBezTo>
                      <a:cubicBezTo>
                        <a:pt x="50362" y="200733"/>
                        <a:pt x="56532" y="201419"/>
                        <a:pt x="62703" y="200733"/>
                      </a:cubicBezTo>
                      <a:cubicBezTo>
                        <a:pt x="84300" y="199619"/>
                        <a:pt x="90043" y="188906"/>
                        <a:pt x="102727" y="165337"/>
                      </a:cubicBezTo>
                      <a:cubicBezTo>
                        <a:pt x="115411" y="141769"/>
                        <a:pt x="109326" y="103116"/>
                        <a:pt x="95442" y="80747"/>
                      </a:cubicBezTo>
                      <a:cubicBezTo>
                        <a:pt x="79244" y="54522"/>
                        <a:pt x="75987" y="34638"/>
                        <a:pt x="83529" y="7384"/>
                      </a:cubicBezTo>
                      <a:cubicBezTo>
                        <a:pt x="83461" y="7187"/>
                        <a:pt x="83461" y="6981"/>
                        <a:pt x="83529" y="6784"/>
                      </a:cubicBezTo>
                      <a:cubicBezTo>
                        <a:pt x="87309" y="1239"/>
                        <a:pt x="94225" y="-1255"/>
                        <a:pt x="100670" y="614"/>
                      </a:cubicBezTo>
                      <a:cubicBezTo>
                        <a:pt x="105992" y="1659"/>
                        <a:pt x="109875" y="6253"/>
                        <a:pt x="110012" y="11670"/>
                      </a:cubicBezTo>
                      <a:cubicBezTo>
                        <a:pt x="110055" y="11927"/>
                        <a:pt x="110055" y="12184"/>
                        <a:pt x="110012" y="12441"/>
                      </a:cubicBezTo>
                      <a:cubicBezTo>
                        <a:pt x="106781" y="21448"/>
                        <a:pt x="108401" y="31476"/>
                        <a:pt x="114297" y="39009"/>
                      </a:cubicBezTo>
                      <a:cubicBezTo>
                        <a:pt x="119774" y="45223"/>
                        <a:pt x="127915" y="48411"/>
                        <a:pt x="136152" y="47580"/>
                      </a:cubicBezTo>
                      <a:cubicBezTo>
                        <a:pt x="141508" y="46603"/>
                        <a:pt x="146779" y="45231"/>
                        <a:pt x="151921" y="43466"/>
                      </a:cubicBezTo>
                      <a:cubicBezTo>
                        <a:pt x="172405" y="37124"/>
                        <a:pt x="200344" y="28468"/>
                        <a:pt x="231283" y="47323"/>
                      </a:cubicBezTo>
                      <a:cubicBezTo>
                        <a:pt x="272678" y="73034"/>
                        <a:pt x="280906" y="147339"/>
                        <a:pt x="248853" y="207075"/>
                      </a:cubicBezTo>
                      <a:cubicBezTo>
                        <a:pt x="216285" y="269382"/>
                        <a:pt x="158006" y="297665"/>
                        <a:pt x="117897" y="297665"/>
                      </a:cubicBezTo>
                      <a:close/>
                      <a:moveTo>
                        <a:pt x="7767" y="213589"/>
                      </a:moveTo>
                      <a:cubicBezTo>
                        <a:pt x="20794" y="220959"/>
                        <a:pt x="32107" y="238272"/>
                        <a:pt x="40591" y="251213"/>
                      </a:cubicBezTo>
                      <a:cubicBezTo>
                        <a:pt x="43848" y="256184"/>
                        <a:pt x="46591" y="260469"/>
                        <a:pt x="49162" y="263469"/>
                      </a:cubicBezTo>
                      <a:cubicBezTo>
                        <a:pt x="57732" y="274182"/>
                        <a:pt x="78044" y="292094"/>
                        <a:pt x="117725" y="292094"/>
                      </a:cubicBezTo>
                      <a:cubicBezTo>
                        <a:pt x="156206" y="292094"/>
                        <a:pt x="212000" y="264754"/>
                        <a:pt x="244482" y="204676"/>
                      </a:cubicBezTo>
                      <a:cubicBezTo>
                        <a:pt x="275164" y="147425"/>
                        <a:pt x="267879" y="76119"/>
                        <a:pt x="228884" y="52379"/>
                      </a:cubicBezTo>
                      <a:cubicBezTo>
                        <a:pt x="200087" y="34810"/>
                        <a:pt x="173519" y="43037"/>
                        <a:pt x="154150" y="49037"/>
                      </a:cubicBezTo>
                      <a:cubicBezTo>
                        <a:pt x="148570" y="50939"/>
                        <a:pt x="142837" y="52379"/>
                        <a:pt x="137009" y="53322"/>
                      </a:cubicBezTo>
                      <a:cubicBezTo>
                        <a:pt x="126904" y="54633"/>
                        <a:pt x="116825" y="50759"/>
                        <a:pt x="110183" y="43037"/>
                      </a:cubicBezTo>
                      <a:cubicBezTo>
                        <a:pt x="103130" y="34236"/>
                        <a:pt x="101056" y="22434"/>
                        <a:pt x="104698" y="11755"/>
                      </a:cubicBezTo>
                      <a:cubicBezTo>
                        <a:pt x="104261" y="9056"/>
                        <a:pt x="102170" y="6922"/>
                        <a:pt x="99470" y="6442"/>
                      </a:cubicBezTo>
                      <a:cubicBezTo>
                        <a:pt x="95493" y="5233"/>
                        <a:pt x="91174" y="6510"/>
                        <a:pt x="88500" y="9698"/>
                      </a:cubicBezTo>
                      <a:cubicBezTo>
                        <a:pt x="81558" y="35410"/>
                        <a:pt x="84729" y="53665"/>
                        <a:pt x="99984" y="78262"/>
                      </a:cubicBezTo>
                      <a:cubicBezTo>
                        <a:pt x="115240" y="102859"/>
                        <a:pt x="121496" y="142026"/>
                        <a:pt x="107612" y="167908"/>
                      </a:cubicBezTo>
                      <a:cubicBezTo>
                        <a:pt x="94585" y="192334"/>
                        <a:pt x="87472" y="205533"/>
                        <a:pt x="62703" y="206733"/>
                      </a:cubicBezTo>
                      <a:cubicBezTo>
                        <a:pt x="56412" y="206938"/>
                        <a:pt x="50122" y="206793"/>
                        <a:pt x="43848" y="206304"/>
                      </a:cubicBezTo>
                      <a:cubicBezTo>
                        <a:pt x="30050" y="205447"/>
                        <a:pt x="17537" y="204676"/>
                        <a:pt x="7767" y="213589"/>
                      </a:cubicBezTo>
                      <a:close/>
                    </a:path>
                  </a:pathLst>
                </a:custGeom>
                <a:solidFill>
                  <a:srgbClr val="455A64"/>
                </a:solidFill>
                <a:ln w="8553" cap="flat">
                  <a:noFill/>
                  <a:prstDash val="solid"/>
                  <a:miter/>
                </a:ln>
              </p:spPr>
              <p:txBody>
                <a:bodyPr rtlCol="0" anchor="ctr"/>
                <a:lstStyle/>
                <a:p>
                  <a:endParaRPr lang="en-US" dirty="0"/>
                </a:p>
              </p:txBody>
            </p:sp>
            <p:sp>
              <p:nvSpPr>
                <p:cNvPr id="93" name="Freeform: Shape 356">
                  <a:extLst>
                    <a:ext uri="{FF2B5EF4-FFF2-40B4-BE49-F238E27FC236}">
                      <a16:creationId xmlns:a16="http://schemas.microsoft.com/office/drawing/2014/main" id="{7EA96C3A-A084-F7F8-43D7-56C40D9A4524}"/>
                    </a:ext>
                  </a:extLst>
                </p:cNvPr>
                <p:cNvSpPr/>
                <p:nvPr/>
              </p:nvSpPr>
              <p:spPr>
                <a:xfrm>
                  <a:off x="6045615" y="3841295"/>
                  <a:ext cx="28187" cy="18029"/>
                </a:xfrm>
                <a:custGeom>
                  <a:avLst/>
                  <a:gdLst>
                    <a:gd name="connsiteX0" fmla="*/ 23902 w 28187"/>
                    <a:gd name="connsiteY0" fmla="*/ 9117 h 18029"/>
                    <a:gd name="connsiteX1" fmla="*/ 17131 w 28187"/>
                    <a:gd name="connsiteY1" fmla="*/ 3632 h 18029"/>
                    <a:gd name="connsiteX2" fmla="*/ 9589 w 28187"/>
                    <a:gd name="connsiteY2" fmla="*/ 546 h 18029"/>
                    <a:gd name="connsiteX3" fmla="*/ 1019 w 28187"/>
                    <a:gd name="connsiteY3" fmla="*/ 546 h 18029"/>
                    <a:gd name="connsiteX4" fmla="*/ 67 w 28187"/>
                    <a:gd name="connsiteY4" fmla="*/ 2372 h 18029"/>
                    <a:gd name="connsiteX5" fmla="*/ 162 w 28187"/>
                    <a:gd name="connsiteY5" fmla="*/ 2603 h 18029"/>
                    <a:gd name="connsiteX6" fmla="*/ 162 w 28187"/>
                    <a:gd name="connsiteY6" fmla="*/ 2603 h 18029"/>
                    <a:gd name="connsiteX7" fmla="*/ 1019 w 28187"/>
                    <a:gd name="connsiteY7" fmla="*/ 5003 h 18029"/>
                    <a:gd name="connsiteX8" fmla="*/ 1962 w 28187"/>
                    <a:gd name="connsiteY8" fmla="*/ 8174 h 18029"/>
                    <a:gd name="connsiteX9" fmla="*/ 1962 w 28187"/>
                    <a:gd name="connsiteY9" fmla="*/ 12888 h 18029"/>
                    <a:gd name="connsiteX10" fmla="*/ 1104 w 28187"/>
                    <a:gd name="connsiteY10" fmla="*/ 17687 h 18029"/>
                    <a:gd name="connsiteX11" fmla="*/ 1619 w 28187"/>
                    <a:gd name="connsiteY11" fmla="*/ 17687 h 18029"/>
                    <a:gd name="connsiteX12" fmla="*/ 3676 w 28187"/>
                    <a:gd name="connsiteY12" fmla="*/ 13573 h 18029"/>
                    <a:gd name="connsiteX13" fmla="*/ 4533 w 28187"/>
                    <a:gd name="connsiteY13" fmla="*/ 9545 h 18029"/>
                    <a:gd name="connsiteX14" fmla="*/ 4533 w 28187"/>
                    <a:gd name="connsiteY14" fmla="*/ 5774 h 18029"/>
                    <a:gd name="connsiteX15" fmla="*/ 3933 w 28187"/>
                    <a:gd name="connsiteY15" fmla="*/ 3803 h 18029"/>
                    <a:gd name="connsiteX16" fmla="*/ 7532 w 28187"/>
                    <a:gd name="connsiteY16" fmla="*/ 3803 h 18029"/>
                    <a:gd name="connsiteX17" fmla="*/ 10960 w 28187"/>
                    <a:gd name="connsiteY17" fmla="*/ 4317 h 18029"/>
                    <a:gd name="connsiteX18" fmla="*/ 17388 w 28187"/>
                    <a:gd name="connsiteY18" fmla="*/ 6631 h 18029"/>
                    <a:gd name="connsiteX19" fmla="*/ 28187 w 28187"/>
                    <a:gd name="connsiteY19" fmla="*/ 16573 h 18029"/>
                    <a:gd name="connsiteX20" fmla="*/ 28187 w 28187"/>
                    <a:gd name="connsiteY20" fmla="*/ 16573 h 18029"/>
                    <a:gd name="connsiteX21" fmla="*/ 23902 w 28187"/>
                    <a:gd name="connsiteY21" fmla="*/ 9117 h 1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187" h="18029">
                      <a:moveTo>
                        <a:pt x="23902" y="9117"/>
                      </a:moveTo>
                      <a:cubicBezTo>
                        <a:pt x="21973" y="6914"/>
                        <a:pt x="19685" y="5063"/>
                        <a:pt x="17131" y="3632"/>
                      </a:cubicBezTo>
                      <a:cubicBezTo>
                        <a:pt x="14766" y="2269"/>
                        <a:pt x="12229" y="1232"/>
                        <a:pt x="9589" y="546"/>
                      </a:cubicBezTo>
                      <a:cubicBezTo>
                        <a:pt x="6778" y="-182"/>
                        <a:pt x="3830" y="-182"/>
                        <a:pt x="1019" y="546"/>
                      </a:cubicBezTo>
                      <a:cubicBezTo>
                        <a:pt x="247" y="786"/>
                        <a:pt x="-173" y="1609"/>
                        <a:pt x="67" y="2372"/>
                      </a:cubicBezTo>
                      <a:cubicBezTo>
                        <a:pt x="93" y="2449"/>
                        <a:pt x="127" y="2526"/>
                        <a:pt x="162" y="2603"/>
                      </a:cubicBezTo>
                      <a:lnTo>
                        <a:pt x="162" y="2603"/>
                      </a:lnTo>
                      <a:cubicBezTo>
                        <a:pt x="239" y="3460"/>
                        <a:pt x="530" y="4292"/>
                        <a:pt x="1019" y="5003"/>
                      </a:cubicBezTo>
                      <a:cubicBezTo>
                        <a:pt x="1507" y="5997"/>
                        <a:pt x="1833" y="7068"/>
                        <a:pt x="1962" y="8174"/>
                      </a:cubicBezTo>
                      <a:cubicBezTo>
                        <a:pt x="2133" y="9742"/>
                        <a:pt x="2133" y="11319"/>
                        <a:pt x="1962" y="12888"/>
                      </a:cubicBezTo>
                      <a:cubicBezTo>
                        <a:pt x="1893" y="14516"/>
                        <a:pt x="1602" y="16136"/>
                        <a:pt x="1104" y="17687"/>
                      </a:cubicBezTo>
                      <a:cubicBezTo>
                        <a:pt x="1104" y="17687"/>
                        <a:pt x="1104" y="18458"/>
                        <a:pt x="1619" y="17687"/>
                      </a:cubicBezTo>
                      <a:cubicBezTo>
                        <a:pt x="2133" y="16916"/>
                        <a:pt x="3076" y="15030"/>
                        <a:pt x="3676" y="13573"/>
                      </a:cubicBezTo>
                      <a:cubicBezTo>
                        <a:pt x="4173" y="12288"/>
                        <a:pt x="4464" y="10925"/>
                        <a:pt x="4533" y="9545"/>
                      </a:cubicBezTo>
                      <a:cubicBezTo>
                        <a:pt x="4790" y="8303"/>
                        <a:pt x="4790" y="7017"/>
                        <a:pt x="4533" y="5774"/>
                      </a:cubicBezTo>
                      <a:cubicBezTo>
                        <a:pt x="4404" y="5097"/>
                        <a:pt x="4198" y="4437"/>
                        <a:pt x="3933" y="3803"/>
                      </a:cubicBezTo>
                      <a:lnTo>
                        <a:pt x="7532" y="3803"/>
                      </a:lnTo>
                      <a:cubicBezTo>
                        <a:pt x="8689" y="3889"/>
                        <a:pt x="9829" y="4060"/>
                        <a:pt x="10960" y="4317"/>
                      </a:cubicBezTo>
                      <a:cubicBezTo>
                        <a:pt x="13197" y="4789"/>
                        <a:pt x="15357" y="5569"/>
                        <a:pt x="17388" y="6631"/>
                      </a:cubicBezTo>
                      <a:cubicBezTo>
                        <a:pt x="21751" y="9005"/>
                        <a:pt x="25462" y="12416"/>
                        <a:pt x="28187" y="16573"/>
                      </a:cubicBezTo>
                      <a:cubicBezTo>
                        <a:pt x="28187" y="16573"/>
                        <a:pt x="28187" y="16573"/>
                        <a:pt x="28187" y="16573"/>
                      </a:cubicBezTo>
                      <a:cubicBezTo>
                        <a:pt x="27236" y="13848"/>
                        <a:pt x="25779" y="11319"/>
                        <a:pt x="23902" y="9117"/>
                      </a:cubicBezTo>
                      <a:close/>
                    </a:path>
                  </a:pathLst>
                </a:custGeom>
                <a:solidFill>
                  <a:srgbClr val="455A64"/>
                </a:solidFill>
                <a:ln w="8553" cap="flat">
                  <a:noFill/>
                  <a:prstDash val="solid"/>
                  <a:miter/>
                </a:ln>
              </p:spPr>
              <p:txBody>
                <a:bodyPr rtlCol="0" anchor="ctr"/>
                <a:lstStyle/>
                <a:p>
                  <a:endParaRPr lang="en-US" dirty="0"/>
                </a:p>
              </p:txBody>
            </p:sp>
            <p:sp>
              <p:nvSpPr>
                <p:cNvPr id="94" name="Freeform: Shape 357">
                  <a:extLst>
                    <a:ext uri="{FF2B5EF4-FFF2-40B4-BE49-F238E27FC236}">
                      <a16:creationId xmlns:a16="http://schemas.microsoft.com/office/drawing/2014/main" id="{59FA187C-BFEC-F2F8-2BA2-EE26C85C3A3A}"/>
                    </a:ext>
                  </a:extLst>
                </p:cNvPr>
                <p:cNvSpPr/>
                <p:nvPr/>
              </p:nvSpPr>
              <p:spPr>
                <a:xfrm>
                  <a:off x="6086934" y="3796119"/>
                  <a:ext cx="19109" cy="11772"/>
                </a:xfrm>
                <a:custGeom>
                  <a:avLst/>
                  <a:gdLst>
                    <a:gd name="connsiteX0" fmla="*/ 17122 w 19109"/>
                    <a:gd name="connsiteY0" fmla="*/ 5869 h 11772"/>
                    <a:gd name="connsiteX1" fmla="*/ 12580 w 19109"/>
                    <a:gd name="connsiteY1" fmla="*/ 1841 h 11772"/>
                    <a:gd name="connsiteX2" fmla="*/ 1952 w 19109"/>
                    <a:gd name="connsiteY2" fmla="*/ 298 h 11772"/>
                    <a:gd name="connsiteX3" fmla="*/ 67 w 19109"/>
                    <a:gd name="connsiteY3" fmla="*/ 2784 h 11772"/>
                    <a:gd name="connsiteX4" fmla="*/ 3238 w 19109"/>
                    <a:gd name="connsiteY4" fmla="*/ 4584 h 11772"/>
                    <a:gd name="connsiteX5" fmla="*/ 5209 w 19109"/>
                    <a:gd name="connsiteY5" fmla="*/ 4584 h 11772"/>
                    <a:gd name="connsiteX6" fmla="*/ 6752 w 19109"/>
                    <a:gd name="connsiteY6" fmla="*/ 4584 h 11772"/>
                    <a:gd name="connsiteX7" fmla="*/ 10523 w 19109"/>
                    <a:gd name="connsiteY7" fmla="*/ 5269 h 11772"/>
                    <a:gd name="connsiteX8" fmla="*/ 15494 w 19109"/>
                    <a:gd name="connsiteY8" fmla="*/ 7755 h 11772"/>
                    <a:gd name="connsiteX9" fmla="*/ 16779 w 19109"/>
                    <a:gd name="connsiteY9" fmla="*/ 8869 h 11772"/>
                    <a:gd name="connsiteX10" fmla="*/ 18236 w 19109"/>
                    <a:gd name="connsiteY10" fmla="*/ 11097 h 11772"/>
                    <a:gd name="connsiteX11" fmla="*/ 19093 w 19109"/>
                    <a:gd name="connsiteY11" fmla="*/ 11097 h 11772"/>
                    <a:gd name="connsiteX12" fmla="*/ 17122 w 19109"/>
                    <a:gd name="connsiteY12" fmla="*/ 5869 h 1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 h="11772">
                      <a:moveTo>
                        <a:pt x="17122" y="5869"/>
                      </a:moveTo>
                      <a:cubicBezTo>
                        <a:pt x="15974" y="4164"/>
                        <a:pt x="14414" y="2775"/>
                        <a:pt x="12580" y="1841"/>
                      </a:cubicBezTo>
                      <a:cubicBezTo>
                        <a:pt x="9314" y="144"/>
                        <a:pt x="5569" y="-404"/>
                        <a:pt x="1952" y="298"/>
                      </a:cubicBezTo>
                      <a:cubicBezTo>
                        <a:pt x="752" y="298"/>
                        <a:pt x="-276" y="1413"/>
                        <a:pt x="67" y="2784"/>
                      </a:cubicBezTo>
                      <a:cubicBezTo>
                        <a:pt x="598" y="4035"/>
                        <a:pt x="1892" y="4772"/>
                        <a:pt x="3238" y="4584"/>
                      </a:cubicBezTo>
                      <a:lnTo>
                        <a:pt x="5209" y="4584"/>
                      </a:lnTo>
                      <a:lnTo>
                        <a:pt x="6752" y="4584"/>
                      </a:lnTo>
                      <a:cubicBezTo>
                        <a:pt x="8037" y="4635"/>
                        <a:pt x="9306" y="4866"/>
                        <a:pt x="10523" y="5269"/>
                      </a:cubicBezTo>
                      <a:cubicBezTo>
                        <a:pt x="12271" y="5903"/>
                        <a:pt x="13934" y="6743"/>
                        <a:pt x="15494" y="7755"/>
                      </a:cubicBezTo>
                      <a:cubicBezTo>
                        <a:pt x="16008" y="7755"/>
                        <a:pt x="16351" y="8526"/>
                        <a:pt x="16779" y="8869"/>
                      </a:cubicBezTo>
                      <a:cubicBezTo>
                        <a:pt x="17208" y="9212"/>
                        <a:pt x="18236" y="10240"/>
                        <a:pt x="18236" y="11097"/>
                      </a:cubicBezTo>
                      <a:cubicBezTo>
                        <a:pt x="18236" y="11954"/>
                        <a:pt x="18922" y="12040"/>
                        <a:pt x="19093" y="11097"/>
                      </a:cubicBezTo>
                      <a:cubicBezTo>
                        <a:pt x="19265" y="10154"/>
                        <a:pt x="18065" y="7240"/>
                        <a:pt x="17122" y="5869"/>
                      </a:cubicBezTo>
                      <a:close/>
                    </a:path>
                  </a:pathLst>
                </a:custGeom>
                <a:solidFill>
                  <a:srgbClr val="455A64"/>
                </a:solidFill>
                <a:ln w="8553" cap="flat">
                  <a:noFill/>
                  <a:prstDash val="solid"/>
                  <a:miter/>
                </a:ln>
              </p:spPr>
              <p:txBody>
                <a:bodyPr rtlCol="0" anchor="ctr"/>
                <a:lstStyle/>
                <a:p>
                  <a:endParaRPr lang="en-US" dirty="0"/>
                </a:p>
              </p:txBody>
            </p:sp>
            <p:sp>
              <p:nvSpPr>
                <p:cNvPr id="95" name="Freeform: Shape 358">
                  <a:extLst>
                    <a:ext uri="{FF2B5EF4-FFF2-40B4-BE49-F238E27FC236}">
                      <a16:creationId xmlns:a16="http://schemas.microsoft.com/office/drawing/2014/main" id="{EEF7C299-C3E2-7FCD-5619-48AD9A7456C8}"/>
                    </a:ext>
                  </a:extLst>
                </p:cNvPr>
                <p:cNvSpPr/>
                <p:nvPr/>
              </p:nvSpPr>
              <p:spPr>
                <a:xfrm>
                  <a:off x="6088699" y="3738450"/>
                  <a:ext cx="26155" cy="18282"/>
                </a:xfrm>
                <a:custGeom>
                  <a:avLst/>
                  <a:gdLst>
                    <a:gd name="connsiteX0" fmla="*/ 25899 w 26155"/>
                    <a:gd name="connsiteY0" fmla="*/ 13488 h 18282"/>
                    <a:gd name="connsiteX1" fmla="*/ 12015 w 26155"/>
                    <a:gd name="connsiteY1" fmla="*/ 10317 h 18282"/>
                    <a:gd name="connsiteX2" fmla="*/ 5501 w 26155"/>
                    <a:gd name="connsiteY2" fmla="*/ 11688 h 18282"/>
                    <a:gd name="connsiteX3" fmla="*/ 3616 w 26155"/>
                    <a:gd name="connsiteY3" fmla="*/ 12545 h 18282"/>
                    <a:gd name="connsiteX4" fmla="*/ 4130 w 26155"/>
                    <a:gd name="connsiteY4" fmla="*/ 10488 h 18282"/>
                    <a:gd name="connsiteX5" fmla="*/ 6358 w 26155"/>
                    <a:gd name="connsiteY5" fmla="*/ 7231 h 18282"/>
                    <a:gd name="connsiteX6" fmla="*/ 9443 w 26155"/>
                    <a:gd name="connsiteY6" fmla="*/ 4146 h 18282"/>
                    <a:gd name="connsiteX7" fmla="*/ 11329 w 26155"/>
                    <a:gd name="connsiteY7" fmla="*/ 3118 h 18282"/>
                    <a:gd name="connsiteX8" fmla="*/ 13643 w 26155"/>
                    <a:gd name="connsiteY8" fmla="*/ 1489 h 18282"/>
                    <a:gd name="connsiteX9" fmla="*/ 13643 w 26155"/>
                    <a:gd name="connsiteY9" fmla="*/ 32 h 18282"/>
                    <a:gd name="connsiteX10" fmla="*/ 11500 w 26155"/>
                    <a:gd name="connsiteY10" fmla="*/ 32 h 18282"/>
                    <a:gd name="connsiteX11" fmla="*/ 9358 w 26155"/>
                    <a:gd name="connsiteY11" fmla="*/ 718 h 18282"/>
                    <a:gd name="connsiteX12" fmla="*/ 6101 w 26155"/>
                    <a:gd name="connsiteY12" fmla="*/ 2946 h 18282"/>
                    <a:gd name="connsiteX13" fmla="*/ 3273 w 26155"/>
                    <a:gd name="connsiteY13" fmla="*/ 5860 h 18282"/>
                    <a:gd name="connsiteX14" fmla="*/ 1987 w 26155"/>
                    <a:gd name="connsiteY14" fmla="*/ 7403 h 18282"/>
                    <a:gd name="connsiteX15" fmla="*/ 959 w 26155"/>
                    <a:gd name="connsiteY15" fmla="*/ 9888 h 18282"/>
                    <a:gd name="connsiteX16" fmla="*/ 444 w 26155"/>
                    <a:gd name="connsiteY16" fmla="*/ 12031 h 18282"/>
                    <a:gd name="connsiteX17" fmla="*/ 16 w 26155"/>
                    <a:gd name="connsiteY17" fmla="*/ 14430 h 18282"/>
                    <a:gd name="connsiteX18" fmla="*/ 959 w 26155"/>
                    <a:gd name="connsiteY18" fmla="*/ 16059 h 18282"/>
                    <a:gd name="connsiteX19" fmla="*/ 5587 w 26155"/>
                    <a:gd name="connsiteY19" fmla="*/ 17173 h 18282"/>
                    <a:gd name="connsiteX20" fmla="*/ 8501 w 26155"/>
                    <a:gd name="connsiteY20" fmla="*/ 15030 h 18282"/>
                    <a:gd name="connsiteX21" fmla="*/ 13729 w 26155"/>
                    <a:gd name="connsiteY21" fmla="*/ 13916 h 18282"/>
                    <a:gd name="connsiteX22" fmla="*/ 25899 w 26155"/>
                    <a:gd name="connsiteY22" fmla="*/ 14516 h 18282"/>
                    <a:gd name="connsiteX23" fmla="*/ 25899 w 26155"/>
                    <a:gd name="connsiteY23" fmla="*/ 13488 h 1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55" h="18282">
                      <a:moveTo>
                        <a:pt x="25899" y="13488"/>
                      </a:moveTo>
                      <a:cubicBezTo>
                        <a:pt x="21751" y="10908"/>
                        <a:pt x="16865" y="9794"/>
                        <a:pt x="12015" y="10317"/>
                      </a:cubicBezTo>
                      <a:cubicBezTo>
                        <a:pt x="9795" y="10479"/>
                        <a:pt x="7601" y="10934"/>
                        <a:pt x="5501" y="11688"/>
                      </a:cubicBezTo>
                      <a:cubicBezTo>
                        <a:pt x="4841" y="11902"/>
                        <a:pt x="4207" y="12185"/>
                        <a:pt x="3616" y="12545"/>
                      </a:cubicBezTo>
                      <a:lnTo>
                        <a:pt x="4130" y="10488"/>
                      </a:lnTo>
                      <a:cubicBezTo>
                        <a:pt x="4747" y="9323"/>
                        <a:pt x="5493" y="8225"/>
                        <a:pt x="6358" y="7231"/>
                      </a:cubicBezTo>
                      <a:cubicBezTo>
                        <a:pt x="7249" y="6074"/>
                        <a:pt x="8286" y="5037"/>
                        <a:pt x="9443" y="4146"/>
                      </a:cubicBezTo>
                      <a:lnTo>
                        <a:pt x="11329" y="3118"/>
                      </a:lnTo>
                      <a:cubicBezTo>
                        <a:pt x="12066" y="2526"/>
                        <a:pt x="12837" y="1986"/>
                        <a:pt x="13643" y="1489"/>
                      </a:cubicBezTo>
                      <a:cubicBezTo>
                        <a:pt x="13643" y="1489"/>
                        <a:pt x="13643" y="32"/>
                        <a:pt x="13643" y="32"/>
                      </a:cubicBezTo>
                      <a:cubicBezTo>
                        <a:pt x="12932" y="-11"/>
                        <a:pt x="12212" y="-11"/>
                        <a:pt x="11500" y="32"/>
                      </a:cubicBezTo>
                      <a:cubicBezTo>
                        <a:pt x="10755" y="126"/>
                        <a:pt x="10026" y="358"/>
                        <a:pt x="9358" y="718"/>
                      </a:cubicBezTo>
                      <a:cubicBezTo>
                        <a:pt x="8141" y="1249"/>
                        <a:pt x="7035" y="2003"/>
                        <a:pt x="6101" y="2946"/>
                      </a:cubicBezTo>
                      <a:cubicBezTo>
                        <a:pt x="5073" y="3829"/>
                        <a:pt x="4130" y="4806"/>
                        <a:pt x="3273" y="5860"/>
                      </a:cubicBezTo>
                      <a:cubicBezTo>
                        <a:pt x="3273" y="6374"/>
                        <a:pt x="2330" y="6889"/>
                        <a:pt x="1987" y="7403"/>
                      </a:cubicBezTo>
                      <a:cubicBezTo>
                        <a:pt x="1516" y="8174"/>
                        <a:pt x="1164" y="9014"/>
                        <a:pt x="959" y="9888"/>
                      </a:cubicBezTo>
                      <a:lnTo>
                        <a:pt x="444" y="12031"/>
                      </a:lnTo>
                      <a:cubicBezTo>
                        <a:pt x="102" y="12776"/>
                        <a:pt x="-53" y="13608"/>
                        <a:pt x="16" y="14430"/>
                      </a:cubicBezTo>
                      <a:cubicBezTo>
                        <a:pt x="187" y="15039"/>
                        <a:pt x="513" y="15605"/>
                        <a:pt x="959" y="16059"/>
                      </a:cubicBezTo>
                      <a:cubicBezTo>
                        <a:pt x="959" y="18030"/>
                        <a:pt x="4730" y="19316"/>
                        <a:pt x="5587" y="17173"/>
                      </a:cubicBezTo>
                      <a:cubicBezTo>
                        <a:pt x="6444" y="15030"/>
                        <a:pt x="7301" y="15459"/>
                        <a:pt x="8501" y="15030"/>
                      </a:cubicBezTo>
                      <a:cubicBezTo>
                        <a:pt x="10206" y="14490"/>
                        <a:pt x="11955" y="14113"/>
                        <a:pt x="13729" y="13916"/>
                      </a:cubicBezTo>
                      <a:cubicBezTo>
                        <a:pt x="17791" y="13556"/>
                        <a:pt x="21888" y="13762"/>
                        <a:pt x="25899" y="14516"/>
                      </a:cubicBezTo>
                      <a:cubicBezTo>
                        <a:pt x="26242" y="14859"/>
                        <a:pt x="26242" y="14088"/>
                        <a:pt x="25899" y="13488"/>
                      </a:cubicBezTo>
                      <a:close/>
                    </a:path>
                  </a:pathLst>
                </a:custGeom>
                <a:solidFill>
                  <a:srgbClr val="455A64"/>
                </a:solidFill>
                <a:ln w="8553" cap="flat">
                  <a:noFill/>
                  <a:prstDash val="solid"/>
                  <a:miter/>
                </a:ln>
              </p:spPr>
              <p:txBody>
                <a:bodyPr rtlCol="0" anchor="ctr"/>
                <a:lstStyle/>
                <a:p>
                  <a:endParaRPr lang="en-US" dirty="0"/>
                </a:p>
              </p:txBody>
            </p:sp>
          </p:grpSp>
          <p:sp>
            <p:nvSpPr>
              <p:cNvPr id="79" name="Freeform: Shape 359">
                <a:extLst>
                  <a:ext uri="{FF2B5EF4-FFF2-40B4-BE49-F238E27FC236}">
                    <a16:creationId xmlns:a16="http://schemas.microsoft.com/office/drawing/2014/main" id="{E4ED9DFF-BE5C-B4FF-F0A6-7A77E081EED9}"/>
                  </a:ext>
                </a:extLst>
              </p:cNvPr>
              <p:cNvSpPr/>
              <p:nvPr/>
            </p:nvSpPr>
            <p:spPr>
              <a:xfrm>
                <a:off x="5282526" y="3434310"/>
                <a:ext cx="582706" cy="301089"/>
              </a:xfrm>
              <a:custGeom>
                <a:avLst/>
                <a:gdLst>
                  <a:gd name="connsiteX0" fmla="*/ 579929 w 582706"/>
                  <a:gd name="connsiteY0" fmla="*/ 301086 h 301089"/>
                  <a:gd name="connsiteX1" fmla="*/ 339957 w 582706"/>
                  <a:gd name="connsiteY1" fmla="*/ 301086 h 301089"/>
                  <a:gd name="connsiteX2" fmla="*/ 338072 w 582706"/>
                  <a:gd name="connsiteY2" fmla="*/ 300400 h 301089"/>
                  <a:gd name="connsiteX3" fmla="*/ 654 w 582706"/>
                  <a:gd name="connsiteY3" fmla="*/ 4635 h 301089"/>
                  <a:gd name="connsiteX4" fmla="*/ 1023 w 582706"/>
                  <a:gd name="connsiteY4" fmla="*/ 650 h 301089"/>
                  <a:gd name="connsiteX5" fmla="*/ 4339 w 582706"/>
                  <a:gd name="connsiteY5" fmla="*/ 435 h 301089"/>
                  <a:gd name="connsiteX6" fmla="*/ 341243 w 582706"/>
                  <a:gd name="connsiteY6" fmla="*/ 295087 h 301089"/>
                  <a:gd name="connsiteX7" fmla="*/ 579929 w 582706"/>
                  <a:gd name="connsiteY7" fmla="*/ 295087 h 301089"/>
                  <a:gd name="connsiteX8" fmla="*/ 582672 w 582706"/>
                  <a:gd name="connsiteY8" fmla="*/ 297829 h 301089"/>
                  <a:gd name="connsiteX9" fmla="*/ 582672 w 582706"/>
                  <a:gd name="connsiteY9" fmla="*/ 297915 h 301089"/>
                  <a:gd name="connsiteX10" fmla="*/ 580392 w 582706"/>
                  <a:gd name="connsiteY10" fmla="*/ 301052 h 301089"/>
                  <a:gd name="connsiteX11" fmla="*/ 579929 w 582706"/>
                  <a:gd name="connsiteY11" fmla="*/ 301086 h 30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706" h="301089">
                    <a:moveTo>
                      <a:pt x="579929" y="301086"/>
                    </a:moveTo>
                    <a:lnTo>
                      <a:pt x="339957" y="301086"/>
                    </a:lnTo>
                    <a:cubicBezTo>
                      <a:pt x="339263" y="301120"/>
                      <a:pt x="338578" y="300872"/>
                      <a:pt x="338072" y="300400"/>
                    </a:cubicBezTo>
                    <a:lnTo>
                      <a:pt x="654" y="4635"/>
                    </a:lnTo>
                    <a:cubicBezTo>
                      <a:pt x="-349" y="3435"/>
                      <a:pt x="-177" y="1652"/>
                      <a:pt x="1023" y="650"/>
                    </a:cubicBezTo>
                    <a:cubicBezTo>
                      <a:pt x="1965" y="-130"/>
                      <a:pt x="3302" y="-216"/>
                      <a:pt x="4339" y="435"/>
                    </a:cubicBezTo>
                    <a:lnTo>
                      <a:pt x="341243" y="295087"/>
                    </a:lnTo>
                    <a:lnTo>
                      <a:pt x="579929" y="295087"/>
                    </a:lnTo>
                    <a:cubicBezTo>
                      <a:pt x="581446" y="295087"/>
                      <a:pt x="582672" y="296312"/>
                      <a:pt x="582672" y="297829"/>
                    </a:cubicBezTo>
                    <a:cubicBezTo>
                      <a:pt x="582672" y="297855"/>
                      <a:pt x="582672" y="297889"/>
                      <a:pt x="582672" y="297915"/>
                    </a:cubicBezTo>
                    <a:cubicBezTo>
                      <a:pt x="582912" y="299415"/>
                      <a:pt x="581892" y="300812"/>
                      <a:pt x="580392" y="301052"/>
                    </a:cubicBezTo>
                    <a:cubicBezTo>
                      <a:pt x="580238" y="301077"/>
                      <a:pt x="580084" y="301086"/>
                      <a:pt x="579929" y="301086"/>
                    </a:cubicBezTo>
                    <a:close/>
                  </a:path>
                </a:pathLst>
              </a:custGeom>
              <a:solidFill>
                <a:srgbClr val="455A64"/>
              </a:solidFill>
              <a:ln w="8553" cap="flat">
                <a:noFill/>
                <a:prstDash val="solid"/>
                <a:miter/>
              </a:ln>
            </p:spPr>
            <p:txBody>
              <a:bodyPr rtlCol="0" anchor="ctr"/>
              <a:lstStyle/>
              <a:p>
                <a:endParaRPr lang="en-US" dirty="0"/>
              </a:p>
            </p:txBody>
          </p:sp>
          <p:sp>
            <p:nvSpPr>
              <p:cNvPr id="80" name="Freeform: Shape 360">
                <a:extLst>
                  <a:ext uri="{FF2B5EF4-FFF2-40B4-BE49-F238E27FC236}">
                    <a16:creationId xmlns:a16="http://schemas.microsoft.com/office/drawing/2014/main" id="{260FD5B5-9514-87EC-6E85-5503D78D3658}"/>
                  </a:ext>
                </a:extLst>
              </p:cNvPr>
              <p:cNvSpPr/>
              <p:nvPr/>
            </p:nvSpPr>
            <p:spPr>
              <a:xfrm>
                <a:off x="5271010" y="3421633"/>
                <a:ext cx="29139" cy="29139"/>
              </a:xfrm>
              <a:custGeom>
                <a:avLst/>
                <a:gdLst>
                  <a:gd name="connsiteX0" fmla="*/ 0 w 29139"/>
                  <a:gd name="connsiteY0" fmla="*/ 14484 h 29139"/>
                  <a:gd name="connsiteX1" fmla="*/ 14484 w 29139"/>
                  <a:gd name="connsiteY1" fmla="*/ 29139 h 29139"/>
                  <a:gd name="connsiteX2" fmla="*/ 29140 w 29139"/>
                  <a:gd name="connsiteY2" fmla="*/ 14655 h 29139"/>
                  <a:gd name="connsiteX3" fmla="*/ 14656 w 29139"/>
                  <a:gd name="connsiteY3" fmla="*/ 0 h 29139"/>
                  <a:gd name="connsiteX4" fmla="*/ 14484 w 29139"/>
                  <a:gd name="connsiteY4" fmla="*/ 0 h 29139"/>
                  <a:gd name="connsiteX5" fmla="*/ 0 w 29139"/>
                  <a:gd name="connsiteY5" fmla="*/ 14484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39" h="29139">
                    <a:moveTo>
                      <a:pt x="0" y="14484"/>
                    </a:moveTo>
                    <a:cubicBezTo>
                      <a:pt x="-51" y="22532"/>
                      <a:pt x="6437" y="29088"/>
                      <a:pt x="14484" y="29139"/>
                    </a:cubicBezTo>
                    <a:cubicBezTo>
                      <a:pt x="22532" y="29182"/>
                      <a:pt x="29088" y="22703"/>
                      <a:pt x="29140" y="14655"/>
                    </a:cubicBezTo>
                    <a:cubicBezTo>
                      <a:pt x="29183" y="6608"/>
                      <a:pt x="22703" y="51"/>
                      <a:pt x="14656" y="0"/>
                    </a:cubicBezTo>
                    <a:cubicBezTo>
                      <a:pt x="14596" y="0"/>
                      <a:pt x="14544" y="0"/>
                      <a:pt x="14484" y="0"/>
                    </a:cubicBezTo>
                    <a:cubicBezTo>
                      <a:pt x="6488" y="0"/>
                      <a:pt x="0" y="6488"/>
                      <a:pt x="0" y="14484"/>
                    </a:cubicBezTo>
                    <a:close/>
                  </a:path>
                </a:pathLst>
              </a:custGeom>
              <a:solidFill>
                <a:srgbClr val="455A64"/>
              </a:solidFill>
              <a:ln w="8553" cap="flat">
                <a:noFill/>
                <a:prstDash val="solid"/>
                <a:miter/>
              </a:ln>
            </p:spPr>
            <p:txBody>
              <a:bodyPr rtlCol="0" anchor="ctr"/>
              <a:lstStyle/>
              <a:p>
                <a:endParaRPr lang="en-US" dirty="0"/>
              </a:p>
            </p:txBody>
          </p:sp>
          <p:sp>
            <p:nvSpPr>
              <p:cNvPr id="82" name="Freeform: Shape 361">
                <a:extLst>
                  <a:ext uri="{FF2B5EF4-FFF2-40B4-BE49-F238E27FC236}">
                    <a16:creationId xmlns:a16="http://schemas.microsoft.com/office/drawing/2014/main" id="{A8EA004D-F05A-1010-A595-38F80E1ACEC2}"/>
                  </a:ext>
                </a:extLst>
              </p:cNvPr>
              <p:cNvSpPr/>
              <p:nvPr/>
            </p:nvSpPr>
            <p:spPr>
              <a:xfrm>
                <a:off x="6293461" y="3433727"/>
                <a:ext cx="583079" cy="301669"/>
              </a:xfrm>
              <a:custGeom>
                <a:avLst/>
                <a:gdLst>
                  <a:gd name="connsiteX0" fmla="*/ 242716 w 583079"/>
                  <a:gd name="connsiteY0" fmla="*/ 301670 h 301669"/>
                  <a:gd name="connsiteX1" fmla="*/ 2744 w 583079"/>
                  <a:gd name="connsiteY1" fmla="*/ 301670 h 301669"/>
                  <a:gd name="connsiteX2" fmla="*/ 2 w 583079"/>
                  <a:gd name="connsiteY2" fmla="*/ 298927 h 301669"/>
                  <a:gd name="connsiteX3" fmla="*/ 2658 w 583079"/>
                  <a:gd name="connsiteY3" fmla="*/ 296099 h 301669"/>
                  <a:gd name="connsiteX4" fmla="*/ 2744 w 583079"/>
                  <a:gd name="connsiteY4" fmla="*/ 296099 h 301669"/>
                  <a:gd name="connsiteX5" fmla="*/ 241430 w 583079"/>
                  <a:gd name="connsiteY5" fmla="*/ 296099 h 301669"/>
                  <a:gd name="connsiteX6" fmla="*/ 578077 w 583079"/>
                  <a:gd name="connsiteY6" fmla="*/ 1019 h 301669"/>
                  <a:gd name="connsiteX7" fmla="*/ 582062 w 583079"/>
                  <a:gd name="connsiteY7" fmla="*/ 651 h 301669"/>
                  <a:gd name="connsiteX8" fmla="*/ 582422 w 583079"/>
                  <a:gd name="connsiteY8" fmla="*/ 4636 h 301669"/>
                  <a:gd name="connsiteX9" fmla="*/ 581762 w 583079"/>
                  <a:gd name="connsiteY9" fmla="*/ 5219 h 301669"/>
                  <a:gd name="connsiteX10" fmla="*/ 244259 w 583079"/>
                  <a:gd name="connsiteY10" fmla="*/ 300984 h 301669"/>
                  <a:gd name="connsiteX11" fmla="*/ 242716 w 583079"/>
                  <a:gd name="connsiteY11" fmla="*/ 301670 h 30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079" h="301669">
                    <a:moveTo>
                      <a:pt x="242716" y="301670"/>
                    </a:moveTo>
                    <a:lnTo>
                      <a:pt x="2744" y="301670"/>
                    </a:lnTo>
                    <a:cubicBezTo>
                      <a:pt x="1227" y="301670"/>
                      <a:pt x="2" y="300444"/>
                      <a:pt x="2" y="298927"/>
                    </a:cubicBezTo>
                    <a:cubicBezTo>
                      <a:pt x="-50" y="297410"/>
                      <a:pt x="1141" y="296150"/>
                      <a:pt x="2658" y="296099"/>
                    </a:cubicBezTo>
                    <a:cubicBezTo>
                      <a:pt x="2684" y="296099"/>
                      <a:pt x="2718" y="296099"/>
                      <a:pt x="2744" y="296099"/>
                    </a:cubicBezTo>
                    <a:lnTo>
                      <a:pt x="241430" y="296099"/>
                    </a:lnTo>
                    <a:lnTo>
                      <a:pt x="578077" y="1019"/>
                    </a:lnTo>
                    <a:cubicBezTo>
                      <a:pt x="579080" y="-181"/>
                      <a:pt x="580862" y="-344"/>
                      <a:pt x="582062" y="651"/>
                    </a:cubicBezTo>
                    <a:cubicBezTo>
                      <a:pt x="583262" y="1653"/>
                      <a:pt x="583425" y="3436"/>
                      <a:pt x="582422" y="4636"/>
                    </a:cubicBezTo>
                    <a:cubicBezTo>
                      <a:pt x="582234" y="4867"/>
                      <a:pt x="582011" y="5064"/>
                      <a:pt x="581762" y="5219"/>
                    </a:cubicBezTo>
                    <a:lnTo>
                      <a:pt x="244259" y="300984"/>
                    </a:lnTo>
                    <a:cubicBezTo>
                      <a:pt x="243847" y="301395"/>
                      <a:pt x="243299" y="301635"/>
                      <a:pt x="242716" y="301670"/>
                    </a:cubicBezTo>
                    <a:close/>
                  </a:path>
                </a:pathLst>
              </a:custGeom>
              <a:solidFill>
                <a:srgbClr val="455A64"/>
              </a:solidFill>
              <a:ln w="8553" cap="flat">
                <a:noFill/>
                <a:prstDash val="solid"/>
                <a:miter/>
              </a:ln>
            </p:spPr>
            <p:txBody>
              <a:bodyPr rtlCol="0" anchor="ctr"/>
              <a:lstStyle/>
              <a:p>
                <a:endParaRPr lang="en-US" dirty="0"/>
              </a:p>
            </p:txBody>
          </p:sp>
          <p:sp>
            <p:nvSpPr>
              <p:cNvPr id="83" name="Freeform: Shape 362">
                <a:extLst>
                  <a:ext uri="{FF2B5EF4-FFF2-40B4-BE49-F238E27FC236}">
                    <a16:creationId xmlns:a16="http://schemas.microsoft.com/office/drawing/2014/main" id="{74227843-D1E3-E31B-F7BC-216263016CF5}"/>
                  </a:ext>
                </a:extLst>
              </p:cNvPr>
              <p:cNvSpPr/>
              <p:nvPr/>
            </p:nvSpPr>
            <p:spPr>
              <a:xfrm>
                <a:off x="6858853" y="3421633"/>
                <a:ext cx="28968" cy="28968"/>
              </a:xfrm>
              <a:custGeom>
                <a:avLst/>
                <a:gdLst>
                  <a:gd name="connsiteX0" fmla="*/ 28968 w 28968"/>
                  <a:gd name="connsiteY0" fmla="*/ 14484 h 28968"/>
                  <a:gd name="connsiteX1" fmla="*/ 14484 w 28968"/>
                  <a:gd name="connsiteY1" fmla="*/ 28968 h 28968"/>
                  <a:gd name="connsiteX2" fmla="*/ 0 w 28968"/>
                  <a:gd name="connsiteY2" fmla="*/ 14484 h 28968"/>
                  <a:gd name="connsiteX3" fmla="*/ 14484 w 28968"/>
                  <a:gd name="connsiteY3" fmla="*/ 0 h 28968"/>
                  <a:gd name="connsiteX4" fmla="*/ 28968 w 28968"/>
                  <a:gd name="connsiteY4" fmla="*/ 14484 h 2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8" h="28968">
                    <a:moveTo>
                      <a:pt x="28968" y="14484"/>
                    </a:moveTo>
                    <a:cubicBezTo>
                      <a:pt x="28968" y="22480"/>
                      <a:pt x="22480" y="28968"/>
                      <a:pt x="14484" y="28968"/>
                    </a:cubicBezTo>
                    <a:cubicBezTo>
                      <a:pt x="6488" y="28968"/>
                      <a:pt x="0" y="22480"/>
                      <a:pt x="0" y="14484"/>
                    </a:cubicBezTo>
                    <a:cubicBezTo>
                      <a:pt x="0" y="6488"/>
                      <a:pt x="6488" y="0"/>
                      <a:pt x="14484" y="0"/>
                    </a:cubicBezTo>
                    <a:cubicBezTo>
                      <a:pt x="22480" y="0"/>
                      <a:pt x="28968" y="6488"/>
                      <a:pt x="28968" y="14484"/>
                    </a:cubicBezTo>
                    <a:close/>
                  </a:path>
                </a:pathLst>
              </a:custGeom>
              <a:solidFill>
                <a:srgbClr val="455A64"/>
              </a:solidFill>
              <a:ln w="8553" cap="flat">
                <a:noFill/>
                <a:prstDash val="solid"/>
                <a:miter/>
              </a:ln>
            </p:spPr>
            <p:txBody>
              <a:bodyPr rtlCol="0" anchor="ctr"/>
              <a:lstStyle/>
              <a:p>
                <a:endParaRPr lang="en-US" dirty="0"/>
              </a:p>
            </p:txBody>
          </p:sp>
          <p:sp>
            <p:nvSpPr>
              <p:cNvPr id="84" name="Freeform: Shape 363">
                <a:extLst>
                  <a:ext uri="{FF2B5EF4-FFF2-40B4-BE49-F238E27FC236}">
                    <a16:creationId xmlns:a16="http://schemas.microsoft.com/office/drawing/2014/main" id="{2C371EBB-865F-36F2-39D5-F2D5137AD6CE}"/>
                  </a:ext>
                </a:extLst>
              </p:cNvPr>
              <p:cNvSpPr/>
              <p:nvPr/>
            </p:nvSpPr>
            <p:spPr>
              <a:xfrm>
                <a:off x="5851742" y="3564331"/>
                <a:ext cx="455261" cy="455261"/>
              </a:xfrm>
              <a:custGeom>
                <a:avLst/>
                <a:gdLst>
                  <a:gd name="connsiteX0" fmla="*/ 227716 w 455261"/>
                  <a:gd name="connsiteY0" fmla="*/ 455261 h 455261"/>
                  <a:gd name="connsiteX1" fmla="*/ 0 w 455261"/>
                  <a:gd name="connsiteY1" fmla="*/ 227716 h 455261"/>
                  <a:gd name="connsiteX2" fmla="*/ 227545 w 455261"/>
                  <a:gd name="connsiteY2" fmla="*/ 0 h 455261"/>
                  <a:gd name="connsiteX3" fmla="*/ 455261 w 455261"/>
                  <a:gd name="connsiteY3" fmla="*/ 227545 h 455261"/>
                  <a:gd name="connsiteX4" fmla="*/ 455261 w 455261"/>
                  <a:gd name="connsiteY4" fmla="*/ 227631 h 455261"/>
                  <a:gd name="connsiteX5" fmla="*/ 227716 w 455261"/>
                  <a:gd name="connsiteY5" fmla="*/ 455261 h 455261"/>
                  <a:gd name="connsiteX6" fmla="*/ 227716 w 455261"/>
                  <a:gd name="connsiteY6" fmla="*/ 5142 h 455261"/>
                  <a:gd name="connsiteX7" fmla="*/ 4885 w 455261"/>
                  <a:gd name="connsiteY7" fmla="*/ 227973 h 455261"/>
                  <a:gd name="connsiteX8" fmla="*/ 227716 w 455261"/>
                  <a:gd name="connsiteY8" fmla="*/ 450805 h 455261"/>
                  <a:gd name="connsiteX9" fmla="*/ 450547 w 455261"/>
                  <a:gd name="connsiteY9" fmla="*/ 227973 h 455261"/>
                  <a:gd name="connsiteX10" fmla="*/ 227716 w 455261"/>
                  <a:gd name="connsiteY10" fmla="*/ 5142 h 4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61" h="455261">
                    <a:moveTo>
                      <a:pt x="227716" y="455261"/>
                    </a:moveTo>
                    <a:cubicBezTo>
                      <a:pt x="101997" y="455313"/>
                      <a:pt x="51" y="353436"/>
                      <a:pt x="0" y="227716"/>
                    </a:cubicBezTo>
                    <a:cubicBezTo>
                      <a:pt x="-51" y="101997"/>
                      <a:pt x="101825" y="52"/>
                      <a:pt x="227545" y="0"/>
                    </a:cubicBezTo>
                    <a:cubicBezTo>
                      <a:pt x="353264" y="-51"/>
                      <a:pt x="455218" y="101825"/>
                      <a:pt x="455261" y="227545"/>
                    </a:cubicBezTo>
                    <a:cubicBezTo>
                      <a:pt x="455261" y="227571"/>
                      <a:pt x="455261" y="227605"/>
                      <a:pt x="455261" y="227631"/>
                    </a:cubicBezTo>
                    <a:cubicBezTo>
                      <a:pt x="455167" y="353273"/>
                      <a:pt x="353359" y="455116"/>
                      <a:pt x="227716" y="455261"/>
                    </a:cubicBezTo>
                    <a:close/>
                    <a:moveTo>
                      <a:pt x="227716" y="5142"/>
                    </a:moveTo>
                    <a:cubicBezTo>
                      <a:pt x="104654" y="5142"/>
                      <a:pt x="4885" y="104911"/>
                      <a:pt x="4885" y="227973"/>
                    </a:cubicBezTo>
                    <a:cubicBezTo>
                      <a:pt x="4885" y="351036"/>
                      <a:pt x="104654" y="450805"/>
                      <a:pt x="227716" y="450805"/>
                    </a:cubicBezTo>
                    <a:cubicBezTo>
                      <a:pt x="350779" y="450805"/>
                      <a:pt x="450547" y="351036"/>
                      <a:pt x="450547" y="227973"/>
                    </a:cubicBezTo>
                    <a:cubicBezTo>
                      <a:pt x="450547" y="104911"/>
                      <a:pt x="350779" y="5142"/>
                      <a:pt x="227716" y="5142"/>
                    </a:cubicBezTo>
                    <a:close/>
                  </a:path>
                </a:pathLst>
              </a:custGeom>
              <a:solidFill>
                <a:srgbClr val="1AA4BE"/>
              </a:solidFill>
              <a:ln w="8553" cap="flat">
                <a:noFill/>
                <a:prstDash val="solid"/>
                <a:miter/>
              </a:ln>
            </p:spPr>
            <p:txBody>
              <a:bodyPr rtlCol="0" anchor="ctr"/>
              <a:lstStyle/>
              <a:p>
                <a:endParaRPr lang="en-US" dirty="0"/>
              </a:p>
            </p:txBody>
          </p:sp>
        </p:grpSp>
        <p:grpSp>
          <p:nvGrpSpPr>
            <p:cNvPr id="23" name="Graphic 1">
              <a:extLst>
                <a:ext uri="{FF2B5EF4-FFF2-40B4-BE49-F238E27FC236}">
                  <a16:creationId xmlns:a16="http://schemas.microsoft.com/office/drawing/2014/main" id="{A8D8ACFB-8FE6-26B7-B32C-902FD75D44A9}"/>
                </a:ext>
              </a:extLst>
            </p:cNvPr>
            <p:cNvGrpSpPr/>
            <p:nvPr/>
          </p:nvGrpSpPr>
          <p:grpSpPr>
            <a:xfrm>
              <a:off x="5312834" y="3081644"/>
              <a:ext cx="1533335" cy="455261"/>
              <a:chOff x="5312834" y="3081644"/>
              <a:chExt cx="1533335" cy="455261"/>
            </a:xfrm>
          </p:grpSpPr>
          <p:grpSp>
            <p:nvGrpSpPr>
              <p:cNvPr id="55" name="Graphic 1">
                <a:extLst>
                  <a:ext uri="{FF2B5EF4-FFF2-40B4-BE49-F238E27FC236}">
                    <a16:creationId xmlns:a16="http://schemas.microsoft.com/office/drawing/2014/main" id="{B9F14A6A-EB8A-72A9-B271-7725843E7546}"/>
                  </a:ext>
                </a:extLst>
              </p:cNvPr>
              <p:cNvGrpSpPr/>
              <p:nvPr/>
            </p:nvGrpSpPr>
            <p:grpSpPr>
              <a:xfrm>
                <a:off x="5957791" y="3137907"/>
                <a:ext cx="221247" cy="345776"/>
                <a:chOff x="5957791" y="3137907"/>
                <a:chExt cx="221247" cy="345776"/>
              </a:xfrm>
            </p:grpSpPr>
            <p:sp>
              <p:nvSpPr>
                <p:cNvPr id="61" name="Freeform: Shape 366">
                  <a:extLst>
                    <a:ext uri="{FF2B5EF4-FFF2-40B4-BE49-F238E27FC236}">
                      <a16:creationId xmlns:a16="http://schemas.microsoft.com/office/drawing/2014/main" id="{1726EAEF-BB50-43FD-FD04-2ABF933A4B52}"/>
                    </a:ext>
                  </a:extLst>
                </p:cNvPr>
                <p:cNvSpPr/>
                <p:nvPr/>
              </p:nvSpPr>
              <p:spPr>
                <a:xfrm>
                  <a:off x="5961473" y="3140237"/>
                  <a:ext cx="215012" cy="340874"/>
                </a:xfrm>
                <a:custGeom>
                  <a:avLst/>
                  <a:gdLst>
                    <a:gd name="connsiteX0" fmla="*/ 137698 w 215012"/>
                    <a:gd name="connsiteY0" fmla="*/ 340875 h 340874"/>
                    <a:gd name="connsiteX1" fmla="*/ 129985 w 215012"/>
                    <a:gd name="connsiteY1" fmla="*/ 339932 h 340874"/>
                    <a:gd name="connsiteX2" fmla="*/ 51479 w 215012"/>
                    <a:gd name="connsiteY2" fmla="*/ 281739 h 340874"/>
                    <a:gd name="connsiteX3" fmla="*/ 45395 w 215012"/>
                    <a:gd name="connsiteY3" fmla="*/ 265283 h 340874"/>
                    <a:gd name="connsiteX4" fmla="*/ 28254 w 215012"/>
                    <a:gd name="connsiteY4" fmla="*/ 232459 h 340874"/>
                    <a:gd name="connsiteX5" fmla="*/ 27054 w 215012"/>
                    <a:gd name="connsiteY5" fmla="*/ 230830 h 340874"/>
                    <a:gd name="connsiteX6" fmla="*/ 24311 w 215012"/>
                    <a:gd name="connsiteY6" fmla="*/ 227059 h 340874"/>
                    <a:gd name="connsiteX7" fmla="*/ 17541 w 215012"/>
                    <a:gd name="connsiteY7" fmla="*/ 244886 h 340874"/>
                    <a:gd name="connsiteX8" fmla="*/ 15569 w 215012"/>
                    <a:gd name="connsiteY8" fmla="*/ 244886 h 340874"/>
                    <a:gd name="connsiteX9" fmla="*/ 4342 w 215012"/>
                    <a:gd name="connsiteY9" fmla="*/ 239401 h 340874"/>
                    <a:gd name="connsiteX10" fmla="*/ 14112 w 215012"/>
                    <a:gd name="connsiteY10" fmla="*/ 207947 h 340874"/>
                    <a:gd name="connsiteX11" fmla="*/ 14627 w 215012"/>
                    <a:gd name="connsiteY11" fmla="*/ 206919 h 340874"/>
                    <a:gd name="connsiteX12" fmla="*/ 14627 w 215012"/>
                    <a:gd name="connsiteY12" fmla="*/ 205890 h 340874"/>
                    <a:gd name="connsiteX13" fmla="*/ 9570 w 215012"/>
                    <a:gd name="connsiteY13" fmla="*/ 185064 h 340874"/>
                    <a:gd name="connsiteX14" fmla="*/ 9570 w 215012"/>
                    <a:gd name="connsiteY14" fmla="*/ 183864 h 340874"/>
                    <a:gd name="connsiteX15" fmla="*/ 8627 w 215012"/>
                    <a:gd name="connsiteY15" fmla="*/ 183264 h 340874"/>
                    <a:gd name="connsiteX16" fmla="*/ 57 w 215012"/>
                    <a:gd name="connsiteY16" fmla="*/ 163895 h 340874"/>
                    <a:gd name="connsiteX17" fmla="*/ 43680 w 215012"/>
                    <a:gd name="connsiteY17" fmla="*/ 87276 h 340874"/>
                    <a:gd name="connsiteX18" fmla="*/ 48308 w 215012"/>
                    <a:gd name="connsiteY18" fmla="*/ 84790 h 340874"/>
                    <a:gd name="connsiteX19" fmla="*/ 92875 w 215012"/>
                    <a:gd name="connsiteY19" fmla="*/ 11856 h 340874"/>
                    <a:gd name="connsiteX20" fmla="*/ 102388 w 215012"/>
                    <a:gd name="connsiteY20" fmla="*/ 9285 h 340874"/>
                    <a:gd name="connsiteX21" fmla="*/ 110958 w 215012"/>
                    <a:gd name="connsiteY21" fmla="*/ 11427 h 340874"/>
                    <a:gd name="connsiteX22" fmla="*/ 103074 w 215012"/>
                    <a:gd name="connsiteY22" fmla="*/ 37653 h 340874"/>
                    <a:gd name="connsiteX23" fmla="*/ 107273 w 215012"/>
                    <a:gd name="connsiteY23" fmla="*/ 40481 h 340874"/>
                    <a:gd name="connsiteX24" fmla="*/ 129556 w 215012"/>
                    <a:gd name="connsiteY24" fmla="*/ 24026 h 340874"/>
                    <a:gd name="connsiteX25" fmla="*/ 131442 w 215012"/>
                    <a:gd name="connsiteY25" fmla="*/ 23254 h 340874"/>
                    <a:gd name="connsiteX26" fmla="*/ 128870 w 215012"/>
                    <a:gd name="connsiteY26" fmla="*/ 8942 h 340874"/>
                    <a:gd name="connsiteX27" fmla="*/ 129642 w 215012"/>
                    <a:gd name="connsiteY27" fmla="*/ 7142 h 340874"/>
                    <a:gd name="connsiteX28" fmla="*/ 135898 w 215012"/>
                    <a:gd name="connsiteY28" fmla="*/ 4657 h 340874"/>
                    <a:gd name="connsiteX29" fmla="*/ 137612 w 215012"/>
                    <a:gd name="connsiteY29" fmla="*/ 4657 h 340874"/>
                    <a:gd name="connsiteX30" fmla="*/ 139926 w 215012"/>
                    <a:gd name="connsiteY30" fmla="*/ 15970 h 340874"/>
                    <a:gd name="connsiteX31" fmla="*/ 140441 w 215012"/>
                    <a:gd name="connsiteY31" fmla="*/ 18626 h 340874"/>
                    <a:gd name="connsiteX32" fmla="*/ 153896 w 215012"/>
                    <a:gd name="connsiteY32" fmla="*/ 15455 h 340874"/>
                    <a:gd name="connsiteX33" fmla="*/ 151668 w 215012"/>
                    <a:gd name="connsiteY33" fmla="*/ 2086 h 340874"/>
                    <a:gd name="connsiteX34" fmla="*/ 157153 w 215012"/>
                    <a:gd name="connsiteY34" fmla="*/ 29 h 340874"/>
                    <a:gd name="connsiteX35" fmla="*/ 160667 w 215012"/>
                    <a:gd name="connsiteY35" fmla="*/ 886 h 340874"/>
                    <a:gd name="connsiteX36" fmla="*/ 161438 w 215012"/>
                    <a:gd name="connsiteY36" fmla="*/ 12799 h 340874"/>
                    <a:gd name="connsiteX37" fmla="*/ 161438 w 215012"/>
                    <a:gd name="connsiteY37" fmla="*/ 15198 h 340874"/>
                    <a:gd name="connsiteX38" fmla="*/ 174379 w 215012"/>
                    <a:gd name="connsiteY38" fmla="*/ 15198 h 340874"/>
                    <a:gd name="connsiteX39" fmla="*/ 177122 w 215012"/>
                    <a:gd name="connsiteY39" fmla="*/ 1914 h 340874"/>
                    <a:gd name="connsiteX40" fmla="*/ 179265 w 215012"/>
                    <a:gd name="connsiteY40" fmla="*/ 1143 h 340874"/>
                    <a:gd name="connsiteX41" fmla="*/ 185178 w 215012"/>
                    <a:gd name="connsiteY41" fmla="*/ 3714 h 340874"/>
                    <a:gd name="connsiteX42" fmla="*/ 181150 w 215012"/>
                    <a:gd name="connsiteY42" fmla="*/ 17512 h 340874"/>
                    <a:gd name="connsiteX43" fmla="*/ 182950 w 215012"/>
                    <a:gd name="connsiteY43" fmla="*/ 18541 h 340874"/>
                    <a:gd name="connsiteX44" fmla="*/ 190835 w 215012"/>
                    <a:gd name="connsiteY44" fmla="*/ 23512 h 340874"/>
                    <a:gd name="connsiteX45" fmla="*/ 192377 w 215012"/>
                    <a:gd name="connsiteY45" fmla="*/ 24540 h 340874"/>
                    <a:gd name="connsiteX46" fmla="*/ 193834 w 215012"/>
                    <a:gd name="connsiteY46" fmla="*/ 23512 h 340874"/>
                    <a:gd name="connsiteX47" fmla="*/ 206261 w 215012"/>
                    <a:gd name="connsiteY47" fmla="*/ 14941 h 340874"/>
                    <a:gd name="connsiteX48" fmla="*/ 213032 w 215012"/>
                    <a:gd name="connsiteY48" fmla="*/ 18198 h 340874"/>
                    <a:gd name="connsiteX49" fmla="*/ 214832 w 215012"/>
                    <a:gd name="connsiteY49" fmla="*/ 25826 h 340874"/>
                    <a:gd name="connsiteX50" fmla="*/ 204290 w 215012"/>
                    <a:gd name="connsiteY50" fmla="*/ 33025 h 340874"/>
                    <a:gd name="connsiteX51" fmla="*/ 202319 w 215012"/>
                    <a:gd name="connsiteY51" fmla="*/ 34396 h 340874"/>
                    <a:gd name="connsiteX52" fmla="*/ 203605 w 215012"/>
                    <a:gd name="connsiteY52" fmla="*/ 36539 h 340874"/>
                    <a:gd name="connsiteX53" fmla="*/ 211404 w 215012"/>
                    <a:gd name="connsiteY53" fmla="*/ 50851 h 340874"/>
                    <a:gd name="connsiteX54" fmla="*/ 211404 w 215012"/>
                    <a:gd name="connsiteY54" fmla="*/ 50851 h 340874"/>
                    <a:gd name="connsiteX55" fmla="*/ 195548 w 215012"/>
                    <a:gd name="connsiteY55" fmla="*/ 60793 h 340874"/>
                    <a:gd name="connsiteX56" fmla="*/ 187578 w 215012"/>
                    <a:gd name="connsiteY56" fmla="*/ 48880 h 340874"/>
                    <a:gd name="connsiteX57" fmla="*/ 185950 w 215012"/>
                    <a:gd name="connsiteY57" fmla="*/ 46652 h 340874"/>
                    <a:gd name="connsiteX58" fmla="*/ 183893 w 215012"/>
                    <a:gd name="connsiteY58" fmla="*/ 48366 h 340874"/>
                    <a:gd name="connsiteX59" fmla="*/ 159638 w 215012"/>
                    <a:gd name="connsiteY59" fmla="*/ 69535 h 340874"/>
                    <a:gd name="connsiteX60" fmla="*/ 156981 w 215012"/>
                    <a:gd name="connsiteY60" fmla="*/ 72106 h 340874"/>
                    <a:gd name="connsiteX61" fmla="*/ 160324 w 215012"/>
                    <a:gd name="connsiteY61" fmla="*/ 73649 h 340874"/>
                    <a:gd name="connsiteX62" fmla="*/ 175494 w 215012"/>
                    <a:gd name="connsiteY62" fmla="*/ 86161 h 340874"/>
                    <a:gd name="connsiteX63" fmla="*/ 175494 w 215012"/>
                    <a:gd name="connsiteY63" fmla="*/ 86161 h 340874"/>
                    <a:gd name="connsiteX64" fmla="*/ 175494 w 215012"/>
                    <a:gd name="connsiteY64" fmla="*/ 86161 h 340874"/>
                    <a:gd name="connsiteX65" fmla="*/ 184835 w 215012"/>
                    <a:gd name="connsiteY65" fmla="*/ 88475 h 340874"/>
                    <a:gd name="connsiteX66" fmla="*/ 196663 w 215012"/>
                    <a:gd name="connsiteY66" fmla="*/ 86504 h 340874"/>
                    <a:gd name="connsiteX67" fmla="*/ 197691 w 215012"/>
                    <a:gd name="connsiteY67" fmla="*/ 86504 h 340874"/>
                    <a:gd name="connsiteX68" fmla="*/ 208833 w 215012"/>
                    <a:gd name="connsiteY68" fmla="*/ 82648 h 340874"/>
                    <a:gd name="connsiteX69" fmla="*/ 214489 w 215012"/>
                    <a:gd name="connsiteY69" fmla="*/ 96446 h 340874"/>
                    <a:gd name="connsiteX70" fmla="*/ 195205 w 215012"/>
                    <a:gd name="connsiteY70" fmla="*/ 107587 h 340874"/>
                    <a:gd name="connsiteX71" fmla="*/ 190406 w 215012"/>
                    <a:gd name="connsiteY71" fmla="*/ 113501 h 340874"/>
                    <a:gd name="connsiteX72" fmla="*/ 190406 w 215012"/>
                    <a:gd name="connsiteY72" fmla="*/ 114272 h 340874"/>
                    <a:gd name="connsiteX73" fmla="*/ 190406 w 215012"/>
                    <a:gd name="connsiteY73" fmla="*/ 115044 h 340874"/>
                    <a:gd name="connsiteX74" fmla="*/ 191863 w 215012"/>
                    <a:gd name="connsiteY74" fmla="*/ 124128 h 340874"/>
                    <a:gd name="connsiteX75" fmla="*/ 191863 w 215012"/>
                    <a:gd name="connsiteY75" fmla="*/ 125243 h 340874"/>
                    <a:gd name="connsiteX76" fmla="*/ 192720 w 215012"/>
                    <a:gd name="connsiteY76" fmla="*/ 126014 h 340874"/>
                    <a:gd name="connsiteX77" fmla="*/ 210375 w 215012"/>
                    <a:gd name="connsiteY77" fmla="*/ 153182 h 340874"/>
                    <a:gd name="connsiteX78" fmla="*/ 197948 w 215012"/>
                    <a:gd name="connsiteY78" fmla="*/ 256027 h 340874"/>
                    <a:gd name="connsiteX79" fmla="*/ 191435 w 215012"/>
                    <a:gd name="connsiteY79" fmla="*/ 276168 h 340874"/>
                    <a:gd name="connsiteX80" fmla="*/ 137698 w 215012"/>
                    <a:gd name="connsiteY80" fmla="*/ 340875 h 34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5012" h="340874">
                      <a:moveTo>
                        <a:pt x="137698" y="340875"/>
                      </a:moveTo>
                      <a:cubicBezTo>
                        <a:pt x="135101" y="340857"/>
                        <a:pt x="132513" y="340540"/>
                        <a:pt x="129985" y="339932"/>
                      </a:cubicBezTo>
                      <a:cubicBezTo>
                        <a:pt x="99731" y="332476"/>
                        <a:pt x="60907" y="303679"/>
                        <a:pt x="51479" y="281739"/>
                      </a:cubicBezTo>
                      <a:cubicBezTo>
                        <a:pt x="48651" y="275225"/>
                        <a:pt x="46937" y="269911"/>
                        <a:pt x="45395" y="265283"/>
                      </a:cubicBezTo>
                      <a:cubicBezTo>
                        <a:pt x="42009" y="253276"/>
                        <a:pt x="36173" y="242100"/>
                        <a:pt x="28254" y="232459"/>
                      </a:cubicBezTo>
                      <a:lnTo>
                        <a:pt x="27054" y="230830"/>
                      </a:lnTo>
                      <a:lnTo>
                        <a:pt x="24311" y="227059"/>
                      </a:lnTo>
                      <a:lnTo>
                        <a:pt x="17541" y="244886"/>
                      </a:lnTo>
                      <a:lnTo>
                        <a:pt x="15569" y="244886"/>
                      </a:lnTo>
                      <a:cubicBezTo>
                        <a:pt x="11181" y="244877"/>
                        <a:pt x="7050" y="242855"/>
                        <a:pt x="4342" y="239401"/>
                      </a:cubicBezTo>
                      <a:cubicBezTo>
                        <a:pt x="5799" y="228439"/>
                        <a:pt x="9107" y="217803"/>
                        <a:pt x="14112" y="207947"/>
                      </a:cubicBezTo>
                      <a:lnTo>
                        <a:pt x="14627" y="206919"/>
                      </a:lnTo>
                      <a:lnTo>
                        <a:pt x="14627" y="205890"/>
                      </a:lnTo>
                      <a:cubicBezTo>
                        <a:pt x="12270" y="199128"/>
                        <a:pt x="10573" y="192152"/>
                        <a:pt x="9570" y="185064"/>
                      </a:cubicBezTo>
                      <a:lnTo>
                        <a:pt x="9570" y="183864"/>
                      </a:lnTo>
                      <a:lnTo>
                        <a:pt x="8627" y="183264"/>
                      </a:lnTo>
                      <a:cubicBezTo>
                        <a:pt x="2739" y="178628"/>
                        <a:pt x="-474" y="171369"/>
                        <a:pt x="57" y="163895"/>
                      </a:cubicBezTo>
                      <a:cubicBezTo>
                        <a:pt x="-457" y="138184"/>
                        <a:pt x="19855" y="102531"/>
                        <a:pt x="43680" y="87276"/>
                      </a:cubicBezTo>
                      <a:cubicBezTo>
                        <a:pt x="45163" y="86350"/>
                        <a:pt x="46714" y="85519"/>
                        <a:pt x="48308" y="84790"/>
                      </a:cubicBezTo>
                      <a:cubicBezTo>
                        <a:pt x="66992" y="68678"/>
                        <a:pt x="90132" y="33368"/>
                        <a:pt x="92875" y="11856"/>
                      </a:cubicBezTo>
                      <a:cubicBezTo>
                        <a:pt x="95780" y="10227"/>
                        <a:pt x="99054" y="9345"/>
                        <a:pt x="102388" y="9285"/>
                      </a:cubicBezTo>
                      <a:cubicBezTo>
                        <a:pt x="105388" y="9208"/>
                        <a:pt x="108344" y="9953"/>
                        <a:pt x="110958" y="11427"/>
                      </a:cubicBezTo>
                      <a:cubicBezTo>
                        <a:pt x="109458" y="20469"/>
                        <a:pt x="106810" y="29280"/>
                        <a:pt x="103074" y="37653"/>
                      </a:cubicBezTo>
                      <a:lnTo>
                        <a:pt x="107273" y="40481"/>
                      </a:lnTo>
                      <a:cubicBezTo>
                        <a:pt x="113769" y="33839"/>
                        <a:pt x="121294" y="28277"/>
                        <a:pt x="129556" y="24026"/>
                      </a:cubicBezTo>
                      <a:lnTo>
                        <a:pt x="131442" y="23254"/>
                      </a:lnTo>
                      <a:lnTo>
                        <a:pt x="128870" y="8942"/>
                      </a:lnTo>
                      <a:cubicBezTo>
                        <a:pt x="128862" y="8256"/>
                        <a:pt x="129145" y="7605"/>
                        <a:pt x="129642" y="7142"/>
                      </a:cubicBezTo>
                      <a:cubicBezTo>
                        <a:pt x="131347" y="5565"/>
                        <a:pt x="133576" y="4682"/>
                        <a:pt x="135898" y="4657"/>
                      </a:cubicBezTo>
                      <a:cubicBezTo>
                        <a:pt x="136455" y="4494"/>
                        <a:pt x="137055" y="4494"/>
                        <a:pt x="137612" y="4657"/>
                      </a:cubicBezTo>
                      <a:cubicBezTo>
                        <a:pt x="138727" y="9542"/>
                        <a:pt x="139926" y="15970"/>
                        <a:pt x="139926" y="15970"/>
                      </a:cubicBezTo>
                      <a:lnTo>
                        <a:pt x="140441" y="18626"/>
                      </a:lnTo>
                      <a:lnTo>
                        <a:pt x="153896" y="15455"/>
                      </a:lnTo>
                      <a:lnTo>
                        <a:pt x="151668" y="2086"/>
                      </a:lnTo>
                      <a:cubicBezTo>
                        <a:pt x="151668" y="1143"/>
                        <a:pt x="154239" y="29"/>
                        <a:pt x="157153" y="29"/>
                      </a:cubicBezTo>
                      <a:cubicBezTo>
                        <a:pt x="158387" y="-100"/>
                        <a:pt x="159630" y="209"/>
                        <a:pt x="160667" y="886"/>
                      </a:cubicBezTo>
                      <a:cubicBezTo>
                        <a:pt x="160667" y="5428"/>
                        <a:pt x="161438" y="12799"/>
                        <a:pt x="161438" y="12799"/>
                      </a:cubicBezTo>
                      <a:lnTo>
                        <a:pt x="161438" y="15198"/>
                      </a:lnTo>
                      <a:lnTo>
                        <a:pt x="174379" y="15198"/>
                      </a:lnTo>
                      <a:lnTo>
                        <a:pt x="177122" y="1914"/>
                      </a:lnTo>
                      <a:cubicBezTo>
                        <a:pt x="177122" y="1314"/>
                        <a:pt x="178408" y="1143"/>
                        <a:pt x="179265" y="1143"/>
                      </a:cubicBezTo>
                      <a:cubicBezTo>
                        <a:pt x="181519" y="1091"/>
                        <a:pt x="183678" y="2034"/>
                        <a:pt x="185178" y="3714"/>
                      </a:cubicBezTo>
                      <a:lnTo>
                        <a:pt x="181150" y="17512"/>
                      </a:lnTo>
                      <a:lnTo>
                        <a:pt x="182950" y="18541"/>
                      </a:lnTo>
                      <a:cubicBezTo>
                        <a:pt x="185684" y="20023"/>
                        <a:pt x="188315" y="21686"/>
                        <a:pt x="190835" y="23512"/>
                      </a:cubicBezTo>
                      <a:lnTo>
                        <a:pt x="192377" y="24540"/>
                      </a:lnTo>
                      <a:lnTo>
                        <a:pt x="193834" y="23512"/>
                      </a:lnTo>
                      <a:cubicBezTo>
                        <a:pt x="198719" y="19998"/>
                        <a:pt x="202405" y="17341"/>
                        <a:pt x="206261" y="14941"/>
                      </a:cubicBezTo>
                      <a:cubicBezTo>
                        <a:pt x="208884" y="14984"/>
                        <a:pt x="211361" y="16175"/>
                        <a:pt x="213032" y="18198"/>
                      </a:cubicBezTo>
                      <a:cubicBezTo>
                        <a:pt x="214712" y="20358"/>
                        <a:pt x="215363" y="23143"/>
                        <a:pt x="214832" y="25826"/>
                      </a:cubicBezTo>
                      <a:lnTo>
                        <a:pt x="204290" y="33025"/>
                      </a:lnTo>
                      <a:lnTo>
                        <a:pt x="202319" y="34396"/>
                      </a:lnTo>
                      <a:lnTo>
                        <a:pt x="203605" y="36539"/>
                      </a:lnTo>
                      <a:cubicBezTo>
                        <a:pt x="206459" y="41167"/>
                        <a:pt x="209064" y="45940"/>
                        <a:pt x="211404" y="50851"/>
                      </a:cubicBezTo>
                      <a:lnTo>
                        <a:pt x="211404" y="50851"/>
                      </a:lnTo>
                      <a:cubicBezTo>
                        <a:pt x="207864" y="56362"/>
                        <a:pt x="202053" y="60013"/>
                        <a:pt x="195548" y="60793"/>
                      </a:cubicBezTo>
                      <a:cubicBezTo>
                        <a:pt x="193140" y="56662"/>
                        <a:pt x="190475" y="52685"/>
                        <a:pt x="187578" y="48880"/>
                      </a:cubicBezTo>
                      <a:lnTo>
                        <a:pt x="185950" y="46652"/>
                      </a:lnTo>
                      <a:lnTo>
                        <a:pt x="183893" y="48366"/>
                      </a:lnTo>
                      <a:cubicBezTo>
                        <a:pt x="172494" y="57450"/>
                        <a:pt x="164438" y="64907"/>
                        <a:pt x="159638" y="69535"/>
                      </a:cubicBezTo>
                      <a:lnTo>
                        <a:pt x="156981" y="72106"/>
                      </a:lnTo>
                      <a:lnTo>
                        <a:pt x="160324" y="73649"/>
                      </a:lnTo>
                      <a:cubicBezTo>
                        <a:pt x="166143" y="76794"/>
                        <a:pt x="171294" y="81045"/>
                        <a:pt x="175494" y="86161"/>
                      </a:cubicBezTo>
                      <a:lnTo>
                        <a:pt x="175494" y="86161"/>
                      </a:lnTo>
                      <a:lnTo>
                        <a:pt x="175494" y="86161"/>
                      </a:lnTo>
                      <a:cubicBezTo>
                        <a:pt x="178356" y="87730"/>
                        <a:pt x="181570" y="88527"/>
                        <a:pt x="184835" y="88475"/>
                      </a:cubicBezTo>
                      <a:cubicBezTo>
                        <a:pt x="188838" y="88287"/>
                        <a:pt x="192814" y="87627"/>
                        <a:pt x="196663" y="86504"/>
                      </a:cubicBezTo>
                      <a:lnTo>
                        <a:pt x="197691" y="86504"/>
                      </a:lnTo>
                      <a:cubicBezTo>
                        <a:pt x="201531" y="85621"/>
                        <a:pt x="205267" y="84327"/>
                        <a:pt x="208833" y="82648"/>
                      </a:cubicBezTo>
                      <a:cubicBezTo>
                        <a:pt x="212723" y="86144"/>
                        <a:pt x="214806" y="91227"/>
                        <a:pt x="214489" y="96446"/>
                      </a:cubicBezTo>
                      <a:lnTo>
                        <a:pt x="195205" y="107587"/>
                      </a:lnTo>
                      <a:cubicBezTo>
                        <a:pt x="192969" y="108942"/>
                        <a:pt x="191272" y="111033"/>
                        <a:pt x="190406" y="113501"/>
                      </a:cubicBezTo>
                      <a:lnTo>
                        <a:pt x="190406" y="114272"/>
                      </a:lnTo>
                      <a:lnTo>
                        <a:pt x="190406" y="115044"/>
                      </a:lnTo>
                      <a:cubicBezTo>
                        <a:pt x="191177" y="118018"/>
                        <a:pt x="191666" y="121060"/>
                        <a:pt x="191863" y="124128"/>
                      </a:cubicBezTo>
                      <a:lnTo>
                        <a:pt x="191863" y="125243"/>
                      </a:lnTo>
                      <a:lnTo>
                        <a:pt x="192720" y="126014"/>
                      </a:lnTo>
                      <a:cubicBezTo>
                        <a:pt x="201265" y="133033"/>
                        <a:pt x="207436" y="142521"/>
                        <a:pt x="210375" y="153182"/>
                      </a:cubicBezTo>
                      <a:cubicBezTo>
                        <a:pt x="219974" y="190978"/>
                        <a:pt x="208233" y="225688"/>
                        <a:pt x="197948" y="256027"/>
                      </a:cubicBezTo>
                      <a:cubicBezTo>
                        <a:pt x="195548" y="263141"/>
                        <a:pt x="193320" y="269826"/>
                        <a:pt x="191435" y="276168"/>
                      </a:cubicBezTo>
                      <a:cubicBezTo>
                        <a:pt x="183207" y="306593"/>
                        <a:pt x="163838" y="340875"/>
                        <a:pt x="137698" y="340875"/>
                      </a:cubicBezTo>
                      <a:close/>
                    </a:path>
                  </a:pathLst>
                </a:custGeom>
                <a:solidFill>
                  <a:srgbClr val="FFFFFF"/>
                </a:solidFill>
                <a:ln w="8553" cap="flat">
                  <a:noFill/>
                  <a:prstDash val="solid"/>
                  <a:miter/>
                </a:ln>
              </p:spPr>
              <p:txBody>
                <a:bodyPr rtlCol="0" anchor="ctr"/>
                <a:lstStyle/>
                <a:p>
                  <a:endParaRPr lang="en-US" dirty="0"/>
                </a:p>
              </p:txBody>
            </p:sp>
            <p:sp>
              <p:nvSpPr>
                <p:cNvPr id="62" name="Freeform: Shape 367">
                  <a:extLst>
                    <a:ext uri="{FF2B5EF4-FFF2-40B4-BE49-F238E27FC236}">
                      <a16:creationId xmlns:a16="http://schemas.microsoft.com/office/drawing/2014/main" id="{CDF8947D-2BF5-9D87-0AD4-62B447AD252B}"/>
                    </a:ext>
                  </a:extLst>
                </p:cNvPr>
                <p:cNvSpPr/>
                <p:nvPr/>
              </p:nvSpPr>
              <p:spPr>
                <a:xfrm>
                  <a:off x="5971557" y="3245854"/>
                  <a:ext cx="204047" cy="235187"/>
                </a:xfrm>
                <a:custGeom>
                  <a:avLst/>
                  <a:gdLst>
                    <a:gd name="connsiteX0" fmla="*/ 181522 w 204047"/>
                    <a:gd name="connsiteY0" fmla="*/ 171494 h 235187"/>
                    <a:gd name="connsiteX1" fmla="*/ 200548 w 204047"/>
                    <a:gd name="connsiteY1" fmla="*/ 48251 h 235187"/>
                    <a:gd name="connsiteX2" fmla="*/ 186407 w 204047"/>
                    <a:gd name="connsiteY2" fmla="*/ 24597 h 235187"/>
                    <a:gd name="connsiteX3" fmla="*/ 161381 w 204047"/>
                    <a:gd name="connsiteY3" fmla="*/ 12684 h 235187"/>
                    <a:gd name="connsiteX4" fmla="*/ 142184 w 204047"/>
                    <a:gd name="connsiteY4" fmla="*/ 8056 h 235187"/>
                    <a:gd name="connsiteX5" fmla="*/ 127442 w 204047"/>
                    <a:gd name="connsiteY5" fmla="*/ 1971 h 235187"/>
                    <a:gd name="connsiteX6" fmla="*/ 107730 w 204047"/>
                    <a:gd name="connsiteY6" fmla="*/ 0 h 235187"/>
                    <a:gd name="connsiteX7" fmla="*/ 171751 w 204047"/>
                    <a:gd name="connsiteY7" fmla="*/ 41566 h 235187"/>
                    <a:gd name="connsiteX8" fmla="*/ 181522 w 204047"/>
                    <a:gd name="connsiteY8" fmla="*/ 77134 h 235187"/>
                    <a:gd name="connsiteX9" fmla="*/ 180322 w 204047"/>
                    <a:gd name="connsiteY9" fmla="*/ 95646 h 235187"/>
                    <a:gd name="connsiteX10" fmla="*/ 171751 w 204047"/>
                    <a:gd name="connsiteY10" fmla="*/ 123843 h 235187"/>
                    <a:gd name="connsiteX11" fmla="*/ 168752 w 204047"/>
                    <a:gd name="connsiteY11" fmla="*/ 142012 h 235187"/>
                    <a:gd name="connsiteX12" fmla="*/ 146554 w 204047"/>
                    <a:gd name="connsiteY12" fmla="*/ 191635 h 235187"/>
                    <a:gd name="connsiteX13" fmla="*/ 139098 w 204047"/>
                    <a:gd name="connsiteY13" fmla="*/ 198920 h 235187"/>
                    <a:gd name="connsiteX14" fmla="*/ 97360 w 204047"/>
                    <a:gd name="connsiteY14" fmla="*/ 192406 h 235187"/>
                    <a:gd name="connsiteX15" fmla="*/ 76877 w 204047"/>
                    <a:gd name="connsiteY15" fmla="*/ 175265 h 235187"/>
                    <a:gd name="connsiteX16" fmla="*/ 63507 w 204047"/>
                    <a:gd name="connsiteY16" fmla="*/ 155982 h 235187"/>
                    <a:gd name="connsiteX17" fmla="*/ 51680 w 204047"/>
                    <a:gd name="connsiteY17" fmla="*/ 137127 h 235187"/>
                    <a:gd name="connsiteX18" fmla="*/ 42509 w 204047"/>
                    <a:gd name="connsiteY18" fmla="*/ 118786 h 235187"/>
                    <a:gd name="connsiteX19" fmla="*/ 41224 w 204047"/>
                    <a:gd name="connsiteY19" fmla="*/ 95389 h 235187"/>
                    <a:gd name="connsiteX20" fmla="*/ 63678 w 204047"/>
                    <a:gd name="connsiteY20" fmla="*/ 40452 h 235187"/>
                    <a:gd name="connsiteX21" fmla="*/ 86047 w 204047"/>
                    <a:gd name="connsiteY21" fmla="*/ 27340 h 235187"/>
                    <a:gd name="connsiteX22" fmla="*/ 98131 w 204047"/>
                    <a:gd name="connsiteY22" fmla="*/ 5999 h 235187"/>
                    <a:gd name="connsiteX23" fmla="*/ 98131 w 204047"/>
                    <a:gd name="connsiteY23" fmla="*/ 4628 h 235187"/>
                    <a:gd name="connsiteX24" fmla="*/ 91104 w 204047"/>
                    <a:gd name="connsiteY24" fmla="*/ 15941 h 235187"/>
                    <a:gd name="connsiteX25" fmla="*/ 76963 w 204047"/>
                    <a:gd name="connsiteY25" fmla="*/ 23997 h 235187"/>
                    <a:gd name="connsiteX26" fmla="*/ 27340 w 204047"/>
                    <a:gd name="connsiteY26" fmla="*/ 59736 h 235187"/>
                    <a:gd name="connsiteX27" fmla="*/ 0 w 204047"/>
                    <a:gd name="connsiteY27" fmla="*/ 79105 h 235187"/>
                    <a:gd name="connsiteX28" fmla="*/ 0 w 204047"/>
                    <a:gd name="connsiteY28" fmla="*/ 79105 h 235187"/>
                    <a:gd name="connsiteX29" fmla="*/ 19112 w 204047"/>
                    <a:gd name="connsiteY29" fmla="*/ 126757 h 235187"/>
                    <a:gd name="connsiteX30" fmla="*/ 42595 w 204047"/>
                    <a:gd name="connsiteY30" fmla="*/ 176122 h 235187"/>
                    <a:gd name="connsiteX31" fmla="*/ 120929 w 204047"/>
                    <a:gd name="connsiteY31" fmla="*/ 234230 h 235187"/>
                    <a:gd name="connsiteX32" fmla="*/ 181522 w 204047"/>
                    <a:gd name="connsiteY32" fmla="*/ 171494 h 23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4047" h="235187">
                      <a:moveTo>
                        <a:pt x="181522" y="171494"/>
                      </a:moveTo>
                      <a:cubicBezTo>
                        <a:pt x="191549" y="137213"/>
                        <a:pt x="212290" y="94875"/>
                        <a:pt x="200548" y="48251"/>
                      </a:cubicBezTo>
                      <a:cubicBezTo>
                        <a:pt x="198071" y="39227"/>
                        <a:pt x="193186" y="31051"/>
                        <a:pt x="186407" y="24597"/>
                      </a:cubicBezTo>
                      <a:cubicBezTo>
                        <a:pt x="179448" y="18212"/>
                        <a:pt x="170732" y="14055"/>
                        <a:pt x="161381" y="12684"/>
                      </a:cubicBezTo>
                      <a:cubicBezTo>
                        <a:pt x="154885" y="11570"/>
                        <a:pt x="148474" y="10019"/>
                        <a:pt x="142184" y="8056"/>
                      </a:cubicBezTo>
                      <a:cubicBezTo>
                        <a:pt x="137401" y="5725"/>
                        <a:pt x="132473" y="3694"/>
                        <a:pt x="127442" y="1971"/>
                      </a:cubicBezTo>
                      <a:cubicBezTo>
                        <a:pt x="121100" y="600"/>
                        <a:pt x="114158" y="1200"/>
                        <a:pt x="107730" y="0"/>
                      </a:cubicBezTo>
                      <a:cubicBezTo>
                        <a:pt x="122300" y="21255"/>
                        <a:pt x="156068" y="21083"/>
                        <a:pt x="171751" y="41566"/>
                      </a:cubicBezTo>
                      <a:cubicBezTo>
                        <a:pt x="178659" y="52100"/>
                        <a:pt x="182079" y="64544"/>
                        <a:pt x="181522" y="77134"/>
                      </a:cubicBezTo>
                      <a:cubicBezTo>
                        <a:pt x="181813" y="83330"/>
                        <a:pt x="181410" y="89535"/>
                        <a:pt x="180322" y="95646"/>
                      </a:cubicBezTo>
                      <a:cubicBezTo>
                        <a:pt x="178351" y="105331"/>
                        <a:pt x="173637" y="114244"/>
                        <a:pt x="171751" y="123843"/>
                      </a:cubicBezTo>
                      <a:cubicBezTo>
                        <a:pt x="170295" y="129756"/>
                        <a:pt x="169780" y="135927"/>
                        <a:pt x="168752" y="142012"/>
                      </a:cubicBezTo>
                      <a:cubicBezTo>
                        <a:pt x="165529" y="160121"/>
                        <a:pt x="157902" y="177159"/>
                        <a:pt x="146554" y="191635"/>
                      </a:cubicBezTo>
                      <a:cubicBezTo>
                        <a:pt x="144463" y="194437"/>
                        <a:pt x="141952" y="196897"/>
                        <a:pt x="139098" y="198920"/>
                      </a:cubicBezTo>
                      <a:cubicBezTo>
                        <a:pt x="126500" y="207490"/>
                        <a:pt x="108673" y="199691"/>
                        <a:pt x="97360" y="192406"/>
                      </a:cubicBezTo>
                      <a:cubicBezTo>
                        <a:pt x="89981" y="187384"/>
                        <a:pt x="83125" y="181642"/>
                        <a:pt x="76877" y="175265"/>
                      </a:cubicBezTo>
                      <a:cubicBezTo>
                        <a:pt x="71709" y="169360"/>
                        <a:pt x="67227" y="162890"/>
                        <a:pt x="63507" y="155982"/>
                      </a:cubicBezTo>
                      <a:lnTo>
                        <a:pt x="51680" y="137127"/>
                      </a:lnTo>
                      <a:cubicBezTo>
                        <a:pt x="47797" y="131462"/>
                        <a:pt x="44712" y="125291"/>
                        <a:pt x="42509" y="118786"/>
                      </a:cubicBezTo>
                      <a:cubicBezTo>
                        <a:pt x="40667" y="111133"/>
                        <a:pt x="40230" y="103205"/>
                        <a:pt x="41224" y="95389"/>
                      </a:cubicBezTo>
                      <a:cubicBezTo>
                        <a:pt x="42766" y="75077"/>
                        <a:pt x="47480" y="52537"/>
                        <a:pt x="63678" y="40452"/>
                      </a:cubicBezTo>
                      <a:cubicBezTo>
                        <a:pt x="70535" y="35224"/>
                        <a:pt x="78848" y="31882"/>
                        <a:pt x="86047" y="27340"/>
                      </a:cubicBezTo>
                      <a:cubicBezTo>
                        <a:pt x="93709" y="23003"/>
                        <a:pt x="98354" y="14801"/>
                        <a:pt x="98131" y="5999"/>
                      </a:cubicBezTo>
                      <a:lnTo>
                        <a:pt x="98131" y="4628"/>
                      </a:lnTo>
                      <a:cubicBezTo>
                        <a:pt x="96897" y="8982"/>
                        <a:pt x="94463" y="12898"/>
                        <a:pt x="91104" y="15941"/>
                      </a:cubicBezTo>
                      <a:cubicBezTo>
                        <a:pt x="86810" y="19301"/>
                        <a:pt x="82045" y="22017"/>
                        <a:pt x="76963" y="23997"/>
                      </a:cubicBezTo>
                      <a:cubicBezTo>
                        <a:pt x="58339" y="32713"/>
                        <a:pt x="41515" y="44840"/>
                        <a:pt x="27340" y="59736"/>
                      </a:cubicBezTo>
                      <a:cubicBezTo>
                        <a:pt x="19455" y="68306"/>
                        <a:pt x="11313" y="77734"/>
                        <a:pt x="0" y="79105"/>
                      </a:cubicBezTo>
                      <a:lnTo>
                        <a:pt x="0" y="79105"/>
                      </a:lnTo>
                      <a:cubicBezTo>
                        <a:pt x="2305" y="96332"/>
                        <a:pt x="8870" y="112710"/>
                        <a:pt x="19112" y="126757"/>
                      </a:cubicBezTo>
                      <a:cubicBezTo>
                        <a:pt x="35310" y="147326"/>
                        <a:pt x="33768" y="155553"/>
                        <a:pt x="42595" y="176122"/>
                      </a:cubicBezTo>
                      <a:cubicBezTo>
                        <a:pt x="51423" y="196691"/>
                        <a:pt x="89989" y="226602"/>
                        <a:pt x="120929" y="234230"/>
                      </a:cubicBezTo>
                      <a:cubicBezTo>
                        <a:pt x="151868" y="241857"/>
                        <a:pt x="172437" y="202348"/>
                        <a:pt x="181522" y="171494"/>
                      </a:cubicBezTo>
                      <a:close/>
                    </a:path>
                  </a:pathLst>
                </a:custGeom>
                <a:solidFill>
                  <a:srgbClr val="1AA4BE"/>
                </a:solidFill>
                <a:ln w="8553" cap="flat">
                  <a:noFill/>
                  <a:prstDash val="solid"/>
                  <a:miter/>
                </a:ln>
              </p:spPr>
              <p:txBody>
                <a:bodyPr rtlCol="0" anchor="ctr"/>
                <a:lstStyle/>
                <a:p>
                  <a:endParaRPr lang="en-US" dirty="0"/>
                </a:p>
              </p:txBody>
            </p:sp>
            <p:sp>
              <p:nvSpPr>
                <p:cNvPr id="63" name="Freeform: Shape 368">
                  <a:extLst>
                    <a:ext uri="{FF2B5EF4-FFF2-40B4-BE49-F238E27FC236}">
                      <a16:creationId xmlns:a16="http://schemas.microsoft.com/office/drawing/2014/main" id="{9CA24D59-4230-96E3-D94A-D0F6B7652213}"/>
                    </a:ext>
                  </a:extLst>
                </p:cNvPr>
                <p:cNvSpPr/>
                <p:nvPr/>
              </p:nvSpPr>
              <p:spPr>
                <a:xfrm>
                  <a:off x="5971557" y="3245854"/>
                  <a:ext cx="204047" cy="235187"/>
                </a:xfrm>
                <a:custGeom>
                  <a:avLst/>
                  <a:gdLst>
                    <a:gd name="connsiteX0" fmla="*/ 181522 w 204047"/>
                    <a:gd name="connsiteY0" fmla="*/ 171494 h 235187"/>
                    <a:gd name="connsiteX1" fmla="*/ 200548 w 204047"/>
                    <a:gd name="connsiteY1" fmla="*/ 48251 h 235187"/>
                    <a:gd name="connsiteX2" fmla="*/ 186407 w 204047"/>
                    <a:gd name="connsiteY2" fmla="*/ 24597 h 235187"/>
                    <a:gd name="connsiteX3" fmla="*/ 161381 w 204047"/>
                    <a:gd name="connsiteY3" fmla="*/ 12684 h 235187"/>
                    <a:gd name="connsiteX4" fmla="*/ 142184 w 204047"/>
                    <a:gd name="connsiteY4" fmla="*/ 8056 h 235187"/>
                    <a:gd name="connsiteX5" fmla="*/ 127442 w 204047"/>
                    <a:gd name="connsiteY5" fmla="*/ 1971 h 235187"/>
                    <a:gd name="connsiteX6" fmla="*/ 107730 w 204047"/>
                    <a:gd name="connsiteY6" fmla="*/ 0 h 235187"/>
                    <a:gd name="connsiteX7" fmla="*/ 171751 w 204047"/>
                    <a:gd name="connsiteY7" fmla="*/ 41566 h 235187"/>
                    <a:gd name="connsiteX8" fmla="*/ 181522 w 204047"/>
                    <a:gd name="connsiteY8" fmla="*/ 77134 h 235187"/>
                    <a:gd name="connsiteX9" fmla="*/ 180322 w 204047"/>
                    <a:gd name="connsiteY9" fmla="*/ 95646 h 235187"/>
                    <a:gd name="connsiteX10" fmla="*/ 171751 w 204047"/>
                    <a:gd name="connsiteY10" fmla="*/ 123843 h 235187"/>
                    <a:gd name="connsiteX11" fmla="*/ 168752 w 204047"/>
                    <a:gd name="connsiteY11" fmla="*/ 142012 h 235187"/>
                    <a:gd name="connsiteX12" fmla="*/ 146554 w 204047"/>
                    <a:gd name="connsiteY12" fmla="*/ 191635 h 235187"/>
                    <a:gd name="connsiteX13" fmla="*/ 139098 w 204047"/>
                    <a:gd name="connsiteY13" fmla="*/ 198920 h 235187"/>
                    <a:gd name="connsiteX14" fmla="*/ 97360 w 204047"/>
                    <a:gd name="connsiteY14" fmla="*/ 192406 h 235187"/>
                    <a:gd name="connsiteX15" fmla="*/ 76877 w 204047"/>
                    <a:gd name="connsiteY15" fmla="*/ 175265 h 235187"/>
                    <a:gd name="connsiteX16" fmla="*/ 63507 w 204047"/>
                    <a:gd name="connsiteY16" fmla="*/ 155982 h 235187"/>
                    <a:gd name="connsiteX17" fmla="*/ 51680 w 204047"/>
                    <a:gd name="connsiteY17" fmla="*/ 137127 h 235187"/>
                    <a:gd name="connsiteX18" fmla="*/ 42509 w 204047"/>
                    <a:gd name="connsiteY18" fmla="*/ 118786 h 235187"/>
                    <a:gd name="connsiteX19" fmla="*/ 41224 w 204047"/>
                    <a:gd name="connsiteY19" fmla="*/ 95389 h 235187"/>
                    <a:gd name="connsiteX20" fmla="*/ 63678 w 204047"/>
                    <a:gd name="connsiteY20" fmla="*/ 40452 h 235187"/>
                    <a:gd name="connsiteX21" fmla="*/ 86047 w 204047"/>
                    <a:gd name="connsiteY21" fmla="*/ 27340 h 235187"/>
                    <a:gd name="connsiteX22" fmla="*/ 98131 w 204047"/>
                    <a:gd name="connsiteY22" fmla="*/ 5999 h 235187"/>
                    <a:gd name="connsiteX23" fmla="*/ 98131 w 204047"/>
                    <a:gd name="connsiteY23" fmla="*/ 4628 h 235187"/>
                    <a:gd name="connsiteX24" fmla="*/ 91104 w 204047"/>
                    <a:gd name="connsiteY24" fmla="*/ 15941 h 235187"/>
                    <a:gd name="connsiteX25" fmla="*/ 76963 w 204047"/>
                    <a:gd name="connsiteY25" fmla="*/ 23997 h 235187"/>
                    <a:gd name="connsiteX26" fmla="*/ 27340 w 204047"/>
                    <a:gd name="connsiteY26" fmla="*/ 59736 h 235187"/>
                    <a:gd name="connsiteX27" fmla="*/ 0 w 204047"/>
                    <a:gd name="connsiteY27" fmla="*/ 79105 h 235187"/>
                    <a:gd name="connsiteX28" fmla="*/ 0 w 204047"/>
                    <a:gd name="connsiteY28" fmla="*/ 79105 h 235187"/>
                    <a:gd name="connsiteX29" fmla="*/ 19112 w 204047"/>
                    <a:gd name="connsiteY29" fmla="*/ 126757 h 235187"/>
                    <a:gd name="connsiteX30" fmla="*/ 42595 w 204047"/>
                    <a:gd name="connsiteY30" fmla="*/ 176122 h 235187"/>
                    <a:gd name="connsiteX31" fmla="*/ 120929 w 204047"/>
                    <a:gd name="connsiteY31" fmla="*/ 234230 h 235187"/>
                    <a:gd name="connsiteX32" fmla="*/ 181522 w 204047"/>
                    <a:gd name="connsiteY32" fmla="*/ 171494 h 23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4047" h="235187">
                      <a:moveTo>
                        <a:pt x="181522" y="171494"/>
                      </a:moveTo>
                      <a:cubicBezTo>
                        <a:pt x="191549" y="137213"/>
                        <a:pt x="212290" y="94875"/>
                        <a:pt x="200548" y="48251"/>
                      </a:cubicBezTo>
                      <a:cubicBezTo>
                        <a:pt x="198071" y="39227"/>
                        <a:pt x="193186" y="31051"/>
                        <a:pt x="186407" y="24597"/>
                      </a:cubicBezTo>
                      <a:cubicBezTo>
                        <a:pt x="179448" y="18212"/>
                        <a:pt x="170732" y="14055"/>
                        <a:pt x="161381" y="12684"/>
                      </a:cubicBezTo>
                      <a:cubicBezTo>
                        <a:pt x="154885" y="11570"/>
                        <a:pt x="148474" y="10019"/>
                        <a:pt x="142184" y="8056"/>
                      </a:cubicBezTo>
                      <a:cubicBezTo>
                        <a:pt x="137401" y="5725"/>
                        <a:pt x="132473" y="3694"/>
                        <a:pt x="127442" y="1971"/>
                      </a:cubicBezTo>
                      <a:cubicBezTo>
                        <a:pt x="121100" y="600"/>
                        <a:pt x="114158" y="1200"/>
                        <a:pt x="107730" y="0"/>
                      </a:cubicBezTo>
                      <a:cubicBezTo>
                        <a:pt x="122300" y="21255"/>
                        <a:pt x="156068" y="21083"/>
                        <a:pt x="171751" y="41566"/>
                      </a:cubicBezTo>
                      <a:cubicBezTo>
                        <a:pt x="178659" y="52100"/>
                        <a:pt x="182079" y="64544"/>
                        <a:pt x="181522" y="77134"/>
                      </a:cubicBezTo>
                      <a:cubicBezTo>
                        <a:pt x="181813" y="83330"/>
                        <a:pt x="181410" y="89535"/>
                        <a:pt x="180322" y="95646"/>
                      </a:cubicBezTo>
                      <a:cubicBezTo>
                        <a:pt x="178351" y="105331"/>
                        <a:pt x="173637" y="114244"/>
                        <a:pt x="171751" y="123843"/>
                      </a:cubicBezTo>
                      <a:cubicBezTo>
                        <a:pt x="170295" y="129756"/>
                        <a:pt x="169780" y="135927"/>
                        <a:pt x="168752" y="142012"/>
                      </a:cubicBezTo>
                      <a:cubicBezTo>
                        <a:pt x="165529" y="160121"/>
                        <a:pt x="157902" y="177159"/>
                        <a:pt x="146554" y="191635"/>
                      </a:cubicBezTo>
                      <a:cubicBezTo>
                        <a:pt x="144463" y="194437"/>
                        <a:pt x="141952" y="196897"/>
                        <a:pt x="139098" y="198920"/>
                      </a:cubicBezTo>
                      <a:cubicBezTo>
                        <a:pt x="126500" y="207490"/>
                        <a:pt x="108673" y="199691"/>
                        <a:pt x="97360" y="192406"/>
                      </a:cubicBezTo>
                      <a:cubicBezTo>
                        <a:pt x="89981" y="187384"/>
                        <a:pt x="83125" y="181642"/>
                        <a:pt x="76877" y="175265"/>
                      </a:cubicBezTo>
                      <a:cubicBezTo>
                        <a:pt x="71709" y="169360"/>
                        <a:pt x="67227" y="162890"/>
                        <a:pt x="63507" y="155982"/>
                      </a:cubicBezTo>
                      <a:lnTo>
                        <a:pt x="51680" y="137127"/>
                      </a:lnTo>
                      <a:cubicBezTo>
                        <a:pt x="47797" y="131462"/>
                        <a:pt x="44712" y="125291"/>
                        <a:pt x="42509" y="118786"/>
                      </a:cubicBezTo>
                      <a:cubicBezTo>
                        <a:pt x="40667" y="111133"/>
                        <a:pt x="40230" y="103205"/>
                        <a:pt x="41224" y="95389"/>
                      </a:cubicBezTo>
                      <a:cubicBezTo>
                        <a:pt x="42766" y="75077"/>
                        <a:pt x="47480" y="52537"/>
                        <a:pt x="63678" y="40452"/>
                      </a:cubicBezTo>
                      <a:cubicBezTo>
                        <a:pt x="70535" y="35224"/>
                        <a:pt x="78848" y="31882"/>
                        <a:pt x="86047" y="27340"/>
                      </a:cubicBezTo>
                      <a:cubicBezTo>
                        <a:pt x="93709" y="23003"/>
                        <a:pt x="98354" y="14801"/>
                        <a:pt x="98131" y="5999"/>
                      </a:cubicBezTo>
                      <a:lnTo>
                        <a:pt x="98131" y="4628"/>
                      </a:lnTo>
                      <a:cubicBezTo>
                        <a:pt x="96897" y="8982"/>
                        <a:pt x="94463" y="12898"/>
                        <a:pt x="91104" y="15941"/>
                      </a:cubicBezTo>
                      <a:cubicBezTo>
                        <a:pt x="86810" y="19301"/>
                        <a:pt x="82045" y="22017"/>
                        <a:pt x="76963" y="23997"/>
                      </a:cubicBezTo>
                      <a:cubicBezTo>
                        <a:pt x="58339" y="32713"/>
                        <a:pt x="41515" y="44840"/>
                        <a:pt x="27340" y="59736"/>
                      </a:cubicBezTo>
                      <a:cubicBezTo>
                        <a:pt x="19455" y="68306"/>
                        <a:pt x="11313" y="77734"/>
                        <a:pt x="0" y="79105"/>
                      </a:cubicBezTo>
                      <a:lnTo>
                        <a:pt x="0" y="79105"/>
                      </a:lnTo>
                      <a:cubicBezTo>
                        <a:pt x="2305" y="96332"/>
                        <a:pt x="8870" y="112710"/>
                        <a:pt x="19112" y="126757"/>
                      </a:cubicBezTo>
                      <a:cubicBezTo>
                        <a:pt x="35310" y="147326"/>
                        <a:pt x="33768" y="155553"/>
                        <a:pt x="42595" y="176122"/>
                      </a:cubicBezTo>
                      <a:cubicBezTo>
                        <a:pt x="51423" y="196691"/>
                        <a:pt x="89989" y="226602"/>
                        <a:pt x="120929" y="234230"/>
                      </a:cubicBezTo>
                      <a:cubicBezTo>
                        <a:pt x="151868" y="241857"/>
                        <a:pt x="172437" y="202348"/>
                        <a:pt x="181522" y="171494"/>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64" name="Freeform: Shape 369">
                  <a:extLst>
                    <a:ext uri="{FF2B5EF4-FFF2-40B4-BE49-F238E27FC236}">
                      <a16:creationId xmlns:a16="http://schemas.microsoft.com/office/drawing/2014/main" id="{4C2527DE-308C-9F79-84A8-F58D3B49AC85}"/>
                    </a:ext>
                  </a:extLst>
                </p:cNvPr>
                <p:cNvSpPr/>
                <p:nvPr/>
              </p:nvSpPr>
              <p:spPr>
                <a:xfrm>
                  <a:off x="6104431" y="3221942"/>
                  <a:ext cx="48736" cy="41995"/>
                </a:xfrm>
                <a:custGeom>
                  <a:avLst/>
                  <a:gdLst>
                    <a:gd name="connsiteX0" fmla="*/ 32793 w 48736"/>
                    <a:gd name="connsiteY0" fmla="*/ 37796 h 41995"/>
                    <a:gd name="connsiteX1" fmla="*/ 996 w 48736"/>
                    <a:gd name="connsiteY1" fmla="*/ 23140 h 41995"/>
                    <a:gd name="connsiteX2" fmla="*/ 996 w 48736"/>
                    <a:gd name="connsiteY2" fmla="*/ 11227 h 41995"/>
                    <a:gd name="connsiteX3" fmla="*/ 3053 w 48736"/>
                    <a:gd name="connsiteY3" fmla="*/ 4885 h 41995"/>
                    <a:gd name="connsiteX4" fmla="*/ 5967 w 48736"/>
                    <a:gd name="connsiteY4" fmla="*/ 0 h 41995"/>
                    <a:gd name="connsiteX5" fmla="*/ 6738 w 48736"/>
                    <a:gd name="connsiteY5" fmla="*/ 11227 h 41995"/>
                    <a:gd name="connsiteX6" fmla="*/ 21137 w 48736"/>
                    <a:gd name="connsiteY6" fmla="*/ 21512 h 41995"/>
                    <a:gd name="connsiteX7" fmla="*/ 31850 w 48736"/>
                    <a:gd name="connsiteY7" fmla="*/ 24083 h 41995"/>
                    <a:gd name="connsiteX8" fmla="*/ 36649 w 48736"/>
                    <a:gd name="connsiteY8" fmla="*/ 24083 h 41995"/>
                    <a:gd name="connsiteX9" fmla="*/ 39306 w 48736"/>
                    <a:gd name="connsiteY9" fmla="*/ 15512 h 41995"/>
                    <a:gd name="connsiteX10" fmla="*/ 48734 w 48736"/>
                    <a:gd name="connsiteY10" fmla="*/ 41995 h 41995"/>
                    <a:gd name="connsiteX11" fmla="*/ 32793 w 48736"/>
                    <a:gd name="connsiteY11" fmla="*/ 37796 h 4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36" h="41995">
                      <a:moveTo>
                        <a:pt x="32793" y="37796"/>
                      </a:moveTo>
                      <a:cubicBezTo>
                        <a:pt x="21908" y="36339"/>
                        <a:pt x="5367" y="35310"/>
                        <a:pt x="996" y="23140"/>
                      </a:cubicBezTo>
                      <a:cubicBezTo>
                        <a:pt x="-332" y="19283"/>
                        <a:pt x="-332" y="15084"/>
                        <a:pt x="996" y="11227"/>
                      </a:cubicBezTo>
                      <a:cubicBezTo>
                        <a:pt x="1511" y="9059"/>
                        <a:pt x="2205" y="6942"/>
                        <a:pt x="3053" y="4885"/>
                      </a:cubicBezTo>
                      <a:cubicBezTo>
                        <a:pt x="3653" y="3685"/>
                        <a:pt x="5881" y="1200"/>
                        <a:pt x="5967" y="0"/>
                      </a:cubicBezTo>
                      <a:cubicBezTo>
                        <a:pt x="5487" y="3754"/>
                        <a:pt x="5753" y="7568"/>
                        <a:pt x="6738" y="11227"/>
                      </a:cubicBezTo>
                      <a:cubicBezTo>
                        <a:pt x="9258" y="17055"/>
                        <a:pt x="14803" y="21015"/>
                        <a:pt x="21137" y="21512"/>
                      </a:cubicBezTo>
                      <a:lnTo>
                        <a:pt x="31850" y="24083"/>
                      </a:lnTo>
                      <a:cubicBezTo>
                        <a:pt x="33401" y="24640"/>
                        <a:pt x="35098" y="24640"/>
                        <a:pt x="36649" y="24083"/>
                      </a:cubicBezTo>
                      <a:cubicBezTo>
                        <a:pt x="39477" y="22797"/>
                        <a:pt x="39649" y="18941"/>
                        <a:pt x="39306" y="15512"/>
                      </a:cubicBezTo>
                      <a:cubicBezTo>
                        <a:pt x="45502" y="22935"/>
                        <a:pt x="48845" y="32328"/>
                        <a:pt x="48734" y="41995"/>
                      </a:cubicBezTo>
                      <a:cubicBezTo>
                        <a:pt x="43865" y="39253"/>
                        <a:pt x="38381" y="37804"/>
                        <a:pt x="32793" y="37796"/>
                      </a:cubicBezTo>
                      <a:close/>
                    </a:path>
                  </a:pathLst>
                </a:custGeom>
                <a:solidFill>
                  <a:srgbClr val="1AA4BE"/>
                </a:solidFill>
                <a:ln w="8553" cap="flat">
                  <a:noFill/>
                  <a:prstDash val="solid"/>
                  <a:miter/>
                </a:ln>
              </p:spPr>
              <p:txBody>
                <a:bodyPr rtlCol="0" anchor="ctr"/>
                <a:lstStyle/>
                <a:p>
                  <a:endParaRPr lang="en-US" dirty="0"/>
                </a:p>
              </p:txBody>
            </p:sp>
            <p:sp>
              <p:nvSpPr>
                <p:cNvPr id="65" name="Freeform: Shape 370">
                  <a:extLst>
                    <a:ext uri="{FF2B5EF4-FFF2-40B4-BE49-F238E27FC236}">
                      <a16:creationId xmlns:a16="http://schemas.microsoft.com/office/drawing/2014/main" id="{7A9F34BC-D817-E048-9DD7-0B3C488719E0}"/>
                    </a:ext>
                  </a:extLst>
                </p:cNvPr>
                <p:cNvSpPr/>
                <p:nvPr/>
              </p:nvSpPr>
              <p:spPr>
                <a:xfrm>
                  <a:off x="6104431" y="3221942"/>
                  <a:ext cx="48736" cy="41995"/>
                </a:xfrm>
                <a:custGeom>
                  <a:avLst/>
                  <a:gdLst>
                    <a:gd name="connsiteX0" fmla="*/ 32793 w 48736"/>
                    <a:gd name="connsiteY0" fmla="*/ 37796 h 41995"/>
                    <a:gd name="connsiteX1" fmla="*/ 996 w 48736"/>
                    <a:gd name="connsiteY1" fmla="*/ 23140 h 41995"/>
                    <a:gd name="connsiteX2" fmla="*/ 996 w 48736"/>
                    <a:gd name="connsiteY2" fmla="*/ 11227 h 41995"/>
                    <a:gd name="connsiteX3" fmla="*/ 3053 w 48736"/>
                    <a:gd name="connsiteY3" fmla="*/ 4885 h 41995"/>
                    <a:gd name="connsiteX4" fmla="*/ 5967 w 48736"/>
                    <a:gd name="connsiteY4" fmla="*/ 0 h 41995"/>
                    <a:gd name="connsiteX5" fmla="*/ 6738 w 48736"/>
                    <a:gd name="connsiteY5" fmla="*/ 11227 h 41995"/>
                    <a:gd name="connsiteX6" fmla="*/ 21137 w 48736"/>
                    <a:gd name="connsiteY6" fmla="*/ 21512 h 41995"/>
                    <a:gd name="connsiteX7" fmla="*/ 31850 w 48736"/>
                    <a:gd name="connsiteY7" fmla="*/ 24083 h 41995"/>
                    <a:gd name="connsiteX8" fmla="*/ 36649 w 48736"/>
                    <a:gd name="connsiteY8" fmla="*/ 24083 h 41995"/>
                    <a:gd name="connsiteX9" fmla="*/ 39306 w 48736"/>
                    <a:gd name="connsiteY9" fmla="*/ 15512 h 41995"/>
                    <a:gd name="connsiteX10" fmla="*/ 48734 w 48736"/>
                    <a:gd name="connsiteY10" fmla="*/ 41995 h 41995"/>
                    <a:gd name="connsiteX11" fmla="*/ 32793 w 48736"/>
                    <a:gd name="connsiteY11" fmla="*/ 37796 h 4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36" h="41995">
                      <a:moveTo>
                        <a:pt x="32793" y="37796"/>
                      </a:moveTo>
                      <a:cubicBezTo>
                        <a:pt x="21908" y="36339"/>
                        <a:pt x="5367" y="35310"/>
                        <a:pt x="996" y="23140"/>
                      </a:cubicBezTo>
                      <a:cubicBezTo>
                        <a:pt x="-332" y="19283"/>
                        <a:pt x="-332" y="15084"/>
                        <a:pt x="996" y="11227"/>
                      </a:cubicBezTo>
                      <a:cubicBezTo>
                        <a:pt x="1511" y="9059"/>
                        <a:pt x="2205" y="6942"/>
                        <a:pt x="3053" y="4885"/>
                      </a:cubicBezTo>
                      <a:cubicBezTo>
                        <a:pt x="3653" y="3685"/>
                        <a:pt x="5881" y="1200"/>
                        <a:pt x="5967" y="0"/>
                      </a:cubicBezTo>
                      <a:cubicBezTo>
                        <a:pt x="5487" y="3754"/>
                        <a:pt x="5753" y="7568"/>
                        <a:pt x="6738" y="11227"/>
                      </a:cubicBezTo>
                      <a:cubicBezTo>
                        <a:pt x="9258" y="17055"/>
                        <a:pt x="14803" y="21015"/>
                        <a:pt x="21137" y="21512"/>
                      </a:cubicBezTo>
                      <a:lnTo>
                        <a:pt x="31850" y="24083"/>
                      </a:lnTo>
                      <a:cubicBezTo>
                        <a:pt x="33401" y="24640"/>
                        <a:pt x="35098" y="24640"/>
                        <a:pt x="36649" y="24083"/>
                      </a:cubicBezTo>
                      <a:cubicBezTo>
                        <a:pt x="39477" y="22797"/>
                        <a:pt x="39649" y="18941"/>
                        <a:pt x="39306" y="15512"/>
                      </a:cubicBezTo>
                      <a:cubicBezTo>
                        <a:pt x="45502" y="22935"/>
                        <a:pt x="48845" y="32328"/>
                        <a:pt x="48734" y="41995"/>
                      </a:cubicBezTo>
                      <a:cubicBezTo>
                        <a:pt x="43865" y="39253"/>
                        <a:pt x="38381" y="37804"/>
                        <a:pt x="32793" y="37796"/>
                      </a:cubicBezTo>
                      <a:close/>
                    </a:path>
                  </a:pathLst>
                </a:custGeom>
                <a:solidFill>
                  <a:srgbClr val="FFFFFF">
                    <a:alpha val="35000"/>
                  </a:srgbClr>
                </a:solidFill>
                <a:ln w="8553" cap="flat">
                  <a:noFill/>
                  <a:prstDash val="solid"/>
                  <a:miter/>
                </a:ln>
              </p:spPr>
              <p:txBody>
                <a:bodyPr rtlCol="0" anchor="ctr"/>
                <a:lstStyle/>
                <a:p>
                  <a:endParaRPr lang="en-US" dirty="0"/>
                </a:p>
              </p:txBody>
            </p:sp>
            <p:sp>
              <p:nvSpPr>
                <p:cNvPr id="66" name="Freeform: Shape 371">
                  <a:extLst>
                    <a:ext uri="{FF2B5EF4-FFF2-40B4-BE49-F238E27FC236}">
                      <a16:creationId xmlns:a16="http://schemas.microsoft.com/office/drawing/2014/main" id="{2DCF99E8-DB37-94DA-CD2B-404DC0E06A4B}"/>
                    </a:ext>
                  </a:extLst>
                </p:cNvPr>
                <p:cNvSpPr/>
                <p:nvPr/>
              </p:nvSpPr>
              <p:spPr>
                <a:xfrm>
                  <a:off x="5960311" y="3227660"/>
                  <a:ext cx="108906" cy="95594"/>
                </a:xfrm>
                <a:custGeom>
                  <a:avLst/>
                  <a:gdLst>
                    <a:gd name="connsiteX0" fmla="*/ 7817 w 108906"/>
                    <a:gd name="connsiteY0" fmla="*/ 62588 h 95594"/>
                    <a:gd name="connsiteX1" fmla="*/ 16388 w 108906"/>
                    <a:gd name="connsiteY1" fmla="*/ 73130 h 95594"/>
                    <a:gd name="connsiteX2" fmla="*/ 27015 w 108906"/>
                    <a:gd name="connsiteY2" fmla="*/ 70216 h 95594"/>
                    <a:gd name="connsiteX3" fmla="*/ 39528 w 108906"/>
                    <a:gd name="connsiteY3" fmla="*/ 54703 h 95594"/>
                    <a:gd name="connsiteX4" fmla="*/ 68239 w 108906"/>
                    <a:gd name="connsiteY4" fmla="*/ 36705 h 95594"/>
                    <a:gd name="connsiteX5" fmla="*/ 81180 w 108906"/>
                    <a:gd name="connsiteY5" fmla="*/ 34134 h 95594"/>
                    <a:gd name="connsiteX6" fmla="*/ 96350 w 108906"/>
                    <a:gd name="connsiteY6" fmla="*/ 19222 h 95594"/>
                    <a:gd name="connsiteX7" fmla="*/ 88808 w 108906"/>
                    <a:gd name="connsiteY7" fmla="*/ 110 h 95594"/>
                    <a:gd name="connsiteX8" fmla="*/ 100892 w 108906"/>
                    <a:gd name="connsiteY8" fmla="*/ 4395 h 95594"/>
                    <a:gd name="connsiteX9" fmla="*/ 107491 w 108906"/>
                    <a:gd name="connsiteY9" fmla="*/ 15879 h 95594"/>
                    <a:gd name="connsiteX10" fmla="*/ 108863 w 108906"/>
                    <a:gd name="connsiteY10" fmla="*/ 23935 h 95594"/>
                    <a:gd name="connsiteX11" fmla="*/ 106120 w 108906"/>
                    <a:gd name="connsiteY11" fmla="*/ 30278 h 95594"/>
                    <a:gd name="connsiteX12" fmla="*/ 89408 w 108906"/>
                    <a:gd name="connsiteY12" fmla="*/ 43390 h 95594"/>
                    <a:gd name="connsiteX13" fmla="*/ 69867 w 108906"/>
                    <a:gd name="connsiteY13" fmla="*/ 51961 h 95594"/>
                    <a:gd name="connsiteX14" fmla="*/ 41928 w 108906"/>
                    <a:gd name="connsiteY14" fmla="*/ 75444 h 95594"/>
                    <a:gd name="connsiteX15" fmla="*/ 18445 w 108906"/>
                    <a:gd name="connsiteY15" fmla="*/ 94556 h 95594"/>
                    <a:gd name="connsiteX16" fmla="*/ 6103 w 108906"/>
                    <a:gd name="connsiteY16" fmla="*/ 93956 h 95594"/>
                    <a:gd name="connsiteX17" fmla="*/ 1389 w 108906"/>
                    <a:gd name="connsiteY17" fmla="*/ 67045 h 95594"/>
                    <a:gd name="connsiteX18" fmla="*/ 4646 w 108906"/>
                    <a:gd name="connsiteY18" fmla="*/ 54446 h 95594"/>
                    <a:gd name="connsiteX19" fmla="*/ 11931 w 108906"/>
                    <a:gd name="connsiteY19" fmla="*/ 42190 h 95594"/>
                    <a:gd name="connsiteX20" fmla="*/ 8417 w 108906"/>
                    <a:gd name="connsiteY20" fmla="*/ 53761 h 95594"/>
                    <a:gd name="connsiteX21" fmla="*/ 7817 w 108906"/>
                    <a:gd name="connsiteY21" fmla="*/ 62588 h 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906" h="95594">
                      <a:moveTo>
                        <a:pt x="7817" y="62588"/>
                      </a:moveTo>
                      <a:cubicBezTo>
                        <a:pt x="8306" y="67499"/>
                        <a:pt x="11683" y="71647"/>
                        <a:pt x="16388" y="73130"/>
                      </a:cubicBezTo>
                      <a:cubicBezTo>
                        <a:pt x="20184" y="73815"/>
                        <a:pt x="24093" y="72744"/>
                        <a:pt x="27015" y="70216"/>
                      </a:cubicBezTo>
                      <a:cubicBezTo>
                        <a:pt x="31823" y="65596"/>
                        <a:pt x="36031" y="60385"/>
                        <a:pt x="39528" y="54703"/>
                      </a:cubicBezTo>
                      <a:cubicBezTo>
                        <a:pt x="46667" y="45499"/>
                        <a:pt x="56840" y="39122"/>
                        <a:pt x="68239" y="36705"/>
                      </a:cubicBezTo>
                      <a:cubicBezTo>
                        <a:pt x="72601" y="36105"/>
                        <a:pt x="76921" y="35248"/>
                        <a:pt x="81180" y="34134"/>
                      </a:cubicBezTo>
                      <a:cubicBezTo>
                        <a:pt x="88388" y="31975"/>
                        <a:pt x="94062" y="26395"/>
                        <a:pt x="96350" y="19222"/>
                      </a:cubicBezTo>
                      <a:cubicBezTo>
                        <a:pt x="98355" y="11885"/>
                        <a:pt x="95287" y="4103"/>
                        <a:pt x="88808" y="110"/>
                      </a:cubicBezTo>
                      <a:cubicBezTo>
                        <a:pt x="93290" y="-447"/>
                        <a:pt x="97764" y="1138"/>
                        <a:pt x="100892" y="4395"/>
                      </a:cubicBezTo>
                      <a:cubicBezTo>
                        <a:pt x="103926" y="7677"/>
                        <a:pt x="106189" y="11603"/>
                        <a:pt x="107491" y="15879"/>
                      </a:cubicBezTo>
                      <a:cubicBezTo>
                        <a:pt x="108588" y="18416"/>
                        <a:pt x="109060" y="21176"/>
                        <a:pt x="108863" y="23935"/>
                      </a:cubicBezTo>
                      <a:cubicBezTo>
                        <a:pt x="108434" y="26224"/>
                        <a:pt x="107500" y="28392"/>
                        <a:pt x="106120" y="30278"/>
                      </a:cubicBezTo>
                      <a:cubicBezTo>
                        <a:pt x="101723" y="35968"/>
                        <a:pt x="95981" y="40476"/>
                        <a:pt x="89408" y="43390"/>
                      </a:cubicBezTo>
                      <a:cubicBezTo>
                        <a:pt x="82980" y="46476"/>
                        <a:pt x="76209" y="48875"/>
                        <a:pt x="69867" y="51961"/>
                      </a:cubicBezTo>
                      <a:cubicBezTo>
                        <a:pt x="59180" y="57994"/>
                        <a:pt x="49710" y="65956"/>
                        <a:pt x="41928" y="75444"/>
                      </a:cubicBezTo>
                      <a:cubicBezTo>
                        <a:pt x="36091" y="83937"/>
                        <a:pt x="27941" y="90571"/>
                        <a:pt x="18445" y="94556"/>
                      </a:cubicBezTo>
                      <a:cubicBezTo>
                        <a:pt x="14434" y="96124"/>
                        <a:pt x="9943" y="95910"/>
                        <a:pt x="6103" y="93956"/>
                      </a:cubicBezTo>
                      <a:cubicBezTo>
                        <a:pt x="-1782" y="88214"/>
                        <a:pt x="-410" y="75187"/>
                        <a:pt x="1389" y="67045"/>
                      </a:cubicBezTo>
                      <a:cubicBezTo>
                        <a:pt x="2092" y="62751"/>
                        <a:pt x="3181" y="58534"/>
                        <a:pt x="4646" y="54446"/>
                      </a:cubicBezTo>
                      <a:cubicBezTo>
                        <a:pt x="6360" y="50075"/>
                        <a:pt x="10303" y="46476"/>
                        <a:pt x="11931" y="42190"/>
                      </a:cubicBezTo>
                      <a:cubicBezTo>
                        <a:pt x="10414" y="45936"/>
                        <a:pt x="9240" y="49810"/>
                        <a:pt x="8417" y="53761"/>
                      </a:cubicBezTo>
                      <a:cubicBezTo>
                        <a:pt x="7714" y="56649"/>
                        <a:pt x="7517" y="59631"/>
                        <a:pt x="7817" y="62588"/>
                      </a:cubicBezTo>
                      <a:close/>
                    </a:path>
                  </a:pathLst>
                </a:custGeom>
                <a:solidFill>
                  <a:srgbClr val="1AA4BE"/>
                </a:solidFill>
                <a:ln w="8553" cap="flat">
                  <a:noFill/>
                  <a:prstDash val="solid"/>
                  <a:miter/>
                </a:ln>
              </p:spPr>
              <p:txBody>
                <a:bodyPr rtlCol="0" anchor="ctr"/>
                <a:lstStyle/>
                <a:p>
                  <a:endParaRPr lang="en-US" dirty="0"/>
                </a:p>
              </p:txBody>
            </p:sp>
            <p:sp>
              <p:nvSpPr>
                <p:cNvPr id="67" name="Freeform: Shape 372">
                  <a:extLst>
                    <a:ext uri="{FF2B5EF4-FFF2-40B4-BE49-F238E27FC236}">
                      <a16:creationId xmlns:a16="http://schemas.microsoft.com/office/drawing/2014/main" id="{AB27FB34-F293-65CA-ED85-017A7D748ABF}"/>
                    </a:ext>
                  </a:extLst>
                </p:cNvPr>
                <p:cNvSpPr/>
                <p:nvPr/>
              </p:nvSpPr>
              <p:spPr>
                <a:xfrm>
                  <a:off x="5960311" y="3227660"/>
                  <a:ext cx="108906" cy="95594"/>
                </a:xfrm>
                <a:custGeom>
                  <a:avLst/>
                  <a:gdLst>
                    <a:gd name="connsiteX0" fmla="*/ 7817 w 108906"/>
                    <a:gd name="connsiteY0" fmla="*/ 62588 h 95594"/>
                    <a:gd name="connsiteX1" fmla="*/ 16388 w 108906"/>
                    <a:gd name="connsiteY1" fmla="*/ 73130 h 95594"/>
                    <a:gd name="connsiteX2" fmla="*/ 27015 w 108906"/>
                    <a:gd name="connsiteY2" fmla="*/ 70216 h 95594"/>
                    <a:gd name="connsiteX3" fmla="*/ 39528 w 108906"/>
                    <a:gd name="connsiteY3" fmla="*/ 54703 h 95594"/>
                    <a:gd name="connsiteX4" fmla="*/ 68239 w 108906"/>
                    <a:gd name="connsiteY4" fmla="*/ 36705 h 95594"/>
                    <a:gd name="connsiteX5" fmla="*/ 81180 w 108906"/>
                    <a:gd name="connsiteY5" fmla="*/ 34134 h 95594"/>
                    <a:gd name="connsiteX6" fmla="*/ 96350 w 108906"/>
                    <a:gd name="connsiteY6" fmla="*/ 19222 h 95594"/>
                    <a:gd name="connsiteX7" fmla="*/ 88808 w 108906"/>
                    <a:gd name="connsiteY7" fmla="*/ 110 h 95594"/>
                    <a:gd name="connsiteX8" fmla="*/ 100892 w 108906"/>
                    <a:gd name="connsiteY8" fmla="*/ 4395 h 95594"/>
                    <a:gd name="connsiteX9" fmla="*/ 107491 w 108906"/>
                    <a:gd name="connsiteY9" fmla="*/ 15879 h 95594"/>
                    <a:gd name="connsiteX10" fmla="*/ 108863 w 108906"/>
                    <a:gd name="connsiteY10" fmla="*/ 23935 h 95594"/>
                    <a:gd name="connsiteX11" fmla="*/ 106120 w 108906"/>
                    <a:gd name="connsiteY11" fmla="*/ 30278 h 95594"/>
                    <a:gd name="connsiteX12" fmla="*/ 89408 w 108906"/>
                    <a:gd name="connsiteY12" fmla="*/ 43390 h 95594"/>
                    <a:gd name="connsiteX13" fmla="*/ 69867 w 108906"/>
                    <a:gd name="connsiteY13" fmla="*/ 51961 h 95594"/>
                    <a:gd name="connsiteX14" fmla="*/ 41928 w 108906"/>
                    <a:gd name="connsiteY14" fmla="*/ 75444 h 95594"/>
                    <a:gd name="connsiteX15" fmla="*/ 18445 w 108906"/>
                    <a:gd name="connsiteY15" fmla="*/ 94556 h 95594"/>
                    <a:gd name="connsiteX16" fmla="*/ 6103 w 108906"/>
                    <a:gd name="connsiteY16" fmla="*/ 93956 h 95594"/>
                    <a:gd name="connsiteX17" fmla="*/ 1389 w 108906"/>
                    <a:gd name="connsiteY17" fmla="*/ 67045 h 95594"/>
                    <a:gd name="connsiteX18" fmla="*/ 4646 w 108906"/>
                    <a:gd name="connsiteY18" fmla="*/ 54446 h 95594"/>
                    <a:gd name="connsiteX19" fmla="*/ 11931 w 108906"/>
                    <a:gd name="connsiteY19" fmla="*/ 42190 h 95594"/>
                    <a:gd name="connsiteX20" fmla="*/ 8417 w 108906"/>
                    <a:gd name="connsiteY20" fmla="*/ 53761 h 95594"/>
                    <a:gd name="connsiteX21" fmla="*/ 7817 w 108906"/>
                    <a:gd name="connsiteY21" fmla="*/ 62588 h 9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906" h="95594">
                      <a:moveTo>
                        <a:pt x="7817" y="62588"/>
                      </a:moveTo>
                      <a:cubicBezTo>
                        <a:pt x="8306" y="67499"/>
                        <a:pt x="11683" y="71647"/>
                        <a:pt x="16388" y="73130"/>
                      </a:cubicBezTo>
                      <a:cubicBezTo>
                        <a:pt x="20184" y="73815"/>
                        <a:pt x="24093" y="72744"/>
                        <a:pt x="27015" y="70216"/>
                      </a:cubicBezTo>
                      <a:cubicBezTo>
                        <a:pt x="31823" y="65596"/>
                        <a:pt x="36031" y="60385"/>
                        <a:pt x="39528" y="54703"/>
                      </a:cubicBezTo>
                      <a:cubicBezTo>
                        <a:pt x="46667" y="45499"/>
                        <a:pt x="56840" y="39122"/>
                        <a:pt x="68239" y="36705"/>
                      </a:cubicBezTo>
                      <a:cubicBezTo>
                        <a:pt x="72601" y="36105"/>
                        <a:pt x="76921" y="35248"/>
                        <a:pt x="81180" y="34134"/>
                      </a:cubicBezTo>
                      <a:cubicBezTo>
                        <a:pt x="88388" y="31975"/>
                        <a:pt x="94062" y="26395"/>
                        <a:pt x="96350" y="19222"/>
                      </a:cubicBezTo>
                      <a:cubicBezTo>
                        <a:pt x="98355" y="11885"/>
                        <a:pt x="95287" y="4103"/>
                        <a:pt x="88808" y="110"/>
                      </a:cubicBezTo>
                      <a:cubicBezTo>
                        <a:pt x="93290" y="-447"/>
                        <a:pt x="97764" y="1138"/>
                        <a:pt x="100892" y="4395"/>
                      </a:cubicBezTo>
                      <a:cubicBezTo>
                        <a:pt x="103926" y="7677"/>
                        <a:pt x="106189" y="11603"/>
                        <a:pt x="107491" y="15879"/>
                      </a:cubicBezTo>
                      <a:cubicBezTo>
                        <a:pt x="108588" y="18416"/>
                        <a:pt x="109060" y="21176"/>
                        <a:pt x="108863" y="23935"/>
                      </a:cubicBezTo>
                      <a:cubicBezTo>
                        <a:pt x="108434" y="26224"/>
                        <a:pt x="107500" y="28392"/>
                        <a:pt x="106120" y="30278"/>
                      </a:cubicBezTo>
                      <a:cubicBezTo>
                        <a:pt x="101723" y="35968"/>
                        <a:pt x="95981" y="40476"/>
                        <a:pt x="89408" y="43390"/>
                      </a:cubicBezTo>
                      <a:cubicBezTo>
                        <a:pt x="82980" y="46476"/>
                        <a:pt x="76209" y="48875"/>
                        <a:pt x="69867" y="51961"/>
                      </a:cubicBezTo>
                      <a:cubicBezTo>
                        <a:pt x="59180" y="57994"/>
                        <a:pt x="49710" y="65956"/>
                        <a:pt x="41928" y="75444"/>
                      </a:cubicBezTo>
                      <a:cubicBezTo>
                        <a:pt x="36091" y="83937"/>
                        <a:pt x="27941" y="90571"/>
                        <a:pt x="18445" y="94556"/>
                      </a:cubicBezTo>
                      <a:cubicBezTo>
                        <a:pt x="14434" y="96124"/>
                        <a:pt x="9943" y="95910"/>
                        <a:pt x="6103" y="93956"/>
                      </a:cubicBezTo>
                      <a:cubicBezTo>
                        <a:pt x="-1782" y="88214"/>
                        <a:pt x="-410" y="75187"/>
                        <a:pt x="1389" y="67045"/>
                      </a:cubicBezTo>
                      <a:cubicBezTo>
                        <a:pt x="2092" y="62751"/>
                        <a:pt x="3181" y="58534"/>
                        <a:pt x="4646" y="54446"/>
                      </a:cubicBezTo>
                      <a:cubicBezTo>
                        <a:pt x="6360" y="50075"/>
                        <a:pt x="10303" y="46476"/>
                        <a:pt x="11931" y="42190"/>
                      </a:cubicBezTo>
                      <a:cubicBezTo>
                        <a:pt x="10414" y="45936"/>
                        <a:pt x="9240" y="49810"/>
                        <a:pt x="8417" y="53761"/>
                      </a:cubicBezTo>
                      <a:cubicBezTo>
                        <a:pt x="7714" y="56649"/>
                        <a:pt x="7517" y="59631"/>
                        <a:pt x="7817" y="62588"/>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68" name="Freeform: Shape 373">
                  <a:extLst>
                    <a:ext uri="{FF2B5EF4-FFF2-40B4-BE49-F238E27FC236}">
                      <a16:creationId xmlns:a16="http://schemas.microsoft.com/office/drawing/2014/main" id="{08E71289-A06F-8974-2AF6-939FC8B5073C}"/>
                    </a:ext>
                  </a:extLst>
                </p:cNvPr>
                <p:cNvSpPr/>
                <p:nvPr/>
              </p:nvSpPr>
              <p:spPr>
                <a:xfrm>
                  <a:off x="6134824" y="3220485"/>
                  <a:ext cx="44214" cy="39681"/>
                </a:xfrm>
                <a:custGeom>
                  <a:avLst/>
                  <a:gdLst>
                    <a:gd name="connsiteX0" fmla="*/ 0 w 44214"/>
                    <a:gd name="connsiteY0" fmla="*/ 1628 h 39681"/>
                    <a:gd name="connsiteX1" fmla="*/ 24254 w 44214"/>
                    <a:gd name="connsiteY1" fmla="*/ 4457 h 39681"/>
                    <a:gd name="connsiteX2" fmla="*/ 36339 w 44214"/>
                    <a:gd name="connsiteY2" fmla="*/ 0 h 39681"/>
                    <a:gd name="connsiteX3" fmla="*/ 44052 w 44214"/>
                    <a:gd name="connsiteY3" fmla="*/ 18426 h 39681"/>
                    <a:gd name="connsiteX4" fmla="*/ 23654 w 44214"/>
                    <a:gd name="connsiteY4" fmla="*/ 30168 h 39681"/>
                    <a:gd name="connsiteX5" fmla="*/ 18683 w 44214"/>
                    <a:gd name="connsiteY5" fmla="*/ 39681 h 39681"/>
                    <a:gd name="connsiteX6" fmla="*/ 0 w 44214"/>
                    <a:gd name="connsiteY6" fmla="*/ 1628 h 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4" h="39681">
                      <a:moveTo>
                        <a:pt x="0" y="1628"/>
                      </a:moveTo>
                      <a:cubicBezTo>
                        <a:pt x="7371" y="9256"/>
                        <a:pt x="15770" y="6513"/>
                        <a:pt x="24254" y="4457"/>
                      </a:cubicBezTo>
                      <a:cubicBezTo>
                        <a:pt x="28471" y="3540"/>
                        <a:pt x="32533" y="2040"/>
                        <a:pt x="36339" y="0"/>
                      </a:cubicBezTo>
                      <a:cubicBezTo>
                        <a:pt x="42021" y="4319"/>
                        <a:pt x="44960" y="11347"/>
                        <a:pt x="44052" y="18426"/>
                      </a:cubicBezTo>
                      <a:lnTo>
                        <a:pt x="23654" y="30168"/>
                      </a:lnTo>
                      <a:cubicBezTo>
                        <a:pt x="20818" y="32568"/>
                        <a:pt x="19035" y="35979"/>
                        <a:pt x="18683" y="39681"/>
                      </a:cubicBezTo>
                      <a:cubicBezTo>
                        <a:pt x="18683" y="39681"/>
                        <a:pt x="12084" y="11827"/>
                        <a:pt x="0" y="1628"/>
                      </a:cubicBezTo>
                      <a:close/>
                    </a:path>
                  </a:pathLst>
                </a:custGeom>
                <a:solidFill>
                  <a:srgbClr val="1AA4BE"/>
                </a:solidFill>
                <a:ln w="8553" cap="flat">
                  <a:noFill/>
                  <a:prstDash val="solid"/>
                  <a:miter/>
                </a:ln>
              </p:spPr>
              <p:txBody>
                <a:bodyPr rtlCol="0" anchor="ctr"/>
                <a:lstStyle/>
                <a:p>
                  <a:endParaRPr lang="en-US" dirty="0"/>
                </a:p>
              </p:txBody>
            </p:sp>
            <p:sp>
              <p:nvSpPr>
                <p:cNvPr id="69" name="Freeform: Shape 374">
                  <a:extLst>
                    <a:ext uri="{FF2B5EF4-FFF2-40B4-BE49-F238E27FC236}">
                      <a16:creationId xmlns:a16="http://schemas.microsoft.com/office/drawing/2014/main" id="{80EAFB29-CA30-25C2-3029-EDF9BC1A1E56}"/>
                    </a:ext>
                  </a:extLst>
                </p:cNvPr>
                <p:cNvSpPr/>
                <p:nvPr/>
              </p:nvSpPr>
              <p:spPr>
                <a:xfrm>
                  <a:off x="6036262" y="3137907"/>
                  <a:ext cx="139357" cy="100404"/>
                </a:xfrm>
                <a:custGeom>
                  <a:avLst/>
                  <a:gdLst>
                    <a:gd name="connsiteX0" fmla="*/ 31113 w 139357"/>
                    <a:gd name="connsiteY0" fmla="*/ 100405 h 100404"/>
                    <a:gd name="connsiteX1" fmla="*/ 56824 w 139357"/>
                    <a:gd name="connsiteY1" fmla="*/ 51811 h 100404"/>
                    <a:gd name="connsiteX2" fmla="*/ 104904 w 139357"/>
                    <a:gd name="connsiteY2" fmla="*/ 45983 h 100404"/>
                    <a:gd name="connsiteX3" fmla="*/ 119045 w 139357"/>
                    <a:gd name="connsiteY3" fmla="*/ 66552 h 100404"/>
                    <a:gd name="connsiteX4" fmla="*/ 139357 w 139357"/>
                    <a:gd name="connsiteY4" fmla="*/ 54039 h 100404"/>
                    <a:gd name="connsiteX5" fmla="*/ 109275 w 139357"/>
                    <a:gd name="connsiteY5" fmla="*/ 18986 h 100404"/>
                    <a:gd name="connsiteX6" fmla="*/ 112703 w 139357"/>
                    <a:gd name="connsiteY6" fmla="*/ 6987 h 100404"/>
                    <a:gd name="connsiteX7" fmla="*/ 99590 w 139357"/>
                    <a:gd name="connsiteY7" fmla="*/ 4159 h 100404"/>
                    <a:gd name="connsiteX8" fmla="*/ 97362 w 139357"/>
                    <a:gd name="connsiteY8" fmla="*/ 15386 h 100404"/>
                    <a:gd name="connsiteX9" fmla="*/ 88792 w 139357"/>
                    <a:gd name="connsiteY9" fmla="*/ 15386 h 100404"/>
                    <a:gd name="connsiteX10" fmla="*/ 87849 w 139357"/>
                    <a:gd name="connsiteY10" fmla="*/ 3130 h 100404"/>
                    <a:gd name="connsiteX11" fmla="*/ 73879 w 139357"/>
                    <a:gd name="connsiteY11" fmla="*/ 5187 h 100404"/>
                    <a:gd name="connsiteX12" fmla="*/ 75165 w 139357"/>
                    <a:gd name="connsiteY12" fmla="*/ 16672 h 100404"/>
                    <a:gd name="connsiteX13" fmla="*/ 66594 w 139357"/>
                    <a:gd name="connsiteY13" fmla="*/ 18729 h 100404"/>
                    <a:gd name="connsiteX14" fmla="*/ 64194 w 139357"/>
                    <a:gd name="connsiteY14" fmla="*/ 7244 h 100404"/>
                    <a:gd name="connsiteX15" fmla="*/ 50396 w 139357"/>
                    <a:gd name="connsiteY15" fmla="*/ 12215 h 100404"/>
                    <a:gd name="connsiteX16" fmla="*/ 52624 w 139357"/>
                    <a:gd name="connsiteY16" fmla="*/ 24556 h 100404"/>
                    <a:gd name="connsiteX17" fmla="*/ 2 w 139357"/>
                    <a:gd name="connsiteY17" fmla="*/ 84549 h 100404"/>
                    <a:gd name="connsiteX18" fmla="*/ 31113 w 139357"/>
                    <a:gd name="connsiteY18" fmla="*/ 100405 h 10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357" h="100404">
                      <a:moveTo>
                        <a:pt x="31113" y="100405"/>
                      </a:moveTo>
                      <a:cubicBezTo>
                        <a:pt x="31113" y="75808"/>
                        <a:pt x="56824" y="51811"/>
                        <a:pt x="56824" y="51811"/>
                      </a:cubicBezTo>
                      <a:cubicBezTo>
                        <a:pt x="69594" y="39041"/>
                        <a:pt x="92734" y="30299"/>
                        <a:pt x="104904" y="45983"/>
                      </a:cubicBezTo>
                      <a:cubicBezTo>
                        <a:pt x="110363" y="52299"/>
                        <a:pt x="115103" y="59198"/>
                        <a:pt x="119045" y="66552"/>
                      </a:cubicBezTo>
                      <a:cubicBezTo>
                        <a:pt x="127513" y="66149"/>
                        <a:pt x="135183" y="61418"/>
                        <a:pt x="139357" y="54039"/>
                      </a:cubicBezTo>
                      <a:cubicBezTo>
                        <a:pt x="131301" y="37926"/>
                        <a:pt x="127273" y="28842"/>
                        <a:pt x="109275" y="18986"/>
                      </a:cubicBezTo>
                      <a:lnTo>
                        <a:pt x="112703" y="6987"/>
                      </a:lnTo>
                      <a:cubicBezTo>
                        <a:pt x="113817" y="2616"/>
                        <a:pt x="101304" y="-1583"/>
                        <a:pt x="99590" y="4159"/>
                      </a:cubicBezTo>
                      <a:lnTo>
                        <a:pt x="97362" y="15386"/>
                      </a:lnTo>
                      <a:lnTo>
                        <a:pt x="88792" y="15386"/>
                      </a:lnTo>
                      <a:cubicBezTo>
                        <a:pt x="88792" y="15386"/>
                        <a:pt x="88792" y="8016"/>
                        <a:pt x="87849" y="3130"/>
                      </a:cubicBezTo>
                      <a:cubicBezTo>
                        <a:pt x="86906" y="-1755"/>
                        <a:pt x="73879" y="-812"/>
                        <a:pt x="73879" y="5187"/>
                      </a:cubicBezTo>
                      <a:lnTo>
                        <a:pt x="75165" y="16672"/>
                      </a:lnTo>
                      <a:lnTo>
                        <a:pt x="66594" y="18729"/>
                      </a:lnTo>
                      <a:cubicBezTo>
                        <a:pt x="66594" y="18729"/>
                        <a:pt x="65394" y="12215"/>
                        <a:pt x="64194" y="7244"/>
                      </a:cubicBezTo>
                      <a:cubicBezTo>
                        <a:pt x="62995" y="2273"/>
                        <a:pt x="49796" y="5530"/>
                        <a:pt x="50396" y="12215"/>
                      </a:cubicBezTo>
                      <a:lnTo>
                        <a:pt x="52624" y="24556"/>
                      </a:lnTo>
                      <a:cubicBezTo>
                        <a:pt x="52624" y="24556"/>
                        <a:pt x="21599" y="37841"/>
                        <a:pt x="2" y="84549"/>
                      </a:cubicBezTo>
                      <a:cubicBezTo>
                        <a:pt x="-255" y="84035"/>
                        <a:pt x="25970" y="84892"/>
                        <a:pt x="31113" y="100405"/>
                      </a:cubicBezTo>
                      <a:close/>
                    </a:path>
                  </a:pathLst>
                </a:custGeom>
                <a:solidFill>
                  <a:srgbClr val="1AA4BE"/>
                </a:solidFill>
                <a:ln w="8553" cap="flat">
                  <a:noFill/>
                  <a:prstDash val="solid"/>
                  <a:miter/>
                </a:ln>
              </p:spPr>
              <p:txBody>
                <a:bodyPr rtlCol="0" anchor="ctr"/>
                <a:lstStyle/>
                <a:p>
                  <a:endParaRPr lang="en-US" dirty="0"/>
                </a:p>
              </p:txBody>
            </p:sp>
            <p:sp>
              <p:nvSpPr>
                <p:cNvPr id="70" name="Freeform: Shape 375">
                  <a:extLst>
                    <a:ext uri="{FF2B5EF4-FFF2-40B4-BE49-F238E27FC236}">
                      <a16:creationId xmlns:a16="http://schemas.microsoft.com/office/drawing/2014/main" id="{3049438A-194A-1BC9-CBB2-9A8B948CE3D8}"/>
                    </a:ext>
                  </a:extLst>
                </p:cNvPr>
                <p:cNvSpPr/>
                <p:nvPr/>
              </p:nvSpPr>
              <p:spPr>
                <a:xfrm>
                  <a:off x="6067374" y="3153370"/>
                  <a:ext cx="111592" cy="99568"/>
                </a:xfrm>
                <a:custGeom>
                  <a:avLst/>
                  <a:gdLst>
                    <a:gd name="connsiteX0" fmla="*/ 0 w 111592"/>
                    <a:gd name="connsiteY0" fmla="*/ 84942 h 99568"/>
                    <a:gd name="connsiteX1" fmla="*/ 41309 w 111592"/>
                    <a:gd name="connsiteY1" fmla="*/ 98826 h 99568"/>
                    <a:gd name="connsiteX2" fmla="*/ 46709 w 111592"/>
                    <a:gd name="connsiteY2" fmla="*/ 68144 h 99568"/>
                    <a:gd name="connsiteX3" fmla="*/ 111073 w 111592"/>
                    <a:gd name="connsiteY3" fmla="*/ 15093 h 99568"/>
                    <a:gd name="connsiteX4" fmla="*/ 103368 w 111592"/>
                    <a:gd name="connsiteY4" fmla="*/ 515 h 99568"/>
                    <a:gd name="connsiteX5" fmla="*/ 99503 w 111592"/>
                    <a:gd name="connsiteY5" fmla="*/ 9 h 99568"/>
                    <a:gd name="connsiteX6" fmla="*/ 52451 w 111592"/>
                    <a:gd name="connsiteY6" fmla="*/ 33776 h 99568"/>
                    <a:gd name="connsiteX7" fmla="*/ 25711 w 111592"/>
                    <a:gd name="connsiteY7" fmla="*/ 36348 h 99568"/>
                    <a:gd name="connsiteX8" fmla="*/ 0 w 111592"/>
                    <a:gd name="connsiteY8" fmla="*/ 84942 h 9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92" h="99568">
                      <a:moveTo>
                        <a:pt x="0" y="84942"/>
                      </a:moveTo>
                      <a:cubicBezTo>
                        <a:pt x="0" y="84942"/>
                        <a:pt x="11227" y="103454"/>
                        <a:pt x="41309" y="98826"/>
                      </a:cubicBezTo>
                      <a:cubicBezTo>
                        <a:pt x="39852" y="88284"/>
                        <a:pt x="37881" y="78600"/>
                        <a:pt x="46709" y="68144"/>
                      </a:cubicBezTo>
                      <a:cubicBezTo>
                        <a:pt x="65898" y="47875"/>
                        <a:pt x="87513" y="30057"/>
                        <a:pt x="111073" y="15093"/>
                      </a:cubicBezTo>
                      <a:cubicBezTo>
                        <a:pt x="112967" y="8939"/>
                        <a:pt x="109521" y="2417"/>
                        <a:pt x="103368" y="515"/>
                      </a:cubicBezTo>
                      <a:cubicBezTo>
                        <a:pt x="102117" y="129"/>
                        <a:pt x="100814" y="-42"/>
                        <a:pt x="99503" y="9"/>
                      </a:cubicBezTo>
                      <a:cubicBezTo>
                        <a:pt x="83562" y="9179"/>
                        <a:pt x="62735" y="27520"/>
                        <a:pt x="52451" y="33776"/>
                      </a:cubicBezTo>
                      <a:cubicBezTo>
                        <a:pt x="44043" y="37479"/>
                        <a:pt x="34667" y="38379"/>
                        <a:pt x="25711" y="36348"/>
                      </a:cubicBezTo>
                      <a:cubicBezTo>
                        <a:pt x="25711" y="36348"/>
                        <a:pt x="0" y="59916"/>
                        <a:pt x="0" y="84942"/>
                      </a:cubicBezTo>
                      <a:close/>
                    </a:path>
                  </a:pathLst>
                </a:custGeom>
                <a:solidFill>
                  <a:srgbClr val="455A64"/>
                </a:solidFill>
                <a:ln w="8553" cap="flat">
                  <a:noFill/>
                  <a:prstDash val="solid"/>
                  <a:miter/>
                </a:ln>
              </p:spPr>
              <p:txBody>
                <a:bodyPr rtlCol="0" anchor="ctr"/>
                <a:lstStyle/>
                <a:p>
                  <a:endParaRPr lang="en-US" dirty="0"/>
                </a:p>
              </p:txBody>
            </p:sp>
            <p:sp>
              <p:nvSpPr>
                <p:cNvPr id="71" name="Freeform: Shape 376">
                  <a:extLst>
                    <a:ext uri="{FF2B5EF4-FFF2-40B4-BE49-F238E27FC236}">
                      <a16:creationId xmlns:a16="http://schemas.microsoft.com/office/drawing/2014/main" id="{040FB760-5588-22FC-88E6-5CF814EC1736}"/>
                    </a:ext>
                  </a:extLst>
                </p:cNvPr>
                <p:cNvSpPr/>
                <p:nvPr/>
              </p:nvSpPr>
              <p:spPr>
                <a:xfrm>
                  <a:off x="6001725" y="3147024"/>
                  <a:ext cx="72848" cy="80746"/>
                </a:xfrm>
                <a:custGeom>
                  <a:avLst/>
                  <a:gdLst>
                    <a:gd name="connsiteX0" fmla="*/ 0 w 72848"/>
                    <a:gd name="connsiteY0" fmla="*/ 80746 h 80746"/>
                    <a:gd name="connsiteX1" fmla="*/ 49880 w 72848"/>
                    <a:gd name="connsiteY1" fmla="*/ 3613 h 80746"/>
                    <a:gd name="connsiteX2" fmla="*/ 72849 w 72848"/>
                    <a:gd name="connsiteY2" fmla="*/ 3613 h 80746"/>
                    <a:gd name="connsiteX3" fmla="*/ 35053 w 72848"/>
                    <a:gd name="connsiteY3" fmla="*/ 75004 h 80746"/>
                    <a:gd name="connsiteX4" fmla="*/ 0 w 72848"/>
                    <a:gd name="connsiteY4" fmla="*/ 80746 h 8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8" h="80746">
                      <a:moveTo>
                        <a:pt x="0" y="80746"/>
                      </a:moveTo>
                      <a:cubicBezTo>
                        <a:pt x="17141" y="70805"/>
                        <a:pt x="47823" y="27010"/>
                        <a:pt x="49880" y="3613"/>
                      </a:cubicBezTo>
                      <a:cubicBezTo>
                        <a:pt x="56779" y="-1204"/>
                        <a:pt x="65950" y="-1204"/>
                        <a:pt x="72849" y="3613"/>
                      </a:cubicBezTo>
                      <a:cubicBezTo>
                        <a:pt x="70535" y="24610"/>
                        <a:pt x="53222" y="61806"/>
                        <a:pt x="35053" y="75004"/>
                      </a:cubicBezTo>
                      <a:cubicBezTo>
                        <a:pt x="23114" y="74773"/>
                        <a:pt x="11236" y="76718"/>
                        <a:pt x="0" y="80746"/>
                      </a:cubicBezTo>
                      <a:close/>
                    </a:path>
                  </a:pathLst>
                </a:custGeom>
                <a:solidFill>
                  <a:srgbClr val="455A64"/>
                </a:solidFill>
                <a:ln w="8553" cap="flat">
                  <a:noFill/>
                  <a:prstDash val="solid"/>
                  <a:miter/>
                </a:ln>
              </p:spPr>
              <p:txBody>
                <a:bodyPr rtlCol="0" anchor="ctr"/>
                <a:lstStyle/>
                <a:p>
                  <a:endParaRPr lang="en-US" dirty="0"/>
                </a:p>
              </p:txBody>
            </p:sp>
            <p:sp>
              <p:nvSpPr>
                <p:cNvPr id="72" name="Freeform: Shape 377">
                  <a:extLst>
                    <a:ext uri="{FF2B5EF4-FFF2-40B4-BE49-F238E27FC236}">
                      <a16:creationId xmlns:a16="http://schemas.microsoft.com/office/drawing/2014/main" id="{2D91169C-6951-382C-592A-F93B4260B7FA}"/>
                    </a:ext>
                  </a:extLst>
                </p:cNvPr>
                <p:cNvSpPr/>
                <p:nvPr/>
              </p:nvSpPr>
              <p:spPr>
                <a:xfrm>
                  <a:off x="5962901" y="3343813"/>
                  <a:ext cx="24511" cy="43939"/>
                </a:xfrm>
                <a:custGeom>
                  <a:avLst/>
                  <a:gdLst>
                    <a:gd name="connsiteX0" fmla="*/ 11999 w 24511"/>
                    <a:gd name="connsiteY0" fmla="*/ 0 h 43939"/>
                    <a:gd name="connsiteX1" fmla="*/ 0 w 24511"/>
                    <a:gd name="connsiteY1" fmla="*/ 36596 h 43939"/>
                    <a:gd name="connsiteX2" fmla="*/ 17741 w 24511"/>
                    <a:gd name="connsiteY2" fmla="*/ 43538 h 43939"/>
                    <a:gd name="connsiteX3" fmla="*/ 24511 w 24511"/>
                    <a:gd name="connsiteY3" fmla="*/ 25711 h 43939"/>
                    <a:gd name="connsiteX4" fmla="*/ 11999 w 24511"/>
                    <a:gd name="connsiteY4" fmla="*/ 0 h 4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1" h="43939">
                      <a:moveTo>
                        <a:pt x="11999" y="0"/>
                      </a:moveTo>
                      <a:cubicBezTo>
                        <a:pt x="5519" y="11244"/>
                        <a:pt x="1440" y="23697"/>
                        <a:pt x="0" y="36596"/>
                      </a:cubicBezTo>
                      <a:cubicBezTo>
                        <a:pt x="3968" y="42287"/>
                        <a:pt x="10970" y="45029"/>
                        <a:pt x="17741" y="43538"/>
                      </a:cubicBezTo>
                      <a:lnTo>
                        <a:pt x="24511" y="25711"/>
                      </a:lnTo>
                      <a:cubicBezTo>
                        <a:pt x="24511" y="25711"/>
                        <a:pt x="11999" y="10884"/>
                        <a:pt x="11999" y="0"/>
                      </a:cubicBezTo>
                      <a:close/>
                    </a:path>
                  </a:pathLst>
                </a:custGeom>
                <a:solidFill>
                  <a:srgbClr val="455A64"/>
                </a:solidFill>
                <a:ln w="8553" cap="flat">
                  <a:noFill/>
                  <a:prstDash val="solid"/>
                  <a:miter/>
                </a:ln>
              </p:spPr>
              <p:txBody>
                <a:bodyPr rtlCol="0" anchor="ctr"/>
                <a:lstStyle/>
                <a:p>
                  <a:endParaRPr lang="en-US" dirty="0"/>
                </a:p>
              </p:txBody>
            </p:sp>
            <p:sp>
              <p:nvSpPr>
                <p:cNvPr id="73" name="Freeform: Shape 378">
                  <a:extLst>
                    <a:ext uri="{FF2B5EF4-FFF2-40B4-BE49-F238E27FC236}">
                      <a16:creationId xmlns:a16="http://schemas.microsoft.com/office/drawing/2014/main" id="{F90F8CA9-6D8F-71C3-FDB3-333ED07DC7E6}"/>
                    </a:ext>
                  </a:extLst>
                </p:cNvPr>
                <p:cNvSpPr/>
                <p:nvPr/>
              </p:nvSpPr>
              <p:spPr>
                <a:xfrm>
                  <a:off x="5967647" y="3234755"/>
                  <a:ext cx="104170" cy="93374"/>
                </a:xfrm>
                <a:custGeom>
                  <a:avLst/>
                  <a:gdLst>
                    <a:gd name="connsiteX0" fmla="*/ 6738 w 104170"/>
                    <a:gd name="connsiteY0" fmla="*/ 93374 h 93374"/>
                    <a:gd name="connsiteX1" fmla="*/ 1253 w 104170"/>
                    <a:gd name="connsiteY1" fmla="*/ 91575 h 93374"/>
                    <a:gd name="connsiteX2" fmla="*/ 439 w 104170"/>
                    <a:gd name="connsiteY2" fmla="*/ 87787 h 93374"/>
                    <a:gd name="connsiteX3" fmla="*/ 482 w 104170"/>
                    <a:gd name="connsiteY3" fmla="*/ 87718 h 93374"/>
                    <a:gd name="connsiteX4" fmla="*/ 4424 w 104170"/>
                    <a:gd name="connsiteY4" fmla="*/ 87032 h 93374"/>
                    <a:gd name="connsiteX5" fmla="*/ 4424 w 104170"/>
                    <a:gd name="connsiteY5" fmla="*/ 87032 h 93374"/>
                    <a:gd name="connsiteX6" fmla="*/ 29021 w 104170"/>
                    <a:gd name="connsiteY6" fmla="*/ 69892 h 93374"/>
                    <a:gd name="connsiteX7" fmla="*/ 53704 w 104170"/>
                    <a:gd name="connsiteY7" fmla="*/ 47437 h 93374"/>
                    <a:gd name="connsiteX8" fmla="*/ 74102 w 104170"/>
                    <a:gd name="connsiteY8" fmla="*/ 35524 h 93374"/>
                    <a:gd name="connsiteX9" fmla="*/ 97071 w 104170"/>
                    <a:gd name="connsiteY9" fmla="*/ 3728 h 93374"/>
                    <a:gd name="connsiteX10" fmla="*/ 98785 w 104170"/>
                    <a:gd name="connsiteY10" fmla="*/ 128 h 93374"/>
                    <a:gd name="connsiteX11" fmla="*/ 102384 w 104170"/>
                    <a:gd name="connsiteY11" fmla="*/ 1928 h 93374"/>
                    <a:gd name="connsiteX12" fmla="*/ 76673 w 104170"/>
                    <a:gd name="connsiteY12" fmla="*/ 40409 h 93374"/>
                    <a:gd name="connsiteX13" fmla="*/ 32964 w 104170"/>
                    <a:gd name="connsiteY13" fmla="*/ 73834 h 93374"/>
                    <a:gd name="connsiteX14" fmla="*/ 6738 w 104170"/>
                    <a:gd name="connsiteY14" fmla="*/ 93374 h 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170" h="93374">
                      <a:moveTo>
                        <a:pt x="6738" y="93374"/>
                      </a:moveTo>
                      <a:cubicBezTo>
                        <a:pt x="4767" y="93383"/>
                        <a:pt x="2839" y="92757"/>
                        <a:pt x="1253" y="91575"/>
                      </a:cubicBezTo>
                      <a:cubicBezTo>
                        <a:pt x="-15" y="90752"/>
                        <a:pt x="-384" y="89055"/>
                        <a:pt x="439" y="87787"/>
                      </a:cubicBezTo>
                      <a:cubicBezTo>
                        <a:pt x="456" y="87761"/>
                        <a:pt x="465" y="87735"/>
                        <a:pt x="482" y="87718"/>
                      </a:cubicBezTo>
                      <a:cubicBezTo>
                        <a:pt x="1382" y="86441"/>
                        <a:pt x="3147" y="86132"/>
                        <a:pt x="4424" y="87032"/>
                      </a:cubicBezTo>
                      <a:cubicBezTo>
                        <a:pt x="4424" y="87032"/>
                        <a:pt x="4424" y="87032"/>
                        <a:pt x="4424" y="87032"/>
                      </a:cubicBezTo>
                      <a:cubicBezTo>
                        <a:pt x="9309" y="90460"/>
                        <a:pt x="18908" y="80605"/>
                        <a:pt x="29021" y="69892"/>
                      </a:cubicBezTo>
                      <a:cubicBezTo>
                        <a:pt x="36546" y="61672"/>
                        <a:pt x="44808" y="54156"/>
                        <a:pt x="53704" y="47437"/>
                      </a:cubicBezTo>
                      <a:cubicBezTo>
                        <a:pt x="60261" y="43066"/>
                        <a:pt x="67074" y="39089"/>
                        <a:pt x="74102" y="35524"/>
                      </a:cubicBezTo>
                      <a:cubicBezTo>
                        <a:pt x="92957" y="25582"/>
                        <a:pt x="102556" y="19669"/>
                        <a:pt x="97071" y="3728"/>
                      </a:cubicBezTo>
                      <a:cubicBezTo>
                        <a:pt x="96556" y="2262"/>
                        <a:pt x="97319" y="651"/>
                        <a:pt x="98785" y="128"/>
                      </a:cubicBezTo>
                      <a:cubicBezTo>
                        <a:pt x="100276" y="-326"/>
                        <a:pt x="101861" y="462"/>
                        <a:pt x="102384" y="1928"/>
                      </a:cubicBezTo>
                      <a:cubicBezTo>
                        <a:pt x="109583" y="23097"/>
                        <a:pt x="93814" y="31496"/>
                        <a:pt x="76673" y="40409"/>
                      </a:cubicBezTo>
                      <a:cubicBezTo>
                        <a:pt x="59952" y="48414"/>
                        <a:pt x="45065" y="59795"/>
                        <a:pt x="32964" y="73834"/>
                      </a:cubicBezTo>
                      <a:cubicBezTo>
                        <a:pt x="22765" y="84633"/>
                        <a:pt x="14280" y="93374"/>
                        <a:pt x="6738" y="93374"/>
                      </a:cubicBezTo>
                      <a:close/>
                    </a:path>
                  </a:pathLst>
                </a:custGeom>
                <a:solidFill>
                  <a:srgbClr val="455A64"/>
                </a:solidFill>
                <a:ln w="8553" cap="flat">
                  <a:noFill/>
                  <a:prstDash val="solid"/>
                  <a:miter/>
                </a:ln>
              </p:spPr>
              <p:txBody>
                <a:bodyPr rtlCol="0" anchor="ctr"/>
                <a:lstStyle/>
                <a:p>
                  <a:endParaRPr lang="en-US" dirty="0"/>
                </a:p>
              </p:txBody>
            </p:sp>
            <p:sp>
              <p:nvSpPr>
                <p:cNvPr id="74" name="Freeform: Shape 379">
                  <a:extLst>
                    <a:ext uri="{FF2B5EF4-FFF2-40B4-BE49-F238E27FC236}">
                      <a16:creationId xmlns:a16="http://schemas.microsoft.com/office/drawing/2014/main" id="{73E73FED-A80E-B39F-064E-0AABD4501D90}"/>
                    </a:ext>
                  </a:extLst>
                </p:cNvPr>
                <p:cNvSpPr/>
                <p:nvPr/>
              </p:nvSpPr>
              <p:spPr>
                <a:xfrm>
                  <a:off x="6001553" y="3341151"/>
                  <a:ext cx="66249" cy="52841"/>
                </a:xfrm>
                <a:custGeom>
                  <a:avLst/>
                  <a:gdLst>
                    <a:gd name="connsiteX0" fmla="*/ 65135 w 66249"/>
                    <a:gd name="connsiteY0" fmla="*/ 40973 h 52841"/>
                    <a:gd name="connsiteX1" fmla="*/ 53822 w 66249"/>
                    <a:gd name="connsiteY1" fmla="*/ 40030 h 52841"/>
                    <a:gd name="connsiteX2" fmla="*/ 45252 w 66249"/>
                    <a:gd name="connsiteY2" fmla="*/ 40544 h 52841"/>
                    <a:gd name="connsiteX3" fmla="*/ 35824 w 66249"/>
                    <a:gd name="connsiteY3" fmla="*/ 38916 h 52841"/>
                    <a:gd name="connsiteX4" fmla="*/ 20740 w 66249"/>
                    <a:gd name="connsiteY4" fmla="*/ 37630 h 52841"/>
                    <a:gd name="connsiteX5" fmla="*/ 20740 w 66249"/>
                    <a:gd name="connsiteY5" fmla="*/ 37630 h 52841"/>
                    <a:gd name="connsiteX6" fmla="*/ 39081 w 66249"/>
                    <a:gd name="connsiteY6" fmla="*/ 29060 h 52841"/>
                    <a:gd name="connsiteX7" fmla="*/ 53480 w 66249"/>
                    <a:gd name="connsiteY7" fmla="*/ 17747 h 52841"/>
                    <a:gd name="connsiteX8" fmla="*/ 66250 w 66249"/>
                    <a:gd name="connsiteY8" fmla="*/ 606 h 52841"/>
                    <a:gd name="connsiteX9" fmla="*/ 65821 w 66249"/>
                    <a:gd name="connsiteY9" fmla="*/ 178 h 52841"/>
                    <a:gd name="connsiteX10" fmla="*/ 48680 w 66249"/>
                    <a:gd name="connsiteY10" fmla="*/ 17318 h 52841"/>
                    <a:gd name="connsiteX11" fmla="*/ 30425 w 66249"/>
                    <a:gd name="connsiteY11" fmla="*/ 29231 h 52841"/>
                    <a:gd name="connsiteX12" fmla="*/ 10884 w 66249"/>
                    <a:gd name="connsiteY12" fmla="*/ 37030 h 52841"/>
                    <a:gd name="connsiteX13" fmla="*/ 0 w 66249"/>
                    <a:gd name="connsiteY13" fmla="*/ 50143 h 52841"/>
                    <a:gd name="connsiteX14" fmla="*/ 2914 w 66249"/>
                    <a:gd name="connsiteY14" fmla="*/ 51600 h 52841"/>
                    <a:gd name="connsiteX15" fmla="*/ 7285 w 66249"/>
                    <a:gd name="connsiteY15" fmla="*/ 44744 h 52841"/>
                    <a:gd name="connsiteX16" fmla="*/ 7285 w 66249"/>
                    <a:gd name="connsiteY16" fmla="*/ 44744 h 52841"/>
                    <a:gd name="connsiteX17" fmla="*/ 36424 w 66249"/>
                    <a:gd name="connsiteY17" fmla="*/ 43887 h 52841"/>
                    <a:gd name="connsiteX18" fmla="*/ 50994 w 66249"/>
                    <a:gd name="connsiteY18" fmla="*/ 44487 h 52841"/>
                    <a:gd name="connsiteX19" fmla="*/ 64792 w 66249"/>
                    <a:gd name="connsiteY19" fmla="*/ 43201 h 52841"/>
                    <a:gd name="connsiteX20" fmla="*/ 65135 w 66249"/>
                    <a:gd name="connsiteY20" fmla="*/ 40973 h 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49" h="52841">
                      <a:moveTo>
                        <a:pt x="65135" y="40973"/>
                      </a:moveTo>
                      <a:cubicBezTo>
                        <a:pt x="61553" y="39507"/>
                        <a:pt x="57602" y="39173"/>
                        <a:pt x="53822" y="40030"/>
                      </a:cubicBezTo>
                      <a:cubicBezTo>
                        <a:pt x="50986" y="40441"/>
                        <a:pt x="48114" y="40613"/>
                        <a:pt x="45252" y="40544"/>
                      </a:cubicBezTo>
                      <a:cubicBezTo>
                        <a:pt x="42081" y="40167"/>
                        <a:pt x="38935" y="39627"/>
                        <a:pt x="35824" y="38916"/>
                      </a:cubicBezTo>
                      <a:cubicBezTo>
                        <a:pt x="30862" y="37930"/>
                        <a:pt x="25797" y="37502"/>
                        <a:pt x="20740" y="37630"/>
                      </a:cubicBezTo>
                      <a:lnTo>
                        <a:pt x="20740" y="37630"/>
                      </a:lnTo>
                      <a:cubicBezTo>
                        <a:pt x="27151" y="35453"/>
                        <a:pt x="33296" y="32582"/>
                        <a:pt x="39081" y="29060"/>
                      </a:cubicBezTo>
                      <a:cubicBezTo>
                        <a:pt x="44283" y="25829"/>
                        <a:pt x="49109" y="22032"/>
                        <a:pt x="53480" y="17747"/>
                      </a:cubicBezTo>
                      <a:cubicBezTo>
                        <a:pt x="58339" y="12510"/>
                        <a:pt x="62624" y="6760"/>
                        <a:pt x="66250" y="606"/>
                      </a:cubicBezTo>
                      <a:cubicBezTo>
                        <a:pt x="66250" y="178"/>
                        <a:pt x="66250" y="-251"/>
                        <a:pt x="65821" y="178"/>
                      </a:cubicBezTo>
                      <a:cubicBezTo>
                        <a:pt x="60816" y="6554"/>
                        <a:pt x="55057" y="12313"/>
                        <a:pt x="48680" y="17318"/>
                      </a:cubicBezTo>
                      <a:cubicBezTo>
                        <a:pt x="43024" y="21903"/>
                        <a:pt x="36904" y="25897"/>
                        <a:pt x="30425" y="29231"/>
                      </a:cubicBezTo>
                      <a:cubicBezTo>
                        <a:pt x="24083" y="32402"/>
                        <a:pt x="17312" y="34116"/>
                        <a:pt x="10884" y="37030"/>
                      </a:cubicBezTo>
                      <a:cubicBezTo>
                        <a:pt x="5185" y="39164"/>
                        <a:pt x="1046" y="44152"/>
                        <a:pt x="0" y="50143"/>
                      </a:cubicBezTo>
                      <a:cubicBezTo>
                        <a:pt x="0" y="52114"/>
                        <a:pt x="2400" y="54257"/>
                        <a:pt x="2914" y="51600"/>
                      </a:cubicBezTo>
                      <a:cubicBezTo>
                        <a:pt x="3497" y="48866"/>
                        <a:pt x="5048" y="46432"/>
                        <a:pt x="7285" y="44744"/>
                      </a:cubicBezTo>
                      <a:lnTo>
                        <a:pt x="7285" y="44744"/>
                      </a:lnTo>
                      <a:cubicBezTo>
                        <a:pt x="16747" y="41847"/>
                        <a:pt x="26808" y="41556"/>
                        <a:pt x="36424" y="43887"/>
                      </a:cubicBezTo>
                      <a:cubicBezTo>
                        <a:pt x="41189" y="45069"/>
                        <a:pt x="46143" y="45275"/>
                        <a:pt x="50994" y="44487"/>
                      </a:cubicBezTo>
                      <a:cubicBezTo>
                        <a:pt x="55468" y="43158"/>
                        <a:pt x="60156" y="42721"/>
                        <a:pt x="64792" y="43201"/>
                      </a:cubicBezTo>
                      <a:cubicBezTo>
                        <a:pt x="65307" y="42858"/>
                        <a:pt x="65650" y="41230"/>
                        <a:pt x="65135" y="40973"/>
                      </a:cubicBezTo>
                      <a:close/>
                    </a:path>
                  </a:pathLst>
                </a:custGeom>
                <a:solidFill>
                  <a:srgbClr val="455A64"/>
                </a:solidFill>
                <a:ln w="8553" cap="flat">
                  <a:noFill/>
                  <a:prstDash val="solid"/>
                  <a:miter/>
                </a:ln>
              </p:spPr>
              <p:txBody>
                <a:bodyPr rtlCol="0" anchor="ctr"/>
                <a:lstStyle/>
                <a:p>
                  <a:endParaRPr lang="en-US" dirty="0"/>
                </a:p>
              </p:txBody>
            </p:sp>
            <p:sp>
              <p:nvSpPr>
                <p:cNvPr id="75" name="Freeform: Shape 380">
                  <a:extLst>
                    <a:ext uri="{FF2B5EF4-FFF2-40B4-BE49-F238E27FC236}">
                      <a16:creationId xmlns:a16="http://schemas.microsoft.com/office/drawing/2014/main" id="{A4D6A8D8-6A6E-7571-291A-238D92F7E009}"/>
                    </a:ext>
                  </a:extLst>
                </p:cNvPr>
                <p:cNvSpPr/>
                <p:nvPr/>
              </p:nvSpPr>
              <p:spPr>
                <a:xfrm>
                  <a:off x="6102764" y="3247699"/>
                  <a:ext cx="33784" cy="154822"/>
                </a:xfrm>
                <a:custGeom>
                  <a:avLst/>
                  <a:gdLst>
                    <a:gd name="connsiteX0" fmla="*/ 31717 w 33784"/>
                    <a:gd name="connsiteY0" fmla="*/ 122597 h 154822"/>
                    <a:gd name="connsiteX1" fmla="*/ 29403 w 33784"/>
                    <a:gd name="connsiteY1" fmla="*/ 86602 h 154822"/>
                    <a:gd name="connsiteX2" fmla="*/ 29403 w 33784"/>
                    <a:gd name="connsiteY2" fmla="*/ 71346 h 154822"/>
                    <a:gd name="connsiteX3" fmla="*/ 32917 w 33784"/>
                    <a:gd name="connsiteY3" fmla="*/ 54205 h 154822"/>
                    <a:gd name="connsiteX4" fmla="*/ 32917 w 33784"/>
                    <a:gd name="connsiteY4" fmla="*/ 34922 h 154822"/>
                    <a:gd name="connsiteX5" fmla="*/ 20232 w 33784"/>
                    <a:gd name="connsiteY5" fmla="*/ 12896 h 154822"/>
                    <a:gd name="connsiteX6" fmla="*/ 4291 w 33784"/>
                    <a:gd name="connsiteY6" fmla="*/ 555 h 154822"/>
                    <a:gd name="connsiteX7" fmla="*/ 1377 w 33784"/>
                    <a:gd name="connsiteY7" fmla="*/ 40 h 154822"/>
                    <a:gd name="connsiteX8" fmla="*/ 32 w 33784"/>
                    <a:gd name="connsiteY8" fmla="*/ 2063 h 154822"/>
                    <a:gd name="connsiteX9" fmla="*/ 92 w 33784"/>
                    <a:gd name="connsiteY9" fmla="*/ 2269 h 154822"/>
                    <a:gd name="connsiteX10" fmla="*/ 1035 w 33784"/>
                    <a:gd name="connsiteY10" fmla="*/ 3126 h 154822"/>
                    <a:gd name="connsiteX11" fmla="*/ 17061 w 33784"/>
                    <a:gd name="connsiteY11" fmla="*/ 17781 h 154822"/>
                    <a:gd name="connsiteX12" fmla="*/ 27174 w 33784"/>
                    <a:gd name="connsiteY12" fmla="*/ 34922 h 154822"/>
                    <a:gd name="connsiteX13" fmla="*/ 24603 w 33784"/>
                    <a:gd name="connsiteY13" fmla="*/ 82402 h 154822"/>
                    <a:gd name="connsiteX14" fmla="*/ 24603 w 33784"/>
                    <a:gd name="connsiteY14" fmla="*/ 97143 h 154822"/>
                    <a:gd name="connsiteX15" fmla="*/ 20575 w 33784"/>
                    <a:gd name="connsiteY15" fmla="*/ 105714 h 154822"/>
                    <a:gd name="connsiteX16" fmla="*/ 14319 w 33784"/>
                    <a:gd name="connsiteY16" fmla="*/ 114798 h 154822"/>
                    <a:gd name="connsiteX17" fmla="*/ 6520 w 33784"/>
                    <a:gd name="connsiteY17" fmla="*/ 134425 h 154822"/>
                    <a:gd name="connsiteX18" fmla="*/ 7120 w 33784"/>
                    <a:gd name="connsiteY18" fmla="*/ 134425 h 154822"/>
                    <a:gd name="connsiteX19" fmla="*/ 18433 w 33784"/>
                    <a:gd name="connsiteY19" fmla="*/ 115227 h 154822"/>
                    <a:gd name="connsiteX20" fmla="*/ 24603 w 33784"/>
                    <a:gd name="connsiteY20" fmla="*/ 106656 h 154822"/>
                    <a:gd name="connsiteX21" fmla="*/ 26746 w 33784"/>
                    <a:gd name="connsiteY21" fmla="*/ 102628 h 154822"/>
                    <a:gd name="connsiteX22" fmla="*/ 28546 w 33784"/>
                    <a:gd name="connsiteY22" fmla="*/ 116941 h 154822"/>
                    <a:gd name="connsiteX23" fmla="*/ 23661 w 33784"/>
                    <a:gd name="connsiteY23" fmla="*/ 154822 h 154822"/>
                    <a:gd name="connsiteX24" fmla="*/ 23661 w 33784"/>
                    <a:gd name="connsiteY24" fmla="*/ 154822 h 154822"/>
                    <a:gd name="connsiteX25" fmla="*/ 31717 w 33784"/>
                    <a:gd name="connsiteY25" fmla="*/ 122597 h 1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784" h="154822">
                      <a:moveTo>
                        <a:pt x="31717" y="122597"/>
                      </a:moveTo>
                      <a:cubicBezTo>
                        <a:pt x="31717" y="110513"/>
                        <a:pt x="30088" y="98600"/>
                        <a:pt x="29403" y="86602"/>
                      </a:cubicBezTo>
                      <a:cubicBezTo>
                        <a:pt x="29146" y="81519"/>
                        <a:pt x="29146" y="76429"/>
                        <a:pt x="29403" y="71346"/>
                      </a:cubicBezTo>
                      <a:cubicBezTo>
                        <a:pt x="30277" y="65578"/>
                        <a:pt x="31451" y="59853"/>
                        <a:pt x="32917" y="54205"/>
                      </a:cubicBezTo>
                      <a:cubicBezTo>
                        <a:pt x="34074" y="47829"/>
                        <a:pt x="34074" y="41298"/>
                        <a:pt x="32917" y="34922"/>
                      </a:cubicBezTo>
                      <a:cubicBezTo>
                        <a:pt x="30817" y="26549"/>
                        <a:pt x="26420" y="18921"/>
                        <a:pt x="20232" y="12896"/>
                      </a:cubicBezTo>
                      <a:cubicBezTo>
                        <a:pt x="15853" y="7694"/>
                        <a:pt x="10419" y="3486"/>
                        <a:pt x="4291" y="555"/>
                      </a:cubicBezTo>
                      <a:cubicBezTo>
                        <a:pt x="3391" y="92"/>
                        <a:pt x="2380" y="-88"/>
                        <a:pt x="1377" y="40"/>
                      </a:cubicBezTo>
                      <a:cubicBezTo>
                        <a:pt x="452" y="229"/>
                        <a:pt x="-148" y="1129"/>
                        <a:pt x="32" y="2063"/>
                      </a:cubicBezTo>
                      <a:cubicBezTo>
                        <a:pt x="49" y="2131"/>
                        <a:pt x="66" y="2200"/>
                        <a:pt x="92" y="2269"/>
                      </a:cubicBezTo>
                      <a:cubicBezTo>
                        <a:pt x="340" y="2620"/>
                        <a:pt x="666" y="2911"/>
                        <a:pt x="1035" y="3126"/>
                      </a:cubicBezTo>
                      <a:cubicBezTo>
                        <a:pt x="7025" y="7248"/>
                        <a:pt x="12416" y="12185"/>
                        <a:pt x="17061" y="17781"/>
                      </a:cubicBezTo>
                      <a:cubicBezTo>
                        <a:pt x="21852" y="22529"/>
                        <a:pt x="25332" y="28434"/>
                        <a:pt x="27174" y="34922"/>
                      </a:cubicBezTo>
                      <a:cubicBezTo>
                        <a:pt x="31202" y="50949"/>
                        <a:pt x="23575" y="66290"/>
                        <a:pt x="24603" y="82402"/>
                      </a:cubicBezTo>
                      <a:cubicBezTo>
                        <a:pt x="24860" y="87313"/>
                        <a:pt x="24860" y="92232"/>
                        <a:pt x="24603" y="97143"/>
                      </a:cubicBezTo>
                      <a:cubicBezTo>
                        <a:pt x="24038" y="100306"/>
                        <a:pt x="22649" y="103263"/>
                        <a:pt x="20575" y="105714"/>
                      </a:cubicBezTo>
                      <a:cubicBezTo>
                        <a:pt x="18604" y="108799"/>
                        <a:pt x="16376" y="111713"/>
                        <a:pt x="14319" y="114798"/>
                      </a:cubicBezTo>
                      <a:cubicBezTo>
                        <a:pt x="10051" y="120549"/>
                        <a:pt x="7360" y="127311"/>
                        <a:pt x="6520" y="134425"/>
                      </a:cubicBezTo>
                      <a:cubicBezTo>
                        <a:pt x="6520" y="134939"/>
                        <a:pt x="6520" y="134425"/>
                        <a:pt x="7120" y="134425"/>
                      </a:cubicBezTo>
                      <a:cubicBezTo>
                        <a:pt x="9605" y="127345"/>
                        <a:pt x="13445" y="120823"/>
                        <a:pt x="18433" y="115227"/>
                      </a:cubicBezTo>
                      <a:cubicBezTo>
                        <a:pt x="20644" y="112484"/>
                        <a:pt x="22701" y="109622"/>
                        <a:pt x="24603" y="106656"/>
                      </a:cubicBezTo>
                      <a:cubicBezTo>
                        <a:pt x="25435" y="105380"/>
                        <a:pt x="26155" y="104034"/>
                        <a:pt x="26746" y="102628"/>
                      </a:cubicBezTo>
                      <a:cubicBezTo>
                        <a:pt x="27432" y="107342"/>
                        <a:pt x="28117" y="112141"/>
                        <a:pt x="28546" y="116941"/>
                      </a:cubicBezTo>
                      <a:cubicBezTo>
                        <a:pt x="30157" y="129780"/>
                        <a:pt x="28477" y="142815"/>
                        <a:pt x="23661" y="154822"/>
                      </a:cubicBezTo>
                      <a:cubicBezTo>
                        <a:pt x="23661" y="154822"/>
                        <a:pt x="23661" y="154822"/>
                        <a:pt x="23661" y="154822"/>
                      </a:cubicBezTo>
                      <a:cubicBezTo>
                        <a:pt x="29077" y="144958"/>
                        <a:pt x="31854" y="133850"/>
                        <a:pt x="31717" y="122597"/>
                      </a:cubicBezTo>
                      <a:close/>
                    </a:path>
                  </a:pathLst>
                </a:custGeom>
                <a:solidFill>
                  <a:srgbClr val="455A64"/>
                </a:solidFill>
                <a:ln w="8553" cap="flat">
                  <a:noFill/>
                  <a:prstDash val="solid"/>
                  <a:miter/>
                </a:ln>
              </p:spPr>
              <p:txBody>
                <a:bodyPr rtlCol="0" anchor="ctr"/>
                <a:lstStyle/>
                <a:p>
                  <a:endParaRPr lang="en-US" dirty="0"/>
                </a:p>
              </p:txBody>
            </p:sp>
            <p:sp>
              <p:nvSpPr>
                <p:cNvPr id="76" name="Freeform: Shape 381">
                  <a:extLst>
                    <a:ext uri="{FF2B5EF4-FFF2-40B4-BE49-F238E27FC236}">
                      <a16:creationId xmlns:a16="http://schemas.microsoft.com/office/drawing/2014/main" id="{5C792D83-7C5E-7F84-39CE-991F69A7B2BE}"/>
                    </a:ext>
                  </a:extLst>
                </p:cNvPr>
                <p:cNvSpPr/>
                <p:nvPr/>
              </p:nvSpPr>
              <p:spPr>
                <a:xfrm>
                  <a:off x="6103315" y="3247279"/>
                  <a:ext cx="53013" cy="21919"/>
                </a:xfrm>
                <a:custGeom>
                  <a:avLst/>
                  <a:gdLst>
                    <a:gd name="connsiteX0" fmla="*/ 50192 w 53013"/>
                    <a:gd name="connsiteY0" fmla="*/ 21800 h 21919"/>
                    <a:gd name="connsiteX1" fmla="*/ 48221 w 53013"/>
                    <a:gd name="connsiteY1" fmla="*/ 20943 h 21919"/>
                    <a:gd name="connsiteX2" fmla="*/ 28080 w 53013"/>
                    <a:gd name="connsiteY2" fmla="*/ 14258 h 21919"/>
                    <a:gd name="connsiteX3" fmla="*/ 1083 w 53013"/>
                    <a:gd name="connsiteY3" fmla="*/ 5002 h 21919"/>
                    <a:gd name="connsiteX4" fmla="*/ 561 w 53013"/>
                    <a:gd name="connsiteY4" fmla="*/ 1162 h 21919"/>
                    <a:gd name="connsiteX5" fmla="*/ 569 w 53013"/>
                    <a:gd name="connsiteY5" fmla="*/ 1145 h 21919"/>
                    <a:gd name="connsiteX6" fmla="*/ 4512 w 53013"/>
                    <a:gd name="connsiteY6" fmla="*/ 545 h 21919"/>
                    <a:gd name="connsiteX7" fmla="*/ 29194 w 53013"/>
                    <a:gd name="connsiteY7" fmla="*/ 9116 h 21919"/>
                    <a:gd name="connsiteX8" fmla="*/ 52249 w 53013"/>
                    <a:gd name="connsiteY8" fmla="*/ 17686 h 21919"/>
                    <a:gd name="connsiteX9" fmla="*/ 52249 w 53013"/>
                    <a:gd name="connsiteY9" fmla="*/ 21629 h 21919"/>
                    <a:gd name="connsiteX10" fmla="*/ 50192 w 53013"/>
                    <a:gd name="connsiteY10" fmla="*/ 21800 h 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13" h="21919">
                      <a:moveTo>
                        <a:pt x="50192" y="21800"/>
                      </a:moveTo>
                      <a:cubicBezTo>
                        <a:pt x="49446" y="21791"/>
                        <a:pt x="48735" y="21483"/>
                        <a:pt x="48221" y="20943"/>
                      </a:cubicBezTo>
                      <a:cubicBezTo>
                        <a:pt x="42102" y="17215"/>
                        <a:pt x="35211" y="14935"/>
                        <a:pt x="28080" y="14258"/>
                      </a:cubicBezTo>
                      <a:cubicBezTo>
                        <a:pt x="18524" y="13118"/>
                        <a:pt x="9328" y="9964"/>
                        <a:pt x="1083" y="5002"/>
                      </a:cubicBezTo>
                      <a:cubicBezTo>
                        <a:pt x="-125" y="4085"/>
                        <a:pt x="-356" y="2362"/>
                        <a:pt x="561" y="1162"/>
                      </a:cubicBezTo>
                      <a:cubicBezTo>
                        <a:pt x="561" y="1154"/>
                        <a:pt x="569" y="1154"/>
                        <a:pt x="569" y="1145"/>
                      </a:cubicBezTo>
                      <a:cubicBezTo>
                        <a:pt x="1495" y="-106"/>
                        <a:pt x="3252" y="-372"/>
                        <a:pt x="4512" y="545"/>
                      </a:cubicBezTo>
                      <a:cubicBezTo>
                        <a:pt x="12071" y="5045"/>
                        <a:pt x="20470" y="7967"/>
                        <a:pt x="29194" y="9116"/>
                      </a:cubicBezTo>
                      <a:cubicBezTo>
                        <a:pt x="37473" y="10007"/>
                        <a:pt x="45401" y="12947"/>
                        <a:pt x="52249" y="17686"/>
                      </a:cubicBezTo>
                      <a:cubicBezTo>
                        <a:pt x="53269" y="18800"/>
                        <a:pt x="53269" y="20514"/>
                        <a:pt x="52249" y="21629"/>
                      </a:cubicBezTo>
                      <a:cubicBezTo>
                        <a:pt x="51606" y="21946"/>
                        <a:pt x="50878" y="22006"/>
                        <a:pt x="50192" y="21800"/>
                      </a:cubicBezTo>
                      <a:close/>
                    </a:path>
                  </a:pathLst>
                </a:custGeom>
                <a:solidFill>
                  <a:srgbClr val="455A64"/>
                </a:solidFill>
                <a:ln w="8553" cap="flat">
                  <a:noFill/>
                  <a:prstDash val="solid"/>
                  <a:miter/>
                </a:ln>
              </p:spPr>
              <p:txBody>
                <a:bodyPr rtlCol="0" anchor="ctr"/>
                <a:lstStyle/>
                <a:p>
                  <a:endParaRPr lang="en-US" dirty="0"/>
                </a:p>
              </p:txBody>
            </p:sp>
            <p:sp>
              <p:nvSpPr>
                <p:cNvPr id="77" name="Freeform: Shape 382">
                  <a:extLst>
                    <a:ext uri="{FF2B5EF4-FFF2-40B4-BE49-F238E27FC236}">
                      <a16:creationId xmlns:a16="http://schemas.microsoft.com/office/drawing/2014/main" id="{926CBB74-1007-2D40-74A3-5C417C632CCB}"/>
                    </a:ext>
                  </a:extLst>
                </p:cNvPr>
                <p:cNvSpPr/>
                <p:nvPr/>
              </p:nvSpPr>
              <p:spPr>
                <a:xfrm>
                  <a:off x="5957791" y="3206860"/>
                  <a:ext cx="220221" cy="276823"/>
                </a:xfrm>
                <a:custGeom>
                  <a:avLst/>
                  <a:gdLst>
                    <a:gd name="connsiteX0" fmla="*/ 141380 w 220221"/>
                    <a:gd name="connsiteY0" fmla="*/ 276823 h 276823"/>
                    <a:gd name="connsiteX1" fmla="*/ 132809 w 220221"/>
                    <a:gd name="connsiteY1" fmla="*/ 275795 h 276823"/>
                    <a:gd name="connsiteX2" fmla="*/ 52504 w 220221"/>
                    <a:gd name="connsiteY2" fmla="*/ 215802 h 276823"/>
                    <a:gd name="connsiteX3" fmla="*/ 46334 w 220221"/>
                    <a:gd name="connsiteY3" fmla="*/ 198661 h 276823"/>
                    <a:gd name="connsiteX4" fmla="*/ 29193 w 220221"/>
                    <a:gd name="connsiteY4" fmla="*/ 166608 h 276823"/>
                    <a:gd name="connsiteX5" fmla="*/ 9652 w 220221"/>
                    <a:gd name="connsiteY5" fmla="*/ 118099 h 276823"/>
                    <a:gd name="connsiteX6" fmla="*/ 53 w 220221"/>
                    <a:gd name="connsiteY6" fmla="*/ 96673 h 276823"/>
                    <a:gd name="connsiteX7" fmla="*/ 44877 w 220221"/>
                    <a:gd name="connsiteY7" fmla="*/ 17825 h 276823"/>
                    <a:gd name="connsiteX8" fmla="*/ 85672 w 220221"/>
                    <a:gd name="connsiteY8" fmla="*/ 12940 h 276823"/>
                    <a:gd name="connsiteX9" fmla="*/ 107783 w 220221"/>
                    <a:gd name="connsiteY9" fmla="*/ 24081 h 276823"/>
                    <a:gd name="connsiteX10" fmla="*/ 120211 w 220221"/>
                    <a:gd name="connsiteY10" fmla="*/ 6940 h 276823"/>
                    <a:gd name="connsiteX11" fmla="*/ 159549 w 220221"/>
                    <a:gd name="connsiteY11" fmla="*/ 2227 h 276823"/>
                    <a:gd name="connsiteX12" fmla="*/ 198116 w 220221"/>
                    <a:gd name="connsiteY12" fmla="*/ 57249 h 276823"/>
                    <a:gd name="connsiteX13" fmla="*/ 216628 w 220221"/>
                    <a:gd name="connsiteY13" fmla="*/ 85703 h 276823"/>
                    <a:gd name="connsiteX14" fmla="*/ 204029 w 220221"/>
                    <a:gd name="connsiteY14" fmla="*/ 190348 h 276823"/>
                    <a:gd name="connsiteX15" fmla="*/ 197516 w 220221"/>
                    <a:gd name="connsiteY15" fmla="*/ 210402 h 276823"/>
                    <a:gd name="connsiteX16" fmla="*/ 141380 w 220221"/>
                    <a:gd name="connsiteY16" fmla="*/ 276823 h 276823"/>
                    <a:gd name="connsiteX17" fmla="*/ 70588 w 220221"/>
                    <a:gd name="connsiteY17" fmla="*/ 17311 h 276823"/>
                    <a:gd name="connsiteX18" fmla="*/ 48305 w 220221"/>
                    <a:gd name="connsiteY18" fmla="*/ 23310 h 276823"/>
                    <a:gd name="connsiteX19" fmla="*/ 6053 w 220221"/>
                    <a:gd name="connsiteY19" fmla="*/ 97358 h 276823"/>
                    <a:gd name="connsiteX20" fmla="*/ 14109 w 220221"/>
                    <a:gd name="connsiteY20" fmla="*/ 114499 h 276823"/>
                    <a:gd name="connsiteX21" fmla="*/ 15480 w 220221"/>
                    <a:gd name="connsiteY21" fmla="*/ 116642 h 276823"/>
                    <a:gd name="connsiteX22" fmla="*/ 33992 w 220221"/>
                    <a:gd name="connsiteY22" fmla="*/ 163694 h 276823"/>
                    <a:gd name="connsiteX23" fmla="*/ 51904 w 220221"/>
                    <a:gd name="connsiteY23" fmla="*/ 197461 h 276823"/>
                    <a:gd name="connsiteX24" fmla="*/ 57904 w 220221"/>
                    <a:gd name="connsiteY24" fmla="*/ 213745 h 276823"/>
                    <a:gd name="connsiteX25" fmla="*/ 134352 w 220221"/>
                    <a:gd name="connsiteY25" fmla="*/ 270138 h 276823"/>
                    <a:gd name="connsiteX26" fmla="*/ 192631 w 220221"/>
                    <a:gd name="connsiteY26" fmla="*/ 209460 h 276823"/>
                    <a:gd name="connsiteX27" fmla="*/ 199144 w 220221"/>
                    <a:gd name="connsiteY27" fmla="*/ 189148 h 276823"/>
                    <a:gd name="connsiteX28" fmla="*/ 211571 w 220221"/>
                    <a:gd name="connsiteY28" fmla="*/ 87674 h 276823"/>
                    <a:gd name="connsiteX29" fmla="*/ 193916 w 220221"/>
                    <a:gd name="connsiteY29" fmla="*/ 61277 h 276823"/>
                    <a:gd name="connsiteX30" fmla="*/ 192974 w 220221"/>
                    <a:gd name="connsiteY30" fmla="*/ 59220 h 276823"/>
                    <a:gd name="connsiteX31" fmla="*/ 158692 w 220221"/>
                    <a:gd name="connsiteY31" fmla="*/ 8312 h 276823"/>
                    <a:gd name="connsiteX32" fmla="*/ 124410 w 220221"/>
                    <a:gd name="connsiteY32" fmla="*/ 12083 h 276823"/>
                    <a:gd name="connsiteX33" fmla="*/ 112497 w 220221"/>
                    <a:gd name="connsiteY33" fmla="*/ 31452 h 276823"/>
                    <a:gd name="connsiteX34" fmla="*/ 109283 w 220221"/>
                    <a:gd name="connsiteY34" fmla="*/ 33834 h 276823"/>
                    <a:gd name="connsiteX35" fmla="*/ 107269 w 220221"/>
                    <a:gd name="connsiteY35" fmla="*/ 32480 h 276823"/>
                    <a:gd name="connsiteX36" fmla="*/ 84900 w 220221"/>
                    <a:gd name="connsiteY36" fmla="*/ 19196 h 276823"/>
                    <a:gd name="connsiteX37" fmla="*/ 70588 w 220221"/>
                    <a:gd name="connsiteY37" fmla="*/ 17311 h 27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221" h="276823">
                      <a:moveTo>
                        <a:pt x="141380" y="276823"/>
                      </a:moveTo>
                      <a:cubicBezTo>
                        <a:pt x="138491" y="276832"/>
                        <a:pt x="135612" y="276489"/>
                        <a:pt x="132809" y="275795"/>
                      </a:cubicBezTo>
                      <a:cubicBezTo>
                        <a:pt x="101956" y="268253"/>
                        <a:pt x="62189" y="238685"/>
                        <a:pt x="52504" y="215802"/>
                      </a:cubicBezTo>
                      <a:cubicBezTo>
                        <a:pt x="49762" y="209288"/>
                        <a:pt x="47962" y="203889"/>
                        <a:pt x="46334" y="198661"/>
                      </a:cubicBezTo>
                      <a:cubicBezTo>
                        <a:pt x="42897" y="186911"/>
                        <a:pt x="37060" y="175992"/>
                        <a:pt x="29193" y="166608"/>
                      </a:cubicBezTo>
                      <a:cubicBezTo>
                        <a:pt x="18771" y="152303"/>
                        <a:pt x="12060" y="135634"/>
                        <a:pt x="9652" y="118099"/>
                      </a:cubicBezTo>
                      <a:cubicBezTo>
                        <a:pt x="3104" y="112982"/>
                        <a:pt x="-487" y="104960"/>
                        <a:pt x="53" y="96673"/>
                      </a:cubicBezTo>
                      <a:cubicBezTo>
                        <a:pt x="-547" y="70276"/>
                        <a:pt x="20451" y="33423"/>
                        <a:pt x="44877" y="17825"/>
                      </a:cubicBezTo>
                      <a:cubicBezTo>
                        <a:pt x="57227" y="10669"/>
                        <a:pt x="71976" y="8903"/>
                        <a:pt x="85672" y="12940"/>
                      </a:cubicBezTo>
                      <a:cubicBezTo>
                        <a:pt x="93848" y="14765"/>
                        <a:pt x="101450" y="18596"/>
                        <a:pt x="107783" y="24081"/>
                      </a:cubicBezTo>
                      <a:cubicBezTo>
                        <a:pt x="110012" y="17199"/>
                        <a:pt x="114366" y="11200"/>
                        <a:pt x="120211" y="6940"/>
                      </a:cubicBezTo>
                      <a:cubicBezTo>
                        <a:pt x="132038" y="-216"/>
                        <a:pt x="146368" y="-1930"/>
                        <a:pt x="159549" y="2227"/>
                      </a:cubicBezTo>
                      <a:cubicBezTo>
                        <a:pt x="177718" y="7369"/>
                        <a:pt x="197087" y="35223"/>
                        <a:pt x="198116" y="57249"/>
                      </a:cubicBezTo>
                      <a:cubicBezTo>
                        <a:pt x="207020" y="64645"/>
                        <a:pt x="213474" y="74561"/>
                        <a:pt x="216628" y="85703"/>
                      </a:cubicBezTo>
                      <a:cubicBezTo>
                        <a:pt x="226313" y="124270"/>
                        <a:pt x="214485" y="159408"/>
                        <a:pt x="204029" y="190348"/>
                      </a:cubicBezTo>
                      <a:cubicBezTo>
                        <a:pt x="201715" y="197290"/>
                        <a:pt x="199402" y="203975"/>
                        <a:pt x="197516" y="210402"/>
                      </a:cubicBezTo>
                      <a:cubicBezTo>
                        <a:pt x="188688" y="242799"/>
                        <a:pt x="168719" y="276823"/>
                        <a:pt x="141380" y="276823"/>
                      </a:cubicBezTo>
                      <a:close/>
                      <a:moveTo>
                        <a:pt x="70588" y="17311"/>
                      </a:moveTo>
                      <a:cubicBezTo>
                        <a:pt x="62737" y="17148"/>
                        <a:pt x="55007" y="19230"/>
                        <a:pt x="48305" y="23310"/>
                      </a:cubicBezTo>
                      <a:cubicBezTo>
                        <a:pt x="23536" y="39080"/>
                        <a:pt x="5453" y="75418"/>
                        <a:pt x="6053" y="97358"/>
                      </a:cubicBezTo>
                      <a:cubicBezTo>
                        <a:pt x="5641" y="104069"/>
                        <a:pt x="8675" y="110531"/>
                        <a:pt x="14109" y="114499"/>
                      </a:cubicBezTo>
                      <a:cubicBezTo>
                        <a:pt x="14863" y="114971"/>
                        <a:pt x="15360" y="115759"/>
                        <a:pt x="15480" y="116642"/>
                      </a:cubicBezTo>
                      <a:cubicBezTo>
                        <a:pt x="17665" y="133620"/>
                        <a:pt x="24025" y="149784"/>
                        <a:pt x="33992" y="163694"/>
                      </a:cubicBezTo>
                      <a:cubicBezTo>
                        <a:pt x="42254" y="173575"/>
                        <a:pt x="48356" y="185077"/>
                        <a:pt x="51904" y="197461"/>
                      </a:cubicBezTo>
                      <a:cubicBezTo>
                        <a:pt x="53447" y="202089"/>
                        <a:pt x="55247" y="207317"/>
                        <a:pt x="57904" y="213745"/>
                      </a:cubicBezTo>
                      <a:cubicBezTo>
                        <a:pt x="66474" y="232685"/>
                        <a:pt x="102898" y="262425"/>
                        <a:pt x="134352" y="270138"/>
                      </a:cubicBezTo>
                      <a:cubicBezTo>
                        <a:pt x="162120" y="277080"/>
                        <a:pt x="183118" y="241684"/>
                        <a:pt x="192631" y="209460"/>
                      </a:cubicBezTo>
                      <a:cubicBezTo>
                        <a:pt x="194516" y="202946"/>
                        <a:pt x="196830" y="196176"/>
                        <a:pt x="199144" y="189148"/>
                      </a:cubicBezTo>
                      <a:cubicBezTo>
                        <a:pt x="209343" y="158980"/>
                        <a:pt x="220913" y="124698"/>
                        <a:pt x="211571" y="87674"/>
                      </a:cubicBezTo>
                      <a:cubicBezTo>
                        <a:pt x="208615" y="77235"/>
                        <a:pt x="202435" y="67996"/>
                        <a:pt x="193916" y="61277"/>
                      </a:cubicBezTo>
                      <a:cubicBezTo>
                        <a:pt x="193325" y="60763"/>
                        <a:pt x="192974" y="60009"/>
                        <a:pt x="192974" y="59220"/>
                      </a:cubicBezTo>
                      <a:cubicBezTo>
                        <a:pt x="192974" y="39422"/>
                        <a:pt x="174719" y="12768"/>
                        <a:pt x="158692" y="8312"/>
                      </a:cubicBezTo>
                      <a:cubicBezTo>
                        <a:pt x="147242" y="4712"/>
                        <a:pt x="134806" y="6083"/>
                        <a:pt x="124410" y="12083"/>
                      </a:cubicBezTo>
                      <a:cubicBezTo>
                        <a:pt x="118034" y="16711"/>
                        <a:pt x="113757" y="23679"/>
                        <a:pt x="112497" y="31452"/>
                      </a:cubicBezTo>
                      <a:cubicBezTo>
                        <a:pt x="112266" y="32994"/>
                        <a:pt x="110826" y="34066"/>
                        <a:pt x="109283" y="33834"/>
                      </a:cubicBezTo>
                      <a:cubicBezTo>
                        <a:pt x="108443" y="33706"/>
                        <a:pt x="107706" y="33209"/>
                        <a:pt x="107269" y="32480"/>
                      </a:cubicBezTo>
                      <a:cubicBezTo>
                        <a:pt x="101656" y="25504"/>
                        <a:pt x="93711" y="20790"/>
                        <a:pt x="84900" y="19196"/>
                      </a:cubicBezTo>
                      <a:cubicBezTo>
                        <a:pt x="80230" y="17979"/>
                        <a:pt x="75422" y="17345"/>
                        <a:pt x="70588" y="17311"/>
                      </a:cubicBezTo>
                      <a:close/>
                    </a:path>
                  </a:pathLst>
                </a:custGeom>
                <a:solidFill>
                  <a:srgbClr val="455A64"/>
                </a:solidFill>
                <a:ln w="8553" cap="flat">
                  <a:noFill/>
                  <a:prstDash val="solid"/>
                  <a:miter/>
                </a:ln>
              </p:spPr>
              <p:txBody>
                <a:bodyPr rtlCol="0" anchor="ctr"/>
                <a:lstStyle/>
                <a:p>
                  <a:endParaRPr lang="en-US" dirty="0"/>
                </a:p>
              </p:txBody>
            </p:sp>
          </p:grpSp>
          <p:sp>
            <p:nvSpPr>
              <p:cNvPr id="56" name="Freeform: Shape 383">
                <a:extLst>
                  <a:ext uri="{FF2B5EF4-FFF2-40B4-BE49-F238E27FC236}">
                    <a16:creationId xmlns:a16="http://schemas.microsoft.com/office/drawing/2014/main" id="{CDA88E29-8B48-6D3E-86FF-F50731D26B50}"/>
                  </a:ext>
                </a:extLst>
              </p:cNvPr>
              <p:cNvSpPr/>
              <p:nvPr/>
            </p:nvSpPr>
            <p:spPr>
              <a:xfrm>
                <a:off x="6301690" y="3127885"/>
                <a:ext cx="532772" cy="184219"/>
              </a:xfrm>
              <a:custGeom>
                <a:avLst/>
                <a:gdLst>
                  <a:gd name="connsiteX0" fmla="*/ 95817 w 532772"/>
                  <a:gd name="connsiteY0" fmla="*/ 184218 h 184219"/>
                  <a:gd name="connsiteX1" fmla="*/ 2828 w 532772"/>
                  <a:gd name="connsiteY1" fmla="*/ 184218 h 184219"/>
                  <a:gd name="connsiteX2" fmla="*/ 0 w 532772"/>
                  <a:gd name="connsiteY2" fmla="*/ 181561 h 184219"/>
                  <a:gd name="connsiteX3" fmla="*/ 0 w 532772"/>
                  <a:gd name="connsiteY3" fmla="*/ 181476 h 184219"/>
                  <a:gd name="connsiteX4" fmla="*/ 2828 w 532772"/>
                  <a:gd name="connsiteY4" fmla="*/ 178648 h 184219"/>
                  <a:gd name="connsiteX5" fmla="*/ 95303 w 532772"/>
                  <a:gd name="connsiteY5" fmla="*/ 178648 h 184219"/>
                  <a:gd name="connsiteX6" fmla="*/ 528881 w 532772"/>
                  <a:gd name="connsiteY6" fmla="*/ 211 h 184219"/>
                  <a:gd name="connsiteX7" fmla="*/ 532567 w 532772"/>
                  <a:gd name="connsiteY7" fmla="*/ 1754 h 184219"/>
                  <a:gd name="connsiteX8" fmla="*/ 531075 w 532772"/>
                  <a:gd name="connsiteY8" fmla="*/ 5336 h 184219"/>
                  <a:gd name="connsiteX9" fmla="*/ 531024 w 532772"/>
                  <a:gd name="connsiteY9" fmla="*/ 5353 h 184219"/>
                  <a:gd name="connsiteX10" fmla="*/ 96846 w 532772"/>
                  <a:gd name="connsiteY10" fmla="*/ 184047 h 18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2772" h="184219">
                    <a:moveTo>
                      <a:pt x="95817" y="184218"/>
                    </a:moveTo>
                    <a:lnTo>
                      <a:pt x="2828" y="184218"/>
                    </a:lnTo>
                    <a:cubicBezTo>
                      <a:pt x="1311" y="184270"/>
                      <a:pt x="52" y="183078"/>
                      <a:pt x="0" y="181561"/>
                    </a:cubicBezTo>
                    <a:cubicBezTo>
                      <a:pt x="0" y="181536"/>
                      <a:pt x="0" y="181501"/>
                      <a:pt x="0" y="181476"/>
                    </a:cubicBezTo>
                    <a:cubicBezTo>
                      <a:pt x="0" y="179916"/>
                      <a:pt x="1269" y="178648"/>
                      <a:pt x="2828" y="178648"/>
                    </a:cubicBezTo>
                    <a:lnTo>
                      <a:pt x="95303" y="178648"/>
                    </a:lnTo>
                    <a:lnTo>
                      <a:pt x="528881" y="211"/>
                    </a:lnTo>
                    <a:cubicBezTo>
                      <a:pt x="530321" y="-380"/>
                      <a:pt x="531975" y="314"/>
                      <a:pt x="532567" y="1754"/>
                    </a:cubicBezTo>
                    <a:cubicBezTo>
                      <a:pt x="533141" y="3151"/>
                      <a:pt x="532472" y="4753"/>
                      <a:pt x="531075" y="5336"/>
                    </a:cubicBezTo>
                    <a:cubicBezTo>
                      <a:pt x="531058" y="5336"/>
                      <a:pt x="531041" y="5345"/>
                      <a:pt x="531024" y="5353"/>
                    </a:cubicBezTo>
                    <a:lnTo>
                      <a:pt x="96846" y="184047"/>
                    </a:lnTo>
                    <a:close/>
                  </a:path>
                </a:pathLst>
              </a:custGeom>
              <a:solidFill>
                <a:srgbClr val="455A64"/>
              </a:solidFill>
              <a:ln w="8553" cap="flat">
                <a:noFill/>
                <a:prstDash val="solid"/>
                <a:miter/>
              </a:ln>
            </p:spPr>
            <p:txBody>
              <a:bodyPr rtlCol="0" anchor="ctr"/>
              <a:lstStyle/>
              <a:p>
                <a:endParaRPr lang="en-US" dirty="0"/>
              </a:p>
            </p:txBody>
          </p:sp>
          <p:sp>
            <p:nvSpPr>
              <p:cNvPr id="57" name="Freeform: Shape 384">
                <a:extLst>
                  <a:ext uri="{FF2B5EF4-FFF2-40B4-BE49-F238E27FC236}">
                    <a16:creationId xmlns:a16="http://schemas.microsoft.com/office/drawing/2014/main" id="{ADE53AEF-C5F0-8394-4609-1DD4A6507865}"/>
                  </a:ext>
                </a:extLst>
              </p:cNvPr>
              <p:cNvSpPr/>
              <p:nvPr/>
            </p:nvSpPr>
            <p:spPr>
              <a:xfrm>
                <a:off x="6817201" y="3116183"/>
                <a:ext cx="28968" cy="28968"/>
              </a:xfrm>
              <a:custGeom>
                <a:avLst/>
                <a:gdLst>
                  <a:gd name="connsiteX0" fmla="*/ 0 w 28968"/>
                  <a:gd name="connsiteY0" fmla="*/ 14484 h 28968"/>
                  <a:gd name="connsiteX1" fmla="*/ 14484 w 28968"/>
                  <a:gd name="connsiteY1" fmla="*/ 28968 h 28968"/>
                  <a:gd name="connsiteX2" fmla="*/ 28968 w 28968"/>
                  <a:gd name="connsiteY2" fmla="*/ 14484 h 28968"/>
                  <a:gd name="connsiteX3" fmla="*/ 14484 w 28968"/>
                  <a:gd name="connsiteY3" fmla="*/ 0 h 28968"/>
                  <a:gd name="connsiteX4" fmla="*/ 0 w 28968"/>
                  <a:gd name="connsiteY4" fmla="*/ 14484 h 2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8" h="28968">
                    <a:moveTo>
                      <a:pt x="0" y="14484"/>
                    </a:moveTo>
                    <a:cubicBezTo>
                      <a:pt x="0" y="22480"/>
                      <a:pt x="6488" y="28968"/>
                      <a:pt x="14484" y="28968"/>
                    </a:cubicBezTo>
                    <a:cubicBezTo>
                      <a:pt x="22480" y="28968"/>
                      <a:pt x="28968" y="22480"/>
                      <a:pt x="28968" y="14484"/>
                    </a:cubicBezTo>
                    <a:cubicBezTo>
                      <a:pt x="28968" y="6488"/>
                      <a:pt x="22480" y="0"/>
                      <a:pt x="14484" y="0"/>
                    </a:cubicBezTo>
                    <a:cubicBezTo>
                      <a:pt x="6488" y="0"/>
                      <a:pt x="0" y="6488"/>
                      <a:pt x="0" y="14484"/>
                    </a:cubicBezTo>
                    <a:close/>
                  </a:path>
                </a:pathLst>
              </a:custGeom>
              <a:solidFill>
                <a:srgbClr val="455A64"/>
              </a:solidFill>
              <a:ln w="8553" cap="flat">
                <a:noFill/>
                <a:prstDash val="solid"/>
                <a:miter/>
              </a:ln>
            </p:spPr>
            <p:txBody>
              <a:bodyPr rtlCol="0" anchor="ctr"/>
              <a:lstStyle/>
              <a:p>
                <a:endParaRPr lang="en-US" dirty="0"/>
              </a:p>
            </p:txBody>
          </p:sp>
          <p:sp>
            <p:nvSpPr>
              <p:cNvPr id="58" name="Freeform: Shape 385">
                <a:extLst>
                  <a:ext uri="{FF2B5EF4-FFF2-40B4-BE49-F238E27FC236}">
                    <a16:creationId xmlns:a16="http://schemas.microsoft.com/office/drawing/2014/main" id="{E1DB5800-0D50-C8AB-9952-8FF23430246F}"/>
                  </a:ext>
                </a:extLst>
              </p:cNvPr>
              <p:cNvSpPr/>
              <p:nvPr/>
            </p:nvSpPr>
            <p:spPr>
              <a:xfrm>
                <a:off x="5324785" y="3128062"/>
                <a:ext cx="532184" cy="184040"/>
              </a:xfrm>
              <a:custGeom>
                <a:avLst/>
                <a:gdLst>
                  <a:gd name="connsiteX0" fmla="*/ 529614 w 532184"/>
                  <a:gd name="connsiteY0" fmla="*/ 184040 h 184040"/>
                  <a:gd name="connsiteX1" fmla="*/ 436967 w 532184"/>
                  <a:gd name="connsiteY1" fmla="*/ 184040 h 184040"/>
                  <a:gd name="connsiteX2" fmla="*/ 435853 w 532184"/>
                  <a:gd name="connsiteY2" fmla="*/ 184040 h 184040"/>
                  <a:gd name="connsiteX3" fmla="*/ 1675 w 532184"/>
                  <a:gd name="connsiteY3" fmla="*/ 5347 h 184040"/>
                  <a:gd name="connsiteX4" fmla="*/ 218 w 532184"/>
                  <a:gd name="connsiteY4" fmla="*/ 1756 h 184040"/>
                  <a:gd name="connsiteX5" fmla="*/ 218 w 532184"/>
                  <a:gd name="connsiteY5" fmla="*/ 1747 h 184040"/>
                  <a:gd name="connsiteX6" fmla="*/ 3766 w 532184"/>
                  <a:gd name="connsiteY6" fmla="*/ 188 h 184040"/>
                  <a:gd name="connsiteX7" fmla="*/ 3818 w 532184"/>
                  <a:gd name="connsiteY7" fmla="*/ 205 h 184040"/>
                  <a:gd name="connsiteX8" fmla="*/ 436967 w 532184"/>
                  <a:gd name="connsiteY8" fmla="*/ 178812 h 184040"/>
                  <a:gd name="connsiteX9" fmla="*/ 529442 w 532184"/>
                  <a:gd name="connsiteY9" fmla="*/ 178812 h 184040"/>
                  <a:gd name="connsiteX10" fmla="*/ 532185 w 532184"/>
                  <a:gd name="connsiteY10" fmla="*/ 181555 h 184040"/>
                  <a:gd name="connsiteX11" fmla="*/ 532185 w 532184"/>
                  <a:gd name="connsiteY11" fmla="*/ 181641 h 184040"/>
                  <a:gd name="connsiteX12" fmla="*/ 529614 w 532184"/>
                  <a:gd name="connsiteY12" fmla="*/ 184040 h 18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184" h="184040">
                    <a:moveTo>
                      <a:pt x="529614" y="184040"/>
                    </a:moveTo>
                    <a:lnTo>
                      <a:pt x="436967" y="184040"/>
                    </a:lnTo>
                    <a:lnTo>
                      <a:pt x="435853" y="184040"/>
                    </a:lnTo>
                    <a:lnTo>
                      <a:pt x="1675" y="5347"/>
                    </a:lnTo>
                    <a:cubicBezTo>
                      <a:pt x="278" y="4756"/>
                      <a:pt x="-373" y="3153"/>
                      <a:pt x="218" y="1756"/>
                    </a:cubicBezTo>
                    <a:cubicBezTo>
                      <a:pt x="218" y="1747"/>
                      <a:pt x="218" y="1747"/>
                      <a:pt x="218" y="1747"/>
                    </a:cubicBezTo>
                    <a:cubicBezTo>
                      <a:pt x="767" y="333"/>
                      <a:pt x="2352" y="-361"/>
                      <a:pt x="3766" y="188"/>
                    </a:cubicBezTo>
                    <a:cubicBezTo>
                      <a:pt x="3784" y="188"/>
                      <a:pt x="3801" y="196"/>
                      <a:pt x="3818" y="205"/>
                    </a:cubicBezTo>
                    <a:lnTo>
                      <a:pt x="436967" y="178812"/>
                    </a:lnTo>
                    <a:lnTo>
                      <a:pt x="529442" y="178812"/>
                    </a:lnTo>
                    <a:cubicBezTo>
                      <a:pt x="530959" y="178812"/>
                      <a:pt x="532185" y="180038"/>
                      <a:pt x="532185" y="181555"/>
                    </a:cubicBezTo>
                    <a:cubicBezTo>
                      <a:pt x="532185" y="181581"/>
                      <a:pt x="532185" y="181615"/>
                      <a:pt x="532185" y="181641"/>
                    </a:cubicBezTo>
                    <a:cubicBezTo>
                      <a:pt x="532022" y="182961"/>
                      <a:pt x="530942" y="183972"/>
                      <a:pt x="529614" y="184040"/>
                    </a:cubicBezTo>
                    <a:close/>
                  </a:path>
                </a:pathLst>
              </a:custGeom>
              <a:solidFill>
                <a:srgbClr val="455A64"/>
              </a:solidFill>
              <a:ln w="8553" cap="flat">
                <a:noFill/>
                <a:prstDash val="solid"/>
                <a:miter/>
              </a:ln>
            </p:spPr>
            <p:txBody>
              <a:bodyPr rtlCol="0" anchor="ctr"/>
              <a:lstStyle/>
              <a:p>
                <a:endParaRPr lang="en-US" dirty="0"/>
              </a:p>
            </p:txBody>
          </p:sp>
          <p:sp>
            <p:nvSpPr>
              <p:cNvPr id="59" name="Freeform: Shape 386">
                <a:extLst>
                  <a:ext uri="{FF2B5EF4-FFF2-40B4-BE49-F238E27FC236}">
                    <a16:creationId xmlns:a16="http://schemas.microsoft.com/office/drawing/2014/main" id="{C23ADF11-AED2-25D9-9B9D-2C58980372C9}"/>
                  </a:ext>
                </a:extLst>
              </p:cNvPr>
              <p:cNvSpPr/>
              <p:nvPr/>
            </p:nvSpPr>
            <p:spPr>
              <a:xfrm>
                <a:off x="5312834" y="3116183"/>
                <a:ext cx="28968" cy="28968"/>
              </a:xfrm>
              <a:custGeom>
                <a:avLst/>
                <a:gdLst>
                  <a:gd name="connsiteX0" fmla="*/ 28968 w 28968"/>
                  <a:gd name="connsiteY0" fmla="*/ 14484 h 28968"/>
                  <a:gd name="connsiteX1" fmla="*/ 14484 w 28968"/>
                  <a:gd name="connsiteY1" fmla="*/ 28968 h 28968"/>
                  <a:gd name="connsiteX2" fmla="*/ 0 w 28968"/>
                  <a:gd name="connsiteY2" fmla="*/ 14484 h 28968"/>
                  <a:gd name="connsiteX3" fmla="*/ 14484 w 28968"/>
                  <a:gd name="connsiteY3" fmla="*/ 0 h 28968"/>
                  <a:gd name="connsiteX4" fmla="*/ 28968 w 28968"/>
                  <a:gd name="connsiteY4" fmla="*/ 14484 h 2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8" h="28968">
                    <a:moveTo>
                      <a:pt x="28968" y="14484"/>
                    </a:moveTo>
                    <a:cubicBezTo>
                      <a:pt x="28968" y="22480"/>
                      <a:pt x="22480" y="28968"/>
                      <a:pt x="14484" y="28968"/>
                    </a:cubicBezTo>
                    <a:cubicBezTo>
                      <a:pt x="6488" y="28968"/>
                      <a:pt x="0" y="22480"/>
                      <a:pt x="0" y="14484"/>
                    </a:cubicBezTo>
                    <a:cubicBezTo>
                      <a:pt x="0" y="6488"/>
                      <a:pt x="6488" y="0"/>
                      <a:pt x="14484" y="0"/>
                    </a:cubicBezTo>
                    <a:cubicBezTo>
                      <a:pt x="22463" y="43"/>
                      <a:pt x="28925" y="6505"/>
                      <a:pt x="28968" y="14484"/>
                    </a:cubicBezTo>
                    <a:close/>
                  </a:path>
                </a:pathLst>
              </a:custGeom>
              <a:solidFill>
                <a:srgbClr val="455A64"/>
              </a:solidFill>
              <a:ln w="8553" cap="flat">
                <a:noFill/>
                <a:prstDash val="solid"/>
                <a:miter/>
              </a:ln>
            </p:spPr>
            <p:txBody>
              <a:bodyPr rtlCol="0" anchor="ctr"/>
              <a:lstStyle/>
              <a:p>
                <a:endParaRPr lang="en-US" dirty="0"/>
              </a:p>
            </p:txBody>
          </p:sp>
          <p:sp>
            <p:nvSpPr>
              <p:cNvPr id="60" name="Freeform: Shape 387">
                <a:extLst>
                  <a:ext uri="{FF2B5EF4-FFF2-40B4-BE49-F238E27FC236}">
                    <a16:creationId xmlns:a16="http://schemas.microsoft.com/office/drawing/2014/main" id="{3C828E57-E9D2-B9BD-29E0-768494711EA5}"/>
                  </a:ext>
                </a:extLst>
              </p:cNvPr>
              <p:cNvSpPr/>
              <p:nvPr/>
            </p:nvSpPr>
            <p:spPr>
              <a:xfrm>
                <a:off x="5851742" y="3081644"/>
                <a:ext cx="455261" cy="455261"/>
              </a:xfrm>
              <a:custGeom>
                <a:avLst/>
                <a:gdLst>
                  <a:gd name="connsiteX0" fmla="*/ 227716 w 455261"/>
                  <a:gd name="connsiteY0" fmla="*/ 455261 h 455261"/>
                  <a:gd name="connsiteX1" fmla="*/ 0 w 455261"/>
                  <a:gd name="connsiteY1" fmla="*/ 227716 h 455261"/>
                  <a:gd name="connsiteX2" fmla="*/ 227545 w 455261"/>
                  <a:gd name="connsiteY2" fmla="*/ 0 h 455261"/>
                  <a:gd name="connsiteX3" fmla="*/ 455261 w 455261"/>
                  <a:gd name="connsiteY3" fmla="*/ 227545 h 455261"/>
                  <a:gd name="connsiteX4" fmla="*/ 455261 w 455261"/>
                  <a:gd name="connsiteY4" fmla="*/ 227716 h 455261"/>
                  <a:gd name="connsiteX5" fmla="*/ 227716 w 455261"/>
                  <a:gd name="connsiteY5" fmla="*/ 455261 h 455261"/>
                  <a:gd name="connsiteX6" fmla="*/ 227716 w 455261"/>
                  <a:gd name="connsiteY6" fmla="*/ 5142 h 455261"/>
                  <a:gd name="connsiteX7" fmla="*/ 4885 w 455261"/>
                  <a:gd name="connsiteY7" fmla="*/ 227973 h 455261"/>
                  <a:gd name="connsiteX8" fmla="*/ 227716 w 455261"/>
                  <a:gd name="connsiteY8" fmla="*/ 450805 h 455261"/>
                  <a:gd name="connsiteX9" fmla="*/ 450547 w 455261"/>
                  <a:gd name="connsiteY9" fmla="*/ 227973 h 455261"/>
                  <a:gd name="connsiteX10" fmla="*/ 227716 w 455261"/>
                  <a:gd name="connsiteY10" fmla="*/ 5142 h 4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61" h="455261">
                    <a:moveTo>
                      <a:pt x="227716" y="455261"/>
                    </a:moveTo>
                    <a:cubicBezTo>
                      <a:pt x="101997" y="455313"/>
                      <a:pt x="51" y="353436"/>
                      <a:pt x="0" y="227716"/>
                    </a:cubicBezTo>
                    <a:cubicBezTo>
                      <a:pt x="-51" y="101997"/>
                      <a:pt x="101825" y="51"/>
                      <a:pt x="227545" y="0"/>
                    </a:cubicBezTo>
                    <a:cubicBezTo>
                      <a:pt x="353264" y="-51"/>
                      <a:pt x="455218" y="101825"/>
                      <a:pt x="455261" y="227545"/>
                    </a:cubicBezTo>
                    <a:cubicBezTo>
                      <a:pt x="455261" y="227605"/>
                      <a:pt x="455261" y="227656"/>
                      <a:pt x="455261" y="227716"/>
                    </a:cubicBezTo>
                    <a:cubicBezTo>
                      <a:pt x="455115" y="353324"/>
                      <a:pt x="353325" y="455115"/>
                      <a:pt x="227716" y="455261"/>
                    </a:cubicBezTo>
                    <a:close/>
                    <a:moveTo>
                      <a:pt x="227716" y="5142"/>
                    </a:moveTo>
                    <a:cubicBezTo>
                      <a:pt x="104654" y="5142"/>
                      <a:pt x="4885" y="104911"/>
                      <a:pt x="4885" y="227973"/>
                    </a:cubicBezTo>
                    <a:cubicBezTo>
                      <a:pt x="4885" y="351036"/>
                      <a:pt x="104654" y="450805"/>
                      <a:pt x="227716" y="450805"/>
                    </a:cubicBezTo>
                    <a:cubicBezTo>
                      <a:pt x="350779" y="450805"/>
                      <a:pt x="450547" y="351036"/>
                      <a:pt x="450547" y="227973"/>
                    </a:cubicBezTo>
                    <a:cubicBezTo>
                      <a:pt x="450547" y="104911"/>
                      <a:pt x="350779" y="5142"/>
                      <a:pt x="227716" y="5142"/>
                    </a:cubicBezTo>
                    <a:close/>
                  </a:path>
                </a:pathLst>
              </a:custGeom>
              <a:solidFill>
                <a:srgbClr val="1AA4BE"/>
              </a:solidFill>
              <a:ln w="8553" cap="flat">
                <a:noFill/>
                <a:prstDash val="solid"/>
                <a:miter/>
              </a:ln>
            </p:spPr>
            <p:txBody>
              <a:bodyPr rtlCol="0" anchor="ctr"/>
              <a:lstStyle/>
              <a:p>
                <a:endParaRPr lang="en-US" dirty="0"/>
              </a:p>
            </p:txBody>
          </p:sp>
        </p:grpSp>
        <p:grpSp>
          <p:nvGrpSpPr>
            <p:cNvPr id="24" name="Graphic 1">
              <a:extLst>
                <a:ext uri="{FF2B5EF4-FFF2-40B4-BE49-F238E27FC236}">
                  <a16:creationId xmlns:a16="http://schemas.microsoft.com/office/drawing/2014/main" id="{54A110F6-26FF-7C3C-76DE-D6F2A3F2F8B0}"/>
                </a:ext>
              </a:extLst>
            </p:cNvPr>
            <p:cNvGrpSpPr/>
            <p:nvPr/>
          </p:nvGrpSpPr>
          <p:grpSpPr>
            <a:xfrm>
              <a:off x="5245899" y="2598958"/>
              <a:ext cx="1666948" cy="455261"/>
              <a:chOff x="5245899" y="2598958"/>
              <a:chExt cx="1666948" cy="455261"/>
            </a:xfrm>
          </p:grpSpPr>
          <p:grpSp>
            <p:nvGrpSpPr>
              <p:cNvPr id="41" name="Graphic 1">
                <a:extLst>
                  <a:ext uri="{FF2B5EF4-FFF2-40B4-BE49-F238E27FC236}">
                    <a16:creationId xmlns:a16="http://schemas.microsoft.com/office/drawing/2014/main" id="{91D51FF0-3BC5-C807-2502-3240151ED985}"/>
                  </a:ext>
                </a:extLst>
              </p:cNvPr>
              <p:cNvGrpSpPr/>
              <p:nvPr/>
            </p:nvGrpSpPr>
            <p:grpSpPr>
              <a:xfrm>
                <a:off x="5930162" y="2664800"/>
                <a:ext cx="298251" cy="302514"/>
                <a:chOff x="5930162" y="2664800"/>
                <a:chExt cx="298251" cy="302514"/>
              </a:xfrm>
            </p:grpSpPr>
            <p:sp>
              <p:nvSpPr>
                <p:cNvPr id="47" name="Freeform: Shape 390">
                  <a:extLst>
                    <a:ext uri="{FF2B5EF4-FFF2-40B4-BE49-F238E27FC236}">
                      <a16:creationId xmlns:a16="http://schemas.microsoft.com/office/drawing/2014/main" id="{C4C225B7-004A-C9B8-EE3F-56464F8E287A}"/>
                    </a:ext>
                  </a:extLst>
                </p:cNvPr>
                <p:cNvSpPr/>
                <p:nvPr/>
              </p:nvSpPr>
              <p:spPr>
                <a:xfrm>
                  <a:off x="5931362" y="2667521"/>
                  <a:ext cx="293201" cy="297222"/>
                </a:xfrm>
                <a:custGeom>
                  <a:avLst/>
                  <a:gdLst>
                    <a:gd name="connsiteX0" fmla="*/ 260627 w 293201"/>
                    <a:gd name="connsiteY0" fmla="*/ 297222 h 297222"/>
                    <a:gd name="connsiteX1" fmla="*/ 191292 w 293201"/>
                    <a:gd name="connsiteY1" fmla="*/ 271511 h 297222"/>
                    <a:gd name="connsiteX2" fmla="*/ 167209 w 293201"/>
                    <a:gd name="connsiteY2" fmla="*/ 225488 h 297222"/>
                    <a:gd name="connsiteX3" fmla="*/ 169609 w 293201"/>
                    <a:gd name="connsiteY3" fmla="*/ 212975 h 297222"/>
                    <a:gd name="connsiteX4" fmla="*/ 171409 w 293201"/>
                    <a:gd name="connsiteY4" fmla="*/ 185550 h 297222"/>
                    <a:gd name="connsiteX5" fmla="*/ 171837 w 293201"/>
                    <a:gd name="connsiteY5" fmla="*/ 131985 h 297222"/>
                    <a:gd name="connsiteX6" fmla="*/ 174323 w 293201"/>
                    <a:gd name="connsiteY6" fmla="*/ 122643 h 297222"/>
                    <a:gd name="connsiteX7" fmla="*/ 174323 w 293201"/>
                    <a:gd name="connsiteY7" fmla="*/ 121357 h 297222"/>
                    <a:gd name="connsiteX8" fmla="*/ 173466 w 293201"/>
                    <a:gd name="connsiteY8" fmla="*/ 120329 h 297222"/>
                    <a:gd name="connsiteX9" fmla="*/ 163181 w 293201"/>
                    <a:gd name="connsiteY9" fmla="*/ 109444 h 297222"/>
                    <a:gd name="connsiteX10" fmla="*/ 160781 w 293201"/>
                    <a:gd name="connsiteY10" fmla="*/ 107045 h 297222"/>
                    <a:gd name="connsiteX11" fmla="*/ 147669 w 293201"/>
                    <a:gd name="connsiteY11" fmla="*/ 97874 h 297222"/>
                    <a:gd name="connsiteX12" fmla="*/ 134556 w 293201"/>
                    <a:gd name="connsiteY12" fmla="*/ 107045 h 297222"/>
                    <a:gd name="connsiteX13" fmla="*/ 132242 w 293201"/>
                    <a:gd name="connsiteY13" fmla="*/ 109444 h 297222"/>
                    <a:gd name="connsiteX14" fmla="*/ 121957 w 293201"/>
                    <a:gd name="connsiteY14" fmla="*/ 120329 h 297222"/>
                    <a:gd name="connsiteX15" fmla="*/ 121015 w 293201"/>
                    <a:gd name="connsiteY15" fmla="*/ 121357 h 297222"/>
                    <a:gd name="connsiteX16" fmla="*/ 121015 w 293201"/>
                    <a:gd name="connsiteY16" fmla="*/ 122643 h 297222"/>
                    <a:gd name="connsiteX17" fmla="*/ 123500 w 293201"/>
                    <a:gd name="connsiteY17" fmla="*/ 131985 h 297222"/>
                    <a:gd name="connsiteX18" fmla="*/ 123500 w 293201"/>
                    <a:gd name="connsiteY18" fmla="*/ 185550 h 297222"/>
                    <a:gd name="connsiteX19" fmla="*/ 125214 w 293201"/>
                    <a:gd name="connsiteY19" fmla="*/ 212975 h 297222"/>
                    <a:gd name="connsiteX20" fmla="*/ 127614 w 293201"/>
                    <a:gd name="connsiteY20" fmla="*/ 225488 h 297222"/>
                    <a:gd name="connsiteX21" fmla="*/ 103617 w 293201"/>
                    <a:gd name="connsiteY21" fmla="*/ 271511 h 297222"/>
                    <a:gd name="connsiteX22" fmla="*/ 34282 w 293201"/>
                    <a:gd name="connsiteY22" fmla="*/ 297222 h 297222"/>
                    <a:gd name="connsiteX23" fmla="*/ 0 w 293201"/>
                    <a:gd name="connsiteY23" fmla="*/ 195577 h 297222"/>
                    <a:gd name="connsiteX24" fmla="*/ 60679 w 293201"/>
                    <a:gd name="connsiteY24" fmla="*/ 57250 h 297222"/>
                    <a:gd name="connsiteX25" fmla="*/ 94446 w 293201"/>
                    <a:gd name="connsiteY25" fmla="*/ 41909 h 297222"/>
                    <a:gd name="connsiteX26" fmla="*/ 115701 w 293201"/>
                    <a:gd name="connsiteY26" fmla="*/ 49708 h 297222"/>
                    <a:gd name="connsiteX27" fmla="*/ 119386 w 293201"/>
                    <a:gd name="connsiteY27" fmla="*/ 87418 h 297222"/>
                    <a:gd name="connsiteX28" fmla="*/ 117501 w 293201"/>
                    <a:gd name="connsiteY28" fmla="*/ 102502 h 297222"/>
                    <a:gd name="connsiteX29" fmla="*/ 117501 w 293201"/>
                    <a:gd name="connsiteY29" fmla="*/ 107987 h 297222"/>
                    <a:gd name="connsiteX30" fmla="*/ 121700 w 293201"/>
                    <a:gd name="connsiteY30" fmla="*/ 104731 h 297222"/>
                    <a:gd name="connsiteX31" fmla="*/ 135927 w 293201"/>
                    <a:gd name="connsiteY31" fmla="*/ 90418 h 297222"/>
                    <a:gd name="connsiteX32" fmla="*/ 141241 w 293201"/>
                    <a:gd name="connsiteY32" fmla="*/ 71049 h 297222"/>
                    <a:gd name="connsiteX33" fmla="*/ 141241 w 293201"/>
                    <a:gd name="connsiteY33" fmla="*/ 2485 h 297222"/>
                    <a:gd name="connsiteX34" fmla="*/ 146554 w 293201"/>
                    <a:gd name="connsiteY34" fmla="*/ 0 h 297222"/>
                    <a:gd name="connsiteX35" fmla="*/ 151954 w 293201"/>
                    <a:gd name="connsiteY35" fmla="*/ 2485 h 297222"/>
                    <a:gd name="connsiteX36" fmla="*/ 151954 w 293201"/>
                    <a:gd name="connsiteY36" fmla="*/ 71049 h 297222"/>
                    <a:gd name="connsiteX37" fmla="*/ 157182 w 293201"/>
                    <a:gd name="connsiteY37" fmla="*/ 90418 h 297222"/>
                    <a:gd name="connsiteX38" fmla="*/ 171494 w 293201"/>
                    <a:gd name="connsiteY38" fmla="*/ 104731 h 297222"/>
                    <a:gd name="connsiteX39" fmla="*/ 175608 w 293201"/>
                    <a:gd name="connsiteY39" fmla="*/ 107987 h 297222"/>
                    <a:gd name="connsiteX40" fmla="*/ 175608 w 293201"/>
                    <a:gd name="connsiteY40" fmla="*/ 102759 h 297222"/>
                    <a:gd name="connsiteX41" fmla="*/ 173808 w 293201"/>
                    <a:gd name="connsiteY41" fmla="*/ 87590 h 297222"/>
                    <a:gd name="connsiteX42" fmla="*/ 177408 w 293201"/>
                    <a:gd name="connsiteY42" fmla="*/ 49966 h 297222"/>
                    <a:gd name="connsiteX43" fmla="*/ 198748 w 293201"/>
                    <a:gd name="connsiteY43" fmla="*/ 42166 h 297222"/>
                    <a:gd name="connsiteX44" fmla="*/ 232430 w 293201"/>
                    <a:gd name="connsiteY44" fmla="*/ 57508 h 297222"/>
                    <a:gd name="connsiteX45" fmla="*/ 293109 w 293201"/>
                    <a:gd name="connsiteY45" fmla="*/ 195834 h 297222"/>
                    <a:gd name="connsiteX46" fmla="*/ 260627 w 293201"/>
                    <a:gd name="connsiteY46" fmla="*/ 297222 h 29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3201" h="297222">
                      <a:moveTo>
                        <a:pt x="260627" y="297222"/>
                      </a:moveTo>
                      <a:cubicBezTo>
                        <a:pt x="235438" y="295920"/>
                        <a:pt x="211244" y="286946"/>
                        <a:pt x="191292" y="271511"/>
                      </a:cubicBezTo>
                      <a:cubicBezTo>
                        <a:pt x="177322" y="260104"/>
                        <a:pt x="168615" y="243477"/>
                        <a:pt x="167209" y="225488"/>
                      </a:cubicBezTo>
                      <a:cubicBezTo>
                        <a:pt x="167398" y="221220"/>
                        <a:pt x="168203" y="217003"/>
                        <a:pt x="169609" y="212975"/>
                      </a:cubicBezTo>
                      <a:cubicBezTo>
                        <a:pt x="172728" y="204173"/>
                        <a:pt x="173354" y="194686"/>
                        <a:pt x="171409" y="185550"/>
                      </a:cubicBezTo>
                      <a:cubicBezTo>
                        <a:pt x="167312" y="167912"/>
                        <a:pt x="167458" y="149554"/>
                        <a:pt x="171837" y="131985"/>
                      </a:cubicBezTo>
                      <a:cubicBezTo>
                        <a:pt x="172694" y="128899"/>
                        <a:pt x="173551" y="125814"/>
                        <a:pt x="174323" y="122643"/>
                      </a:cubicBezTo>
                      <a:lnTo>
                        <a:pt x="174323" y="121357"/>
                      </a:lnTo>
                      <a:lnTo>
                        <a:pt x="173466" y="120329"/>
                      </a:lnTo>
                      <a:cubicBezTo>
                        <a:pt x="171323" y="117929"/>
                        <a:pt x="167466" y="113815"/>
                        <a:pt x="163181" y="109444"/>
                      </a:cubicBezTo>
                      <a:lnTo>
                        <a:pt x="160781" y="107045"/>
                      </a:lnTo>
                      <a:cubicBezTo>
                        <a:pt x="155125" y="101388"/>
                        <a:pt x="151697" y="97874"/>
                        <a:pt x="147669" y="97874"/>
                      </a:cubicBezTo>
                      <a:cubicBezTo>
                        <a:pt x="143640" y="97874"/>
                        <a:pt x="140212" y="101388"/>
                        <a:pt x="134556" y="107045"/>
                      </a:cubicBezTo>
                      <a:lnTo>
                        <a:pt x="132242" y="109444"/>
                      </a:lnTo>
                      <a:cubicBezTo>
                        <a:pt x="127871" y="113815"/>
                        <a:pt x="124100" y="118015"/>
                        <a:pt x="121957" y="120329"/>
                      </a:cubicBezTo>
                      <a:lnTo>
                        <a:pt x="121015" y="121357"/>
                      </a:lnTo>
                      <a:lnTo>
                        <a:pt x="121015" y="122643"/>
                      </a:lnTo>
                      <a:cubicBezTo>
                        <a:pt x="121786" y="125814"/>
                        <a:pt x="122557" y="128899"/>
                        <a:pt x="123500" y="131985"/>
                      </a:cubicBezTo>
                      <a:cubicBezTo>
                        <a:pt x="127691" y="149597"/>
                        <a:pt x="127691" y="167938"/>
                        <a:pt x="123500" y="185550"/>
                      </a:cubicBezTo>
                      <a:cubicBezTo>
                        <a:pt x="121494" y="194669"/>
                        <a:pt x="122086" y="204173"/>
                        <a:pt x="125214" y="212975"/>
                      </a:cubicBezTo>
                      <a:cubicBezTo>
                        <a:pt x="126662" y="216995"/>
                        <a:pt x="127468" y="221220"/>
                        <a:pt x="127614" y="225488"/>
                      </a:cubicBezTo>
                      <a:cubicBezTo>
                        <a:pt x="126243" y="243469"/>
                        <a:pt x="117578" y="260095"/>
                        <a:pt x="103617" y="271511"/>
                      </a:cubicBezTo>
                      <a:cubicBezTo>
                        <a:pt x="83665" y="286946"/>
                        <a:pt x="59470" y="295920"/>
                        <a:pt x="34282" y="297222"/>
                      </a:cubicBezTo>
                      <a:cubicBezTo>
                        <a:pt x="14313" y="297222"/>
                        <a:pt x="0" y="255399"/>
                        <a:pt x="0" y="195577"/>
                      </a:cubicBezTo>
                      <a:cubicBezTo>
                        <a:pt x="0" y="119472"/>
                        <a:pt x="50566" y="67021"/>
                        <a:pt x="60679" y="57250"/>
                      </a:cubicBezTo>
                      <a:cubicBezTo>
                        <a:pt x="69446" y="47849"/>
                        <a:pt x="81599" y="42329"/>
                        <a:pt x="94446" y="41909"/>
                      </a:cubicBezTo>
                      <a:cubicBezTo>
                        <a:pt x="102271" y="41687"/>
                        <a:pt x="109881" y="44480"/>
                        <a:pt x="115701" y="49708"/>
                      </a:cubicBezTo>
                      <a:cubicBezTo>
                        <a:pt x="125300" y="59307"/>
                        <a:pt x="122986" y="74134"/>
                        <a:pt x="119386" y="87418"/>
                      </a:cubicBezTo>
                      <a:cubicBezTo>
                        <a:pt x="118075" y="92338"/>
                        <a:pt x="117441" y="97411"/>
                        <a:pt x="117501" y="102502"/>
                      </a:cubicBezTo>
                      <a:lnTo>
                        <a:pt x="117501" y="107987"/>
                      </a:lnTo>
                      <a:lnTo>
                        <a:pt x="121700" y="104731"/>
                      </a:lnTo>
                      <a:cubicBezTo>
                        <a:pt x="127031" y="100583"/>
                        <a:pt x="131813" y="95774"/>
                        <a:pt x="135927" y="90418"/>
                      </a:cubicBezTo>
                      <a:cubicBezTo>
                        <a:pt x="139818" y="84744"/>
                        <a:pt x="141695" y="77922"/>
                        <a:pt x="141241" y="71049"/>
                      </a:cubicBezTo>
                      <a:lnTo>
                        <a:pt x="141241" y="2485"/>
                      </a:lnTo>
                      <a:cubicBezTo>
                        <a:pt x="141241" y="943"/>
                        <a:pt x="143983" y="0"/>
                        <a:pt x="146554" y="0"/>
                      </a:cubicBezTo>
                      <a:cubicBezTo>
                        <a:pt x="149126" y="0"/>
                        <a:pt x="151954" y="943"/>
                        <a:pt x="151954" y="2485"/>
                      </a:cubicBezTo>
                      <a:lnTo>
                        <a:pt x="151954" y="71049"/>
                      </a:lnTo>
                      <a:cubicBezTo>
                        <a:pt x="151517" y="77905"/>
                        <a:pt x="153351" y="84710"/>
                        <a:pt x="157182" y="90418"/>
                      </a:cubicBezTo>
                      <a:cubicBezTo>
                        <a:pt x="161321" y="95783"/>
                        <a:pt x="166129" y="100591"/>
                        <a:pt x="171494" y="104731"/>
                      </a:cubicBezTo>
                      <a:lnTo>
                        <a:pt x="175608" y="107987"/>
                      </a:lnTo>
                      <a:lnTo>
                        <a:pt x="175608" y="102759"/>
                      </a:lnTo>
                      <a:cubicBezTo>
                        <a:pt x="175651" y="97651"/>
                        <a:pt x="175043" y="92552"/>
                        <a:pt x="173808" y="87590"/>
                      </a:cubicBezTo>
                      <a:cubicBezTo>
                        <a:pt x="170209" y="74391"/>
                        <a:pt x="167809" y="59564"/>
                        <a:pt x="177408" y="49966"/>
                      </a:cubicBezTo>
                      <a:cubicBezTo>
                        <a:pt x="183262" y="44729"/>
                        <a:pt x="190898" y="41944"/>
                        <a:pt x="198748" y="42166"/>
                      </a:cubicBezTo>
                      <a:cubicBezTo>
                        <a:pt x="211570" y="42586"/>
                        <a:pt x="223697" y="48114"/>
                        <a:pt x="232430" y="57508"/>
                      </a:cubicBezTo>
                      <a:cubicBezTo>
                        <a:pt x="242629" y="67192"/>
                        <a:pt x="293109" y="119729"/>
                        <a:pt x="293109" y="195834"/>
                      </a:cubicBezTo>
                      <a:cubicBezTo>
                        <a:pt x="294480" y="255399"/>
                        <a:pt x="280510" y="297222"/>
                        <a:pt x="260627" y="297222"/>
                      </a:cubicBezTo>
                      <a:close/>
                    </a:path>
                  </a:pathLst>
                </a:custGeom>
                <a:solidFill>
                  <a:srgbClr val="FFFFFF"/>
                </a:solidFill>
                <a:ln w="8553" cap="flat">
                  <a:noFill/>
                  <a:prstDash val="solid"/>
                  <a:miter/>
                </a:ln>
              </p:spPr>
              <p:txBody>
                <a:bodyPr rtlCol="0" anchor="ctr"/>
                <a:lstStyle/>
                <a:p>
                  <a:endParaRPr lang="en-US" dirty="0"/>
                </a:p>
              </p:txBody>
            </p:sp>
            <p:sp>
              <p:nvSpPr>
                <p:cNvPr id="48" name="Freeform: Shape 391">
                  <a:extLst>
                    <a:ext uri="{FF2B5EF4-FFF2-40B4-BE49-F238E27FC236}">
                      <a16:creationId xmlns:a16="http://schemas.microsoft.com/office/drawing/2014/main" id="{BA090FD3-CA8D-083A-D10D-3E6B5076F17E}"/>
                    </a:ext>
                  </a:extLst>
                </p:cNvPr>
                <p:cNvSpPr/>
                <p:nvPr/>
              </p:nvSpPr>
              <p:spPr>
                <a:xfrm>
                  <a:off x="5932647" y="2709162"/>
                  <a:ext cx="127870" cy="255838"/>
                </a:xfrm>
                <a:custGeom>
                  <a:avLst/>
                  <a:gdLst>
                    <a:gd name="connsiteX0" fmla="*/ 123414 w 127870"/>
                    <a:gd name="connsiteY0" fmla="*/ 144338 h 255838"/>
                    <a:gd name="connsiteX1" fmla="*/ 122986 w 127870"/>
                    <a:gd name="connsiteY1" fmla="*/ 90687 h 255838"/>
                    <a:gd name="connsiteX2" fmla="*/ 119643 w 127870"/>
                    <a:gd name="connsiteY2" fmla="*/ 45778 h 255838"/>
                    <a:gd name="connsiteX3" fmla="*/ 115958 w 127870"/>
                    <a:gd name="connsiteY3" fmla="*/ 7982 h 255838"/>
                    <a:gd name="connsiteX4" fmla="*/ 86390 w 127870"/>
                    <a:gd name="connsiteY4" fmla="*/ 954 h 255838"/>
                    <a:gd name="connsiteX5" fmla="*/ 107730 w 127870"/>
                    <a:gd name="connsiteY5" fmla="*/ 13896 h 255838"/>
                    <a:gd name="connsiteX6" fmla="*/ 105502 w 127870"/>
                    <a:gd name="connsiteY6" fmla="*/ 31894 h 255838"/>
                    <a:gd name="connsiteX7" fmla="*/ 96332 w 127870"/>
                    <a:gd name="connsiteY7" fmla="*/ 48092 h 255838"/>
                    <a:gd name="connsiteX8" fmla="*/ 98303 w 127870"/>
                    <a:gd name="connsiteY8" fmla="*/ 96000 h 255838"/>
                    <a:gd name="connsiteX9" fmla="*/ 101474 w 127870"/>
                    <a:gd name="connsiteY9" fmla="*/ 144081 h 255838"/>
                    <a:gd name="connsiteX10" fmla="*/ 95046 w 127870"/>
                    <a:gd name="connsiteY10" fmla="*/ 157279 h 255838"/>
                    <a:gd name="connsiteX11" fmla="*/ 78762 w 127870"/>
                    <a:gd name="connsiteY11" fmla="*/ 195589 h 255838"/>
                    <a:gd name="connsiteX12" fmla="*/ 39681 w 127870"/>
                    <a:gd name="connsiteY12" fmla="*/ 205188 h 255838"/>
                    <a:gd name="connsiteX13" fmla="*/ 7713 w 127870"/>
                    <a:gd name="connsiteY13" fmla="*/ 181619 h 255838"/>
                    <a:gd name="connsiteX14" fmla="*/ 0 w 127870"/>
                    <a:gd name="connsiteY14" fmla="*/ 162078 h 255838"/>
                    <a:gd name="connsiteX15" fmla="*/ 34282 w 127870"/>
                    <a:gd name="connsiteY15" fmla="*/ 255839 h 255838"/>
                    <a:gd name="connsiteX16" fmla="*/ 103702 w 127870"/>
                    <a:gd name="connsiteY16" fmla="*/ 230128 h 255838"/>
                    <a:gd name="connsiteX17" fmla="*/ 127871 w 127870"/>
                    <a:gd name="connsiteY17" fmla="*/ 183933 h 255838"/>
                    <a:gd name="connsiteX18" fmla="*/ 123414 w 127870"/>
                    <a:gd name="connsiteY18" fmla="*/ 144338 h 25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870" h="255838">
                      <a:moveTo>
                        <a:pt x="123414" y="144338"/>
                      </a:moveTo>
                      <a:cubicBezTo>
                        <a:pt x="127519" y="126674"/>
                        <a:pt x="127374" y="108282"/>
                        <a:pt x="122986" y="90687"/>
                      </a:cubicBezTo>
                      <a:cubicBezTo>
                        <a:pt x="117749" y="76314"/>
                        <a:pt x="116592" y="60767"/>
                        <a:pt x="119643" y="45778"/>
                      </a:cubicBezTo>
                      <a:cubicBezTo>
                        <a:pt x="123843" y="30437"/>
                        <a:pt x="124871" y="16895"/>
                        <a:pt x="115958" y="7982"/>
                      </a:cubicBezTo>
                      <a:cubicBezTo>
                        <a:pt x="107807" y="1023"/>
                        <a:pt x="96803" y="-1591"/>
                        <a:pt x="86390" y="954"/>
                      </a:cubicBezTo>
                      <a:cubicBezTo>
                        <a:pt x="95260" y="1297"/>
                        <a:pt x="103325" y="6191"/>
                        <a:pt x="107730" y="13896"/>
                      </a:cubicBezTo>
                      <a:cubicBezTo>
                        <a:pt x="109530" y="19946"/>
                        <a:pt x="108724" y="26469"/>
                        <a:pt x="105502" y="31894"/>
                      </a:cubicBezTo>
                      <a:cubicBezTo>
                        <a:pt x="102674" y="37464"/>
                        <a:pt x="98731" y="42435"/>
                        <a:pt x="96332" y="48092"/>
                      </a:cubicBezTo>
                      <a:cubicBezTo>
                        <a:pt x="89818" y="63090"/>
                        <a:pt x="93932" y="80317"/>
                        <a:pt x="98303" y="96000"/>
                      </a:cubicBezTo>
                      <a:cubicBezTo>
                        <a:pt x="102674" y="111684"/>
                        <a:pt x="106873" y="128740"/>
                        <a:pt x="101474" y="144081"/>
                      </a:cubicBezTo>
                      <a:cubicBezTo>
                        <a:pt x="99674" y="148623"/>
                        <a:pt x="97103" y="152651"/>
                        <a:pt x="95046" y="157279"/>
                      </a:cubicBezTo>
                      <a:cubicBezTo>
                        <a:pt x="89304" y="170049"/>
                        <a:pt x="87504" y="184190"/>
                        <a:pt x="78762" y="195589"/>
                      </a:cubicBezTo>
                      <a:cubicBezTo>
                        <a:pt x="70020" y="206988"/>
                        <a:pt x="52108" y="207930"/>
                        <a:pt x="39681" y="205188"/>
                      </a:cubicBezTo>
                      <a:cubicBezTo>
                        <a:pt x="26174" y="202197"/>
                        <a:pt x="14570" y="193635"/>
                        <a:pt x="7713" y="181619"/>
                      </a:cubicBezTo>
                      <a:cubicBezTo>
                        <a:pt x="4439" y="175405"/>
                        <a:pt x="1851" y="168849"/>
                        <a:pt x="0" y="162078"/>
                      </a:cubicBezTo>
                      <a:cubicBezTo>
                        <a:pt x="1286" y="222071"/>
                        <a:pt x="16112" y="255839"/>
                        <a:pt x="34282" y="255839"/>
                      </a:cubicBezTo>
                      <a:cubicBezTo>
                        <a:pt x="59479" y="254442"/>
                        <a:pt x="83673" y="245486"/>
                        <a:pt x="103702" y="230128"/>
                      </a:cubicBezTo>
                      <a:cubicBezTo>
                        <a:pt x="117749" y="218695"/>
                        <a:pt x="126482" y="201991"/>
                        <a:pt x="127871" y="183933"/>
                      </a:cubicBezTo>
                      <a:cubicBezTo>
                        <a:pt x="127614" y="172192"/>
                        <a:pt x="119300" y="164307"/>
                        <a:pt x="123414" y="144338"/>
                      </a:cubicBezTo>
                      <a:close/>
                    </a:path>
                  </a:pathLst>
                </a:custGeom>
                <a:solidFill>
                  <a:srgbClr val="1AA4BE"/>
                </a:solidFill>
                <a:ln w="8553" cap="flat">
                  <a:noFill/>
                  <a:prstDash val="solid"/>
                  <a:miter/>
                </a:ln>
              </p:spPr>
              <p:txBody>
                <a:bodyPr rtlCol="0" anchor="ctr"/>
                <a:lstStyle/>
                <a:p>
                  <a:endParaRPr lang="en-US" dirty="0"/>
                </a:p>
              </p:txBody>
            </p:sp>
            <p:sp>
              <p:nvSpPr>
                <p:cNvPr id="49" name="Freeform: Shape 392">
                  <a:extLst>
                    <a:ext uri="{FF2B5EF4-FFF2-40B4-BE49-F238E27FC236}">
                      <a16:creationId xmlns:a16="http://schemas.microsoft.com/office/drawing/2014/main" id="{90520E13-F04B-6CF8-75E6-9EE51EAA136C}"/>
                    </a:ext>
                  </a:extLst>
                </p:cNvPr>
                <p:cNvSpPr/>
                <p:nvPr/>
              </p:nvSpPr>
              <p:spPr>
                <a:xfrm>
                  <a:off x="5932647" y="2709162"/>
                  <a:ext cx="127870" cy="255838"/>
                </a:xfrm>
                <a:custGeom>
                  <a:avLst/>
                  <a:gdLst>
                    <a:gd name="connsiteX0" fmla="*/ 123414 w 127870"/>
                    <a:gd name="connsiteY0" fmla="*/ 144338 h 255838"/>
                    <a:gd name="connsiteX1" fmla="*/ 122986 w 127870"/>
                    <a:gd name="connsiteY1" fmla="*/ 90687 h 255838"/>
                    <a:gd name="connsiteX2" fmla="*/ 119643 w 127870"/>
                    <a:gd name="connsiteY2" fmla="*/ 45778 h 255838"/>
                    <a:gd name="connsiteX3" fmla="*/ 115958 w 127870"/>
                    <a:gd name="connsiteY3" fmla="*/ 7982 h 255838"/>
                    <a:gd name="connsiteX4" fmla="*/ 86390 w 127870"/>
                    <a:gd name="connsiteY4" fmla="*/ 954 h 255838"/>
                    <a:gd name="connsiteX5" fmla="*/ 107730 w 127870"/>
                    <a:gd name="connsiteY5" fmla="*/ 13896 h 255838"/>
                    <a:gd name="connsiteX6" fmla="*/ 105502 w 127870"/>
                    <a:gd name="connsiteY6" fmla="*/ 31894 h 255838"/>
                    <a:gd name="connsiteX7" fmla="*/ 96332 w 127870"/>
                    <a:gd name="connsiteY7" fmla="*/ 48092 h 255838"/>
                    <a:gd name="connsiteX8" fmla="*/ 98303 w 127870"/>
                    <a:gd name="connsiteY8" fmla="*/ 96000 h 255838"/>
                    <a:gd name="connsiteX9" fmla="*/ 101474 w 127870"/>
                    <a:gd name="connsiteY9" fmla="*/ 144081 h 255838"/>
                    <a:gd name="connsiteX10" fmla="*/ 95046 w 127870"/>
                    <a:gd name="connsiteY10" fmla="*/ 157279 h 255838"/>
                    <a:gd name="connsiteX11" fmla="*/ 78762 w 127870"/>
                    <a:gd name="connsiteY11" fmla="*/ 195589 h 255838"/>
                    <a:gd name="connsiteX12" fmla="*/ 39681 w 127870"/>
                    <a:gd name="connsiteY12" fmla="*/ 205188 h 255838"/>
                    <a:gd name="connsiteX13" fmla="*/ 7713 w 127870"/>
                    <a:gd name="connsiteY13" fmla="*/ 181619 h 255838"/>
                    <a:gd name="connsiteX14" fmla="*/ 0 w 127870"/>
                    <a:gd name="connsiteY14" fmla="*/ 162078 h 255838"/>
                    <a:gd name="connsiteX15" fmla="*/ 34282 w 127870"/>
                    <a:gd name="connsiteY15" fmla="*/ 255839 h 255838"/>
                    <a:gd name="connsiteX16" fmla="*/ 103702 w 127870"/>
                    <a:gd name="connsiteY16" fmla="*/ 230128 h 255838"/>
                    <a:gd name="connsiteX17" fmla="*/ 127871 w 127870"/>
                    <a:gd name="connsiteY17" fmla="*/ 183933 h 255838"/>
                    <a:gd name="connsiteX18" fmla="*/ 123414 w 127870"/>
                    <a:gd name="connsiteY18" fmla="*/ 144338 h 25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870" h="255838">
                      <a:moveTo>
                        <a:pt x="123414" y="144338"/>
                      </a:moveTo>
                      <a:cubicBezTo>
                        <a:pt x="127519" y="126674"/>
                        <a:pt x="127374" y="108282"/>
                        <a:pt x="122986" y="90687"/>
                      </a:cubicBezTo>
                      <a:cubicBezTo>
                        <a:pt x="117749" y="76314"/>
                        <a:pt x="116592" y="60767"/>
                        <a:pt x="119643" y="45778"/>
                      </a:cubicBezTo>
                      <a:cubicBezTo>
                        <a:pt x="123843" y="30437"/>
                        <a:pt x="124871" y="16895"/>
                        <a:pt x="115958" y="7982"/>
                      </a:cubicBezTo>
                      <a:cubicBezTo>
                        <a:pt x="107807" y="1023"/>
                        <a:pt x="96803" y="-1591"/>
                        <a:pt x="86390" y="954"/>
                      </a:cubicBezTo>
                      <a:cubicBezTo>
                        <a:pt x="95260" y="1297"/>
                        <a:pt x="103325" y="6191"/>
                        <a:pt x="107730" y="13896"/>
                      </a:cubicBezTo>
                      <a:cubicBezTo>
                        <a:pt x="109530" y="19946"/>
                        <a:pt x="108724" y="26469"/>
                        <a:pt x="105502" y="31894"/>
                      </a:cubicBezTo>
                      <a:cubicBezTo>
                        <a:pt x="102674" y="37464"/>
                        <a:pt x="98731" y="42435"/>
                        <a:pt x="96332" y="48092"/>
                      </a:cubicBezTo>
                      <a:cubicBezTo>
                        <a:pt x="89818" y="63090"/>
                        <a:pt x="93932" y="80317"/>
                        <a:pt x="98303" y="96000"/>
                      </a:cubicBezTo>
                      <a:cubicBezTo>
                        <a:pt x="102674" y="111684"/>
                        <a:pt x="106873" y="128740"/>
                        <a:pt x="101474" y="144081"/>
                      </a:cubicBezTo>
                      <a:cubicBezTo>
                        <a:pt x="99674" y="148623"/>
                        <a:pt x="97103" y="152651"/>
                        <a:pt x="95046" y="157279"/>
                      </a:cubicBezTo>
                      <a:cubicBezTo>
                        <a:pt x="89304" y="170049"/>
                        <a:pt x="87504" y="184190"/>
                        <a:pt x="78762" y="195589"/>
                      </a:cubicBezTo>
                      <a:cubicBezTo>
                        <a:pt x="70020" y="206988"/>
                        <a:pt x="52108" y="207930"/>
                        <a:pt x="39681" y="205188"/>
                      </a:cubicBezTo>
                      <a:cubicBezTo>
                        <a:pt x="26174" y="202197"/>
                        <a:pt x="14570" y="193635"/>
                        <a:pt x="7713" y="181619"/>
                      </a:cubicBezTo>
                      <a:cubicBezTo>
                        <a:pt x="4439" y="175405"/>
                        <a:pt x="1851" y="168849"/>
                        <a:pt x="0" y="162078"/>
                      </a:cubicBezTo>
                      <a:cubicBezTo>
                        <a:pt x="1286" y="222071"/>
                        <a:pt x="16112" y="255839"/>
                        <a:pt x="34282" y="255839"/>
                      </a:cubicBezTo>
                      <a:cubicBezTo>
                        <a:pt x="59479" y="254442"/>
                        <a:pt x="83673" y="245486"/>
                        <a:pt x="103702" y="230128"/>
                      </a:cubicBezTo>
                      <a:cubicBezTo>
                        <a:pt x="117749" y="218695"/>
                        <a:pt x="126482" y="201991"/>
                        <a:pt x="127871" y="183933"/>
                      </a:cubicBezTo>
                      <a:cubicBezTo>
                        <a:pt x="127614" y="172192"/>
                        <a:pt x="119300" y="164307"/>
                        <a:pt x="123414" y="144338"/>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50" name="Freeform: Shape 393">
                  <a:extLst>
                    <a:ext uri="{FF2B5EF4-FFF2-40B4-BE49-F238E27FC236}">
                      <a16:creationId xmlns:a16="http://schemas.microsoft.com/office/drawing/2014/main" id="{35197E3A-4B54-373B-EAE0-C1AF2C7CD7AD}"/>
                    </a:ext>
                  </a:extLst>
                </p:cNvPr>
                <p:cNvSpPr/>
                <p:nvPr/>
              </p:nvSpPr>
              <p:spPr>
                <a:xfrm>
                  <a:off x="6098056" y="2709152"/>
                  <a:ext cx="127870" cy="255848"/>
                </a:xfrm>
                <a:custGeom>
                  <a:avLst/>
                  <a:gdLst>
                    <a:gd name="connsiteX0" fmla="*/ 4457 w 127870"/>
                    <a:gd name="connsiteY0" fmla="*/ 144347 h 255848"/>
                    <a:gd name="connsiteX1" fmla="*/ 4885 w 127870"/>
                    <a:gd name="connsiteY1" fmla="*/ 90696 h 255848"/>
                    <a:gd name="connsiteX2" fmla="*/ 8228 w 127870"/>
                    <a:gd name="connsiteY2" fmla="*/ 45787 h 255848"/>
                    <a:gd name="connsiteX3" fmla="*/ 11999 w 127870"/>
                    <a:gd name="connsiteY3" fmla="*/ 7992 h 255848"/>
                    <a:gd name="connsiteX4" fmla="*/ 41566 w 127870"/>
                    <a:gd name="connsiteY4" fmla="*/ 964 h 255848"/>
                    <a:gd name="connsiteX5" fmla="*/ 20140 w 127870"/>
                    <a:gd name="connsiteY5" fmla="*/ 13905 h 255848"/>
                    <a:gd name="connsiteX6" fmla="*/ 22454 w 127870"/>
                    <a:gd name="connsiteY6" fmla="*/ 31903 h 255848"/>
                    <a:gd name="connsiteX7" fmla="*/ 31625 w 127870"/>
                    <a:gd name="connsiteY7" fmla="*/ 48102 h 255848"/>
                    <a:gd name="connsiteX8" fmla="*/ 29654 w 127870"/>
                    <a:gd name="connsiteY8" fmla="*/ 96010 h 255848"/>
                    <a:gd name="connsiteX9" fmla="*/ 26483 w 127870"/>
                    <a:gd name="connsiteY9" fmla="*/ 144090 h 255848"/>
                    <a:gd name="connsiteX10" fmla="*/ 32825 w 127870"/>
                    <a:gd name="connsiteY10" fmla="*/ 157289 h 255848"/>
                    <a:gd name="connsiteX11" fmla="*/ 49194 w 127870"/>
                    <a:gd name="connsiteY11" fmla="*/ 195599 h 255848"/>
                    <a:gd name="connsiteX12" fmla="*/ 88275 w 127870"/>
                    <a:gd name="connsiteY12" fmla="*/ 205197 h 255848"/>
                    <a:gd name="connsiteX13" fmla="*/ 120243 w 127870"/>
                    <a:gd name="connsiteY13" fmla="*/ 181629 h 255848"/>
                    <a:gd name="connsiteX14" fmla="*/ 127871 w 127870"/>
                    <a:gd name="connsiteY14" fmla="*/ 162088 h 255848"/>
                    <a:gd name="connsiteX15" fmla="*/ 93589 w 127870"/>
                    <a:gd name="connsiteY15" fmla="*/ 255849 h 255848"/>
                    <a:gd name="connsiteX16" fmla="*/ 24083 w 127870"/>
                    <a:gd name="connsiteY16" fmla="*/ 230137 h 255848"/>
                    <a:gd name="connsiteX17" fmla="*/ 0 w 127870"/>
                    <a:gd name="connsiteY17" fmla="*/ 183943 h 255848"/>
                    <a:gd name="connsiteX18" fmla="*/ 4457 w 127870"/>
                    <a:gd name="connsiteY18" fmla="*/ 144347 h 25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870" h="255848">
                      <a:moveTo>
                        <a:pt x="4457" y="144347"/>
                      </a:moveTo>
                      <a:cubicBezTo>
                        <a:pt x="437" y="126675"/>
                        <a:pt x="583" y="108309"/>
                        <a:pt x="4885" y="90696"/>
                      </a:cubicBezTo>
                      <a:cubicBezTo>
                        <a:pt x="10199" y="76341"/>
                        <a:pt x="11356" y="60777"/>
                        <a:pt x="8228" y="45787"/>
                      </a:cubicBezTo>
                      <a:cubicBezTo>
                        <a:pt x="4114" y="30446"/>
                        <a:pt x="3000" y="16905"/>
                        <a:pt x="11999" y="7992"/>
                      </a:cubicBezTo>
                      <a:cubicBezTo>
                        <a:pt x="20149" y="1016"/>
                        <a:pt x="31153" y="-1598"/>
                        <a:pt x="41566" y="964"/>
                      </a:cubicBezTo>
                      <a:cubicBezTo>
                        <a:pt x="32662" y="1273"/>
                        <a:pt x="24563" y="6175"/>
                        <a:pt x="20140" y="13905"/>
                      </a:cubicBezTo>
                      <a:cubicBezTo>
                        <a:pt x="18375" y="19965"/>
                        <a:pt x="19215" y="26487"/>
                        <a:pt x="22454" y="31903"/>
                      </a:cubicBezTo>
                      <a:cubicBezTo>
                        <a:pt x="25283" y="37474"/>
                        <a:pt x="29139" y="42445"/>
                        <a:pt x="31625" y="48102"/>
                      </a:cubicBezTo>
                      <a:cubicBezTo>
                        <a:pt x="38138" y="63100"/>
                        <a:pt x="34025" y="80326"/>
                        <a:pt x="29654" y="96010"/>
                      </a:cubicBezTo>
                      <a:cubicBezTo>
                        <a:pt x="25283" y="111694"/>
                        <a:pt x="21083" y="128749"/>
                        <a:pt x="26483" y="144090"/>
                      </a:cubicBezTo>
                      <a:cubicBezTo>
                        <a:pt x="28197" y="148633"/>
                        <a:pt x="30853" y="152661"/>
                        <a:pt x="32825" y="157289"/>
                      </a:cubicBezTo>
                      <a:cubicBezTo>
                        <a:pt x="38653" y="170059"/>
                        <a:pt x="40452" y="184200"/>
                        <a:pt x="49194" y="195599"/>
                      </a:cubicBezTo>
                      <a:cubicBezTo>
                        <a:pt x="57936" y="206997"/>
                        <a:pt x="75848" y="207940"/>
                        <a:pt x="88275" y="205197"/>
                      </a:cubicBezTo>
                      <a:cubicBezTo>
                        <a:pt x="101757" y="202155"/>
                        <a:pt x="113352" y="193610"/>
                        <a:pt x="120243" y="181629"/>
                      </a:cubicBezTo>
                      <a:cubicBezTo>
                        <a:pt x="123491" y="175415"/>
                        <a:pt x="126045" y="168859"/>
                        <a:pt x="127871" y="162088"/>
                      </a:cubicBezTo>
                      <a:cubicBezTo>
                        <a:pt x="126671" y="222081"/>
                        <a:pt x="111844" y="255849"/>
                        <a:pt x="93589" y="255849"/>
                      </a:cubicBezTo>
                      <a:cubicBezTo>
                        <a:pt x="68358" y="254469"/>
                        <a:pt x="44138" y="245513"/>
                        <a:pt x="24083" y="230137"/>
                      </a:cubicBezTo>
                      <a:cubicBezTo>
                        <a:pt x="10087" y="218670"/>
                        <a:pt x="1380" y="201983"/>
                        <a:pt x="0" y="183943"/>
                      </a:cubicBezTo>
                      <a:cubicBezTo>
                        <a:pt x="343" y="172201"/>
                        <a:pt x="8656" y="164316"/>
                        <a:pt x="4457" y="144347"/>
                      </a:cubicBezTo>
                      <a:close/>
                    </a:path>
                  </a:pathLst>
                </a:custGeom>
                <a:solidFill>
                  <a:srgbClr val="1AA4BE"/>
                </a:solidFill>
                <a:ln w="8553" cap="flat">
                  <a:noFill/>
                  <a:prstDash val="solid"/>
                  <a:miter/>
                </a:ln>
              </p:spPr>
              <p:txBody>
                <a:bodyPr rtlCol="0" anchor="ctr"/>
                <a:lstStyle/>
                <a:p>
                  <a:endParaRPr lang="en-US" dirty="0"/>
                </a:p>
              </p:txBody>
            </p:sp>
            <p:sp>
              <p:nvSpPr>
                <p:cNvPr id="51" name="Freeform: Shape 394">
                  <a:extLst>
                    <a:ext uri="{FF2B5EF4-FFF2-40B4-BE49-F238E27FC236}">
                      <a16:creationId xmlns:a16="http://schemas.microsoft.com/office/drawing/2014/main" id="{6F659498-8EEC-FE13-C056-EACE8CF96987}"/>
                    </a:ext>
                  </a:extLst>
                </p:cNvPr>
                <p:cNvSpPr/>
                <p:nvPr/>
              </p:nvSpPr>
              <p:spPr>
                <a:xfrm>
                  <a:off x="6098056" y="2709152"/>
                  <a:ext cx="127870" cy="255848"/>
                </a:xfrm>
                <a:custGeom>
                  <a:avLst/>
                  <a:gdLst>
                    <a:gd name="connsiteX0" fmla="*/ 4457 w 127870"/>
                    <a:gd name="connsiteY0" fmla="*/ 144347 h 255848"/>
                    <a:gd name="connsiteX1" fmla="*/ 4885 w 127870"/>
                    <a:gd name="connsiteY1" fmla="*/ 90696 h 255848"/>
                    <a:gd name="connsiteX2" fmla="*/ 8228 w 127870"/>
                    <a:gd name="connsiteY2" fmla="*/ 45787 h 255848"/>
                    <a:gd name="connsiteX3" fmla="*/ 11999 w 127870"/>
                    <a:gd name="connsiteY3" fmla="*/ 7992 h 255848"/>
                    <a:gd name="connsiteX4" fmla="*/ 41566 w 127870"/>
                    <a:gd name="connsiteY4" fmla="*/ 964 h 255848"/>
                    <a:gd name="connsiteX5" fmla="*/ 20140 w 127870"/>
                    <a:gd name="connsiteY5" fmla="*/ 13905 h 255848"/>
                    <a:gd name="connsiteX6" fmla="*/ 22454 w 127870"/>
                    <a:gd name="connsiteY6" fmla="*/ 31903 h 255848"/>
                    <a:gd name="connsiteX7" fmla="*/ 31625 w 127870"/>
                    <a:gd name="connsiteY7" fmla="*/ 48102 h 255848"/>
                    <a:gd name="connsiteX8" fmla="*/ 29654 w 127870"/>
                    <a:gd name="connsiteY8" fmla="*/ 96010 h 255848"/>
                    <a:gd name="connsiteX9" fmla="*/ 26483 w 127870"/>
                    <a:gd name="connsiteY9" fmla="*/ 144090 h 255848"/>
                    <a:gd name="connsiteX10" fmla="*/ 32825 w 127870"/>
                    <a:gd name="connsiteY10" fmla="*/ 157289 h 255848"/>
                    <a:gd name="connsiteX11" fmla="*/ 49194 w 127870"/>
                    <a:gd name="connsiteY11" fmla="*/ 195599 h 255848"/>
                    <a:gd name="connsiteX12" fmla="*/ 88275 w 127870"/>
                    <a:gd name="connsiteY12" fmla="*/ 205197 h 255848"/>
                    <a:gd name="connsiteX13" fmla="*/ 120243 w 127870"/>
                    <a:gd name="connsiteY13" fmla="*/ 181629 h 255848"/>
                    <a:gd name="connsiteX14" fmla="*/ 127871 w 127870"/>
                    <a:gd name="connsiteY14" fmla="*/ 162088 h 255848"/>
                    <a:gd name="connsiteX15" fmla="*/ 93589 w 127870"/>
                    <a:gd name="connsiteY15" fmla="*/ 255849 h 255848"/>
                    <a:gd name="connsiteX16" fmla="*/ 24083 w 127870"/>
                    <a:gd name="connsiteY16" fmla="*/ 230137 h 255848"/>
                    <a:gd name="connsiteX17" fmla="*/ 0 w 127870"/>
                    <a:gd name="connsiteY17" fmla="*/ 183943 h 255848"/>
                    <a:gd name="connsiteX18" fmla="*/ 4457 w 127870"/>
                    <a:gd name="connsiteY18" fmla="*/ 144347 h 25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870" h="255848">
                      <a:moveTo>
                        <a:pt x="4457" y="144347"/>
                      </a:moveTo>
                      <a:cubicBezTo>
                        <a:pt x="437" y="126675"/>
                        <a:pt x="583" y="108309"/>
                        <a:pt x="4885" y="90696"/>
                      </a:cubicBezTo>
                      <a:cubicBezTo>
                        <a:pt x="10199" y="76341"/>
                        <a:pt x="11356" y="60777"/>
                        <a:pt x="8228" y="45787"/>
                      </a:cubicBezTo>
                      <a:cubicBezTo>
                        <a:pt x="4114" y="30446"/>
                        <a:pt x="3000" y="16905"/>
                        <a:pt x="11999" y="7992"/>
                      </a:cubicBezTo>
                      <a:cubicBezTo>
                        <a:pt x="20149" y="1016"/>
                        <a:pt x="31153" y="-1598"/>
                        <a:pt x="41566" y="964"/>
                      </a:cubicBezTo>
                      <a:cubicBezTo>
                        <a:pt x="32662" y="1273"/>
                        <a:pt x="24563" y="6175"/>
                        <a:pt x="20140" y="13905"/>
                      </a:cubicBezTo>
                      <a:cubicBezTo>
                        <a:pt x="18375" y="19965"/>
                        <a:pt x="19215" y="26487"/>
                        <a:pt x="22454" y="31903"/>
                      </a:cubicBezTo>
                      <a:cubicBezTo>
                        <a:pt x="25283" y="37474"/>
                        <a:pt x="29139" y="42445"/>
                        <a:pt x="31625" y="48102"/>
                      </a:cubicBezTo>
                      <a:cubicBezTo>
                        <a:pt x="38138" y="63100"/>
                        <a:pt x="34025" y="80326"/>
                        <a:pt x="29654" y="96010"/>
                      </a:cubicBezTo>
                      <a:cubicBezTo>
                        <a:pt x="25283" y="111694"/>
                        <a:pt x="21083" y="128749"/>
                        <a:pt x="26483" y="144090"/>
                      </a:cubicBezTo>
                      <a:cubicBezTo>
                        <a:pt x="28197" y="148633"/>
                        <a:pt x="30853" y="152661"/>
                        <a:pt x="32825" y="157289"/>
                      </a:cubicBezTo>
                      <a:cubicBezTo>
                        <a:pt x="38653" y="170059"/>
                        <a:pt x="40452" y="184200"/>
                        <a:pt x="49194" y="195599"/>
                      </a:cubicBezTo>
                      <a:cubicBezTo>
                        <a:pt x="57936" y="206997"/>
                        <a:pt x="75848" y="207940"/>
                        <a:pt x="88275" y="205197"/>
                      </a:cubicBezTo>
                      <a:cubicBezTo>
                        <a:pt x="101757" y="202155"/>
                        <a:pt x="113352" y="193610"/>
                        <a:pt x="120243" y="181629"/>
                      </a:cubicBezTo>
                      <a:cubicBezTo>
                        <a:pt x="123491" y="175415"/>
                        <a:pt x="126045" y="168859"/>
                        <a:pt x="127871" y="162088"/>
                      </a:cubicBezTo>
                      <a:cubicBezTo>
                        <a:pt x="126671" y="222081"/>
                        <a:pt x="111844" y="255849"/>
                        <a:pt x="93589" y="255849"/>
                      </a:cubicBezTo>
                      <a:cubicBezTo>
                        <a:pt x="68358" y="254469"/>
                        <a:pt x="44138" y="245513"/>
                        <a:pt x="24083" y="230137"/>
                      </a:cubicBezTo>
                      <a:cubicBezTo>
                        <a:pt x="10087" y="218670"/>
                        <a:pt x="1380" y="201983"/>
                        <a:pt x="0" y="183943"/>
                      </a:cubicBezTo>
                      <a:cubicBezTo>
                        <a:pt x="343" y="172201"/>
                        <a:pt x="8656" y="164316"/>
                        <a:pt x="4457" y="144347"/>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52" name="Freeform: Shape 395">
                  <a:extLst>
                    <a:ext uri="{FF2B5EF4-FFF2-40B4-BE49-F238E27FC236}">
                      <a16:creationId xmlns:a16="http://schemas.microsoft.com/office/drawing/2014/main" id="{5E9DA8AC-3709-4A0A-CDCA-6BC4828894E2}"/>
                    </a:ext>
                  </a:extLst>
                </p:cNvPr>
                <p:cNvSpPr/>
                <p:nvPr/>
              </p:nvSpPr>
              <p:spPr>
                <a:xfrm>
                  <a:off x="5930162" y="2706856"/>
                  <a:ext cx="132413" cy="260458"/>
                </a:xfrm>
                <a:custGeom>
                  <a:avLst/>
                  <a:gdLst>
                    <a:gd name="connsiteX0" fmla="*/ 36510 w 132413"/>
                    <a:gd name="connsiteY0" fmla="*/ 260458 h 260458"/>
                    <a:gd name="connsiteX1" fmla="*/ 0 w 132413"/>
                    <a:gd name="connsiteY1" fmla="*/ 156242 h 260458"/>
                    <a:gd name="connsiteX2" fmla="*/ 61450 w 132413"/>
                    <a:gd name="connsiteY2" fmla="*/ 16030 h 260458"/>
                    <a:gd name="connsiteX3" fmla="*/ 120072 w 132413"/>
                    <a:gd name="connsiteY3" fmla="*/ 8574 h 260458"/>
                    <a:gd name="connsiteX4" fmla="*/ 124443 w 132413"/>
                    <a:gd name="connsiteY4" fmla="*/ 48683 h 260458"/>
                    <a:gd name="connsiteX5" fmla="*/ 127785 w 132413"/>
                    <a:gd name="connsiteY5" fmla="*/ 92307 h 260458"/>
                    <a:gd name="connsiteX6" fmla="*/ 128214 w 132413"/>
                    <a:gd name="connsiteY6" fmla="*/ 147157 h 260458"/>
                    <a:gd name="connsiteX7" fmla="*/ 129928 w 132413"/>
                    <a:gd name="connsiteY7" fmla="*/ 172869 h 260458"/>
                    <a:gd name="connsiteX8" fmla="*/ 132413 w 132413"/>
                    <a:gd name="connsiteY8" fmla="*/ 186153 h 260458"/>
                    <a:gd name="connsiteX9" fmla="*/ 107473 w 132413"/>
                    <a:gd name="connsiteY9" fmla="*/ 234062 h 260458"/>
                    <a:gd name="connsiteX10" fmla="*/ 36510 w 132413"/>
                    <a:gd name="connsiteY10" fmla="*/ 260458 h 260458"/>
                    <a:gd name="connsiteX11" fmla="*/ 96503 w 132413"/>
                    <a:gd name="connsiteY11" fmla="*/ 4717 h 260458"/>
                    <a:gd name="connsiteX12" fmla="*/ 64621 w 132413"/>
                    <a:gd name="connsiteY12" fmla="*/ 19458 h 260458"/>
                    <a:gd name="connsiteX13" fmla="*/ 4628 w 132413"/>
                    <a:gd name="connsiteY13" fmla="*/ 156585 h 260458"/>
                    <a:gd name="connsiteX14" fmla="*/ 36424 w 132413"/>
                    <a:gd name="connsiteY14" fmla="*/ 256087 h 260458"/>
                    <a:gd name="connsiteX15" fmla="*/ 104302 w 132413"/>
                    <a:gd name="connsiteY15" fmla="*/ 231319 h 260458"/>
                    <a:gd name="connsiteX16" fmla="*/ 127614 w 132413"/>
                    <a:gd name="connsiteY16" fmla="*/ 186924 h 260458"/>
                    <a:gd name="connsiteX17" fmla="*/ 125300 w 132413"/>
                    <a:gd name="connsiteY17" fmla="*/ 175011 h 260458"/>
                    <a:gd name="connsiteX18" fmla="*/ 123500 w 132413"/>
                    <a:gd name="connsiteY18" fmla="*/ 146557 h 260458"/>
                    <a:gd name="connsiteX19" fmla="*/ 123500 w 132413"/>
                    <a:gd name="connsiteY19" fmla="*/ 94021 h 260458"/>
                    <a:gd name="connsiteX20" fmla="*/ 120157 w 132413"/>
                    <a:gd name="connsiteY20" fmla="*/ 47826 h 260458"/>
                    <a:gd name="connsiteX21" fmla="*/ 116986 w 132413"/>
                    <a:gd name="connsiteY21" fmla="*/ 12259 h 260458"/>
                    <a:gd name="connsiteX22" fmla="*/ 96674 w 132413"/>
                    <a:gd name="connsiteY22" fmla="*/ 4717 h 2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413" h="260458">
                      <a:moveTo>
                        <a:pt x="36510" y="260458"/>
                      </a:moveTo>
                      <a:cubicBezTo>
                        <a:pt x="14655" y="260458"/>
                        <a:pt x="0" y="218549"/>
                        <a:pt x="0" y="156242"/>
                      </a:cubicBezTo>
                      <a:cubicBezTo>
                        <a:pt x="0" y="79108"/>
                        <a:pt x="51423" y="25886"/>
                        <a:pt x="61450" y="16030"/>
                      </a:cubicBezTo>
                      <a:cubicBezTo>
                        <a:pt x="84676" y="-6339"/>
                        <a:pt x="109702" y="-1797"/>
                        <a:pt x="120072" y="8574"/>
                      </a:cubicBezTo>
                      <a:cubicBezTo>
                        <a:pt x="130442" y="18944"/>
                        <a:pt x="128642" y="34799"/>
                        <a:pt x="124443" y="48683"/>
                      </a:cubicBezTo>
                      <a:cubicBezTo>
                        <a:pt x="121452" y="63253"/>
                        <a:pt x="122609" y="78363"/>
                        <a:pt x="127785" y="92307"/>
                      </a:cubicBezTo>
                      <a:cubicBezTo>
                        <a:pt x="132199" y="110305"/>
                        <a:pt x="132345" y="129091"/>
                        <a:pt x="128214" y="147157"/>
                      </a:cubicBezTo>
                      <a:cubicBezTo>
                        <a:pt x="126397" y="155719"/>
                        <a:pt x="126988" y="164624"/>
                        <a:pt x="129928" y="172869"/>
                      </a:cubicBezTo>
                      <a:cubicBezTo>
                        <a:pt x="131419" y="177145"/>
                        <a:pt x="132259" y="181628"/>
                        <a:pt x="132413" y="186153"/>
                      </a:cubicBezTo>
                      <a:cubicBezTo>
                        <a:pt x="131008" y="204862"/>
                        <a:pt x="121992" y="222174"/>
                        <a:pt x="107473" y="234062"/>
                      </a:cubicBezTo>
                      <a:cubicBezTo>
                        <a:pt x="87076" y="249917"/>
                        <a:pt x="62307" y="259130"/>
                        <a:pt x="36510" y="260458"/>
                      </a:cubicBezTo>
                      <a:close/>
                      <a:moveTo>
                        <a:pt x="96503" y="4717"/>
                      </a:moveTo>
                      <a:cubicBezTo>
                        <a:pt x="84342" y="5214"/>
                        <a:pt x="72874" y="10519"/>
                        <a:pt x="64621" y="19458"/>
                      </a:cubicBezTo>
                      <a:cubicBezTo>
                        <a:pt x="54594" y="29057"/>
                        <a:pt x="4628" y="81079"/>
                        <a:pt x="4628" y="156585"/>
                      </a:cubicBezTo>
                      <a:cubicBezTo>
                        <a:pt x="4628" y="225148"/>
                        <a:pt x="21083" y="256087"/>
                        <a:pt x="36424" y="256087"/>
                      </a:cubicBezTo>
                      <a:cubicBezTo>
                        <a:pt x="61022" y="254810"/>
                        <a:pt x="84667" y="246180"/>
                        <a:pt x="104302" y="231319"/>
                      </a:cubicBezTo>
                      <a:cubicBezTo>
                        <a:pt x="117809" y="220323"/>
                        <a:pt x="126234" y="204288"/>
                        <a:pt x="127614" y="186924"/>
                      </a:cubicBezTo>
                      <a:cubicBezTo>
                        <a:pt x="127477" y="182853"/>
                        <a:pt x="126697" y="178834"/>
                        <a:pt x="125300" y="175011"/>
                      </a:cubicBezTo>
                      <a:cubicBezTo>
                        <a:pt x="122026" y="165884"/>
                        <a:pt x="121409" y="156019"/>
                        <a:pt x="123500" y="146557"/>
                      </a:cubicBezTo>
                      <a:cubicBezTo>
                        <a:pt x="127605" y="129288"/>
                        <a:pt x="127605" y="111290"/>
                        <a:pt x="123500" y="94021"/>
                      </a:cubicBezTo>
                      <a:cubicBezTo>
                        <a:pt x="118100" y="79237"/>
                        <a:pt x="116935" y="63236"/>
                        <a:pt x="120157" y="47826"/>
                      </a:cubicBezTo>
                      <a:cubicBezTo>
                        <a:pt x="124957" y="29914"/>
                        <a:pt x="124014" y="19287"/>
                        <a:pt x="116986" y="12259"/>
                      </a:cubicBezTo>
                      <a:cubicBezTo>
                        <a:pt x="111433" y="7237"/>
                        <a:pt x="104165" y="4537"/>
                        <a:pt x="96674" y="4717"/>
                      </a:cubicBezTo>
                      <a:close/>
                    </a:path>
                  </a:pathLst>
                </a:custGeom>
                <a:solidFill>
                  <a:srgbClr val="455A64"/>
                </a:solidFill>
                <a:ln w="8553" cap="flat">
                  <a:noFill/>
                  <a:prstDash val="solid"/>
                  <a:miter/>
                </a:ln>
              </p:spPr>
              <p:txBody>
                <a:bodyPr rtlCol="0" anchor="ctr"/>
                <a:lstStyle/>
                <a:p>
                  <a:endParaRPr lang="en-US" dirty="0"/>
                </a:p>
              </p:txBody>
            </p:sp>
            <p:sp>
              <p:nvSpPr>
                <p:cNvPr id="53" name="Freeform: Shape 396">
                  <a:extLst>
                    <a:ext uri="{FF2B5EF4-FFF2-40B4-BE49-F238E27FC236}">
                      <a16:creationId xmlns:a16="http://schemas.microsoft.com/office/drawing/2014/main" id="{046C0B15-F452-23E8-08BE-A6E36566C4E3}"/>
                    </a:ext>
                  </a:extLst>
                </p:cNvPr>
                <p:cNvSpPr/>
                <p:nvPr/>
              </p:nvSpPr>
              <p:spPr>
                <a:xfrm>
                  <a:off x="6096000" y="2707542"/>
                  <a:ext cx="132413" cy="259772"/>
                </a:xfrm>
                <a:custGeom>
                  <a:avLst/>
                  <a:gdLst>
                    <a:gd name="connsiteX0" fmla="*/ 95989 w 132413"/>
                    <a:gd name="connsiteY0" fmla="*/ 259773 h 259772"/>
                    <a:gd name="connsiteX1" fmla="*/ 24940 w 132413"/>
                    <a:gd name="connsiteY1" fmla="*/ 234062 h 259772"/>
                    <a:gd name="connsiteX2" fmla="*/ 0 w 132413"/>
                    <a:gd name="connsiteY2" fmla="*/ 186153 h 259772"/>
                    <a:gd name="connsiteX3" fmla="*/ 2485 w 132413"/>
                    <a:gd name="connsiteY3" fmla="*/ 172869 h 259772"/>
                    <a:gd name="connsiteX4" fmla="*/ 4200 w 132413"/>
                    <a:gd name="connsiteY4" fmla="*/ 147157 h 259772"/>
                    <a:gd name="connsiteX5" fmla="*/ 4714 w 132413"/>
                    <a:gd name="connsiteY5" fmla="*/ 92307 h 259772"/>
                    <a:gd name="connsiteX6" fmla="*/ 8056 w 132413"/>
                    <a:gd name="connsiteY6" fmla="*/ 48683 h 259772"/>
                    <a:gd name="connsiteX7" fmla="*/ 12341 w 132413"/>
                    <a:gd name="connsiteY7" fmla="*/ 8574 h 259772"/>
                    <a:gd name="connsiteX8" fmla="*/ 12341 w 132413"/>
                    <a:gd name="connsiteY8" fmla="*/ 8574 h 259772"/>
                    <a:gd name="connsiteX9" fmla="*/ 70963 w 132413"/>
                    <a:gd name="connsiteY9" fmla="*/ 16030 h 259772"/>
                    <a:gd name="connsiteX10" fmla="*/ 132413 w 132413"/>
                    <a:gd name="connsiteY10" fmla="*/ 156242 h 259772"/>
                    <a:gd name="connsiteX11" fmla="*/ 95989 w 132413"/>
                    <a:gd name="connsiteY11" fmla="*/ 259773 h 259772"/>
                    <a:gd name="connsiteX12" fmla="*/ 35996 w 132413"/>
                    <a:gd name="connsiteY12" fmla="*/ 4031 h 259772"/>
                    <a:gd name="connsiteX13" fmla="*/ 15941 w 132413"/>
                    <a:gd name="connsiteY13" fmla="*/ 11230 h 259772"/>
                    <a:gd name="connsiteX14" fmla="*/ 15941 w 132413"/>
                    <a:gd name="connsiteY14" fmla="*/ 11230 h 259772"/>
                    <a:gd name="connsiteX15" fmla="*/ 12856 w 132413"/>
                    <a:gd name="connsiteY15" fmla="*/ 46798 h 259772"/>
                    <a:gd name="connsiteX16" fmla="*/ 9513 w 132413"/>
                    <a:gd name="connsiteY16" fmla="*/ 92992 h 259772"/>
                    <a:gd name="connsiteX17" fmla="*/ 9085 w 132413"/>
                    <a:gd name="connsiteY17" fmla="*/ 145529 h 259772"/>
                    <a:gd name="connsiteX18" fmla="*/ 7285 w 132413"/>
                    <a:gd name="connsiteY18" fmla="*/ 173983 h 259772"/>
                    <a:gd name="connsiteX19" fmla="*/ 4971 w 132413"/>
                    <a:gd name="connsiteY19" fmla="*/ 185896 h 259772"/>
                    <a:gd name="connsiteX20" fmla="*/ 28368 w 132413"/>
                    <a:gd name="connsiteY20" fmla="*/ 230291 h 259772"/>
                    <a:gd name="connsiteX21" fmla="*/ 96246 w 132413"/>
                    <a:gd name="connsiteY21" fmla="*/ 255059 h 259772"/>
                    <a:gd name="connsiteX22" fmla="*/ 127956 w 132413"/>
                    <a:gd name="connsiteY22" fmla="*/ 155556 h 259772"/>
                    <a:gd name="connsiteX23" fmla="*/ 67963 w 132413"/>
                    <a:gd name="connsiteY23" fmla="*/ 18430 h 259772"/>
                    <a:gd name="connsiteX24" fmla="*/ 35739 w 132413"/>
                    <a:gd name="connsiteY24" fmla="*/ 4031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413" h="259772">
                      <a:moveTo>
                        <a:pt x="95989" y="259773"/>
                      </a:moveTo>
                      <a:cubicBezTo>
                        <a:pt x="70243" y="258633"/>
                        <a:pt x="45458" y="249660"/>
                        <a:pt x="24940" y="234062"/>
                      </a:cubicBezTo>
                      <a:cubicBezTo>
                        <a:pt x="10422" y="222174"/>
                        <a:pt x="1406" y="204862"/>
                        <a:pt x="0" y="186153"/>
                      </a:cubicBezTo>
                      <a:cubicBezTo>
                        <a:pt x="163" y="181628"/>
                        <a:pt x="1003" y="177145"/>
                        <a:pt x="2485" y="172869"/>
                      </a:cubicBezTo>
                      <a:cubicBezTo>
                        <a:pt x="5425" y="164624"/>
                        <a:pt x="6016" y="155719"/>
                        <a:pt x="4200" y="147157"/>
                      </a:cubicBezTo>
                      <a:cubicBezTo>
                        <a:pt x="43" y="129091"/>
                        <a:pt x="223" y="110296"/>
                        <a:pt x="4714" y="92307"/>
                      </a:cubicBezTo>
                      <a:cubicBezTo>
                        <a:pt x="9847" y="78354"/>
                        <a:pt x="11004" y="63253"/>
                        <a:pt x="8056" y="48683"/>
                      </a:cubicBezTo>
                      <a:cubicBezTo>
                        <a:pt x="4285" y="34799"/>
                        <a:pt x="1800" y="19115"/>
                        <a:pt x="12341" y="8574"/>
                      </a:cubicBezTo>
                      <a:lnTo>
                        <a:pt x="12341" y="8574"/>
                      </a:lnTo>
                      <a:cubicBezTo>
                        <a:pt x="22712" y="-1797"/>
                        <a:pt x="47737" y="-6339"/>
                        <a:pt x="70963" y="16030"/>
                      </a:cubicBezTo>
                      <a:cubicBezTo>
                        <a:pt x="81248" y="25886"/>
                        <a:pt x="132413" y="79194"/>
                        <a:pt x="132413" y="156242"/>
                      </a:cubicBezTo>
                      <a:cubicBezTo>
                        <a:pt x="132413" y="217863"/>
                        <a:pt x="117758" y="259773"/>
                        <a:pt x="95989" y="259773"/>
                      </a:cubicBezTo>
                      <a:close/>
                      <a:moveTo>
                        <a:pt x="35996" y="4031"/>
                      </a:moveTo>
                      <a:cubicBezTo>
                        <a:pt x="28642" y="3826"/>
                        <a:pt x="21486" y="6388"/>
                        <a:pt x="15941" y="11230"/>
                      </a:cubicBezTo>
                      <a:lnTo>
                        <a:pt x="15941" y="11230"/>
                      </a:lnTo>
                      <a:cubicBezTo>
                        <a:pt x="8913" y="18258"/>
                        <a:pt x="7970" y="28885"/>
                        <a:pt x="12856" y="46798"/>
                      </a:cubicBezTo>
                      <a:cubicBezTo>
                        <a:pt x="16078" y="62207"/>
                        <a:pt x="14913" y="78208"/>
                        <a:pt x="9513" y="92992"/>
                      </a:cubicBezTo>
                      <a:cubicBezTo>
                        <a:pt x="5262" y="110227"/>
                        <a:pt x="5117" y="128225"/>
                        <a:pt x="9085" y="145529"/>
                      </a:cubicBezTo>
                      <a:cubicBezTo>
                        <a:pt x="11176" y="154991"/>
                        <a:pt x="10559" y="164855"/>
                        <a:pt x="7285" y="173983"/>
                      </a:cubicBezTo>
                      <a:cubicBezTo>
                        <a:pt x="5931" y="177822"/>
                        <a:pt x="5151" y="181833"/>
                        <a:pt x="4971" y="185896"/>
                      </a:cubicBezTo>
                      <a:cubicBezTo>
                        <a:pt x="6394" y="203268"/>
                        <a:pt x="14844" y="219303"/>
                        <a:pt x="28368" y="230291"/>
                      </a:cubicBezTo>
                      <a:cubicBezTo>
                        <a:pt x="47994" y="245169"/>
                        <a:pt x="71649" y="253799"/>
                        <a:pt x="96246" y="255059"/>
                      </a:cubicBezTo>
                      <a:cubicBezTo>
                        <a:pt x="111501" y="255059"/>
                        <a:pt x="127956" y="223948"/>
                        <a:pt x="127956" y="155556"/>
                      </a:cubicBezTo>
                      <a:cubicBezTo>
                        <a:pt x="127956" y="80394"/>
                        <a:pt x="77991" y="28371"/>
                        <a:pt x="67963" y="18430"/>
                      </a:cubicBezTo>
                      <a:cubicBezTo>
                        <a:pt x="59547" y="9551"/>
                        <a:pt x="47960" y="4374"/>
                        <a:pt x="35739" y="4031"/>
                      </a:cubicBezTo>
                      <a:close/>
                    </a:path>
                  </a:pathLst>
                </a:custGeom>
                <a:solidFill>
                  <a:srgbClr val="455A64"/>
                </a:solidFill>
                <a:ln w="8553" cap="flat">
                  <a:noFill/>
                  <a:prstDash val="solid"/>
                  <a:miter/>
                </a:ln>
              </p:spPr>
              <p:txBody>
                <a:bodyPr rtlCol="0" anchor="ctr"/>
                <a:lstStyle/>
                <a:p>
                  <a:endParaRPr lang="en-US" dirty="0"/>
                </a:p>
              </p:txBody>
            </p:sp>
            <p:sp>
              <p:nvSpPr>
                <p:cNvPr id="54" name="Freeform: Shape 397">
                  <a:extLst>
                    <a:ext uri="{FF2B5EF4-FFF2-40B4-BE49-F238E27FC236}">
                      <a16:creationId xmlns:a16="http://schemas.microsoft.com/office/drawing/2014/main" id="{58C3037F-8CDA-3BE5-7B7F-A0BE3619E446}"/>
                    </a:ext>
                  </a:extLst>
                </p:cNvPr>
                <p:cNvSpPr/>
                <p:nvPr/>
              </p:nvSpPr>
              <p:spPr>
                <a:xfrm>
                  <a:off x="6050491" y="2664800"/>
                  <a:ext cx="57678" cy="127335"/>
                </a:xfrm>
                <a:custGeom>
                  <a:avLst/>
                  <a:gdLst>
                    <a:gd name="connsiteX0" fmla="*/ 41481 w 57678"/>
                    <a:gd name="connsiteY0" fmla="*/ 91339 h 127335"/>
                    <a:gd name="connsiteX1" fmla="*/ 36767 w 57678"/>
                    <a:gd name="connsiteY1" fmla="*/ 73513 h 127335"/>
                    <a:gd name="connsiteX2" fmla="*/ 36767 w 57678"/>
                    <a:gd name="connsiteY2" fmla="*/ 4949 h 127335"/>
                    <a:gd name="connsiteX3" fmla="*/ 20912 w 57678"/>
                    <a:gd name="connsiteY3" fmla="*/ 4949 h 127335"/>
                    <a:gd name="connsiteX4" fmla="*/ 20912 w 57678"/>
                    <a:gd name="connsiteY4" fmla="*/ 73513 h 127335"/>
                    <a:gd name="connsiteX5" fmla="*/ 16198 w 57678"/>
                    <a:gd name="connsiteY5" fmla="*/ 91339 h 127335"/>
                    <a:gd name="connsiteX6" fmla="*/ 0 w 57678"/>
                    <a:gd name="connsiteY6" fmla="*/ 107023 h 127335"/>
                    <a:gd name="connsiteX7" fmla="*/ 3085 w 57678"/>
                    <a:gd name="connsiteY7" fmla="*/ 127335 h 127335"/>
                    <a:gd name="connsiteX8" fmla="*/ 15170 w 57678"/>
                    <a:gd name="connsiteY8" fmla="*/ 114394 h 127335"/>
                    <a:gd name="connsiteX9" fmla="*/ 28797 w 57678"/>
                    <a:gd name="connsiteY9" fmla="*/ 103595 h 127335"/>
                    <a:gd name="connsiteX10" fmla="*/ 42424 w 57678"/>
                    <a:gd name="connsiteY10" fmla="*/ 114394 h 127335"/>
                    <a:gd name="connsiteX11" fmla="*/ 54594 w 57678"/>
                    <a:gd name="connsiteY11" fmla="*/ 127335 h 127335"/>
                    <a:gd name="connsiteX12" fmla="*/ 57679 w 57678"/>
                    <a:gd name="connsiteY12" fmla="*/ 107023 h 127335"/>
                    <a:gd name="connsiteX13" fmla="*/ 41481 w 57678"/>
                    <a:gd name="connsiteY13" fmla="*/ 91339 h 12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78" h="127335">
                      <a:moveTo>
                        <a:pt x="41481" y="91339"/>
                      </a:moveTo>
                      <a:cubicBezTo>
                        <a:pt x="38044" y="86051"/>
                        <a:pt x="36390" y="79804"/>
                        <a:pt x="36767" y="73513"/>
                      </a:cubicBezTo>
                      <a:lnTo>
                        <a:pt x="36767" y="4949"/>
                      </a:lnTo>
                      <a:cubicBezTo>
                        <a:pt x="36767" y="-1650"/>
                        <a:pt x="20912" y="-1650"/>
                        <a:pt x="20912" y="4949"/>
                      </a:cubicBezTo>
                      <a:lnTo>
                        <a:pt x="20912" y="73513"/>
                      </a:lnTo>
                      <a:cubicBezTo>
                        <a:pt x="21289" y="79804"/>
                        <a:pt x="19635" y="86051"/>
                        <a:pt x="16198" y="91339"/>
                      </a:cubicBezTo>
                      <a:cubicBezTo>
                        <a:pt x="11587" y="97322"/>
                        <a:pt x="6128" y="102601"/>
                        <a:pt x="0" y="107023"/>
                      </a:cubicBezTo>
                      <a:lnTo>
                        <a:pt x="3085" y="127335"/>
                      </a:lnTo>
                      <a:cubicBezTo>
                        <a:pt x="3085" y="127335"/>
                        <a:pt x="8485" y="121164"/>
                        <a:pt x="15170" y="114394"/>
                      </a:cubicBezTo>
                      <a:cubicBezTo>
                        <a:pt x="21855" y="107623"/>
                        <a:pt x="25454" y="103595"/>
                        <a:pt x="28797" y="103595"/>
                      </a:cubicBezTo>
                      <a:cubicBezTo>
                        <a:pt x="32139" y="103595"/>
                        <a:pt x="35739" y="107623"/>
                        <a:pt x="42424" y="114394"/>
                      </a:cubicBezTo>
                      <a:cubicBezTo>
                        <a:pt x="49109" y="121164"/>
                        <a:pt x="54594" y="127335"/>
                        <a:pt x="54594" y="127335"/>
                      </a:cubicBezTo>
                      <a:lnTo>
                        <a:pt x="57679" y="107023"/>
                      </a:lnTo>
                      <a:cubicBezTo>
                        <a:pt x="51551" y="102601"/>
                        <a:pt x="46092" y="97322"/>
                        <a:pt x="41481" y="91339"/>
                      </a:cubicBezTo>
                      <a:close/>
                    </a:path>
                  </a:pathLst>
                </a:custGeom>
                <a:solidFill>
                  <a:srgbClr val="455A64"/>
                </a:solidFill>
                <a:ln w="8553" cap="flat">
                  <a:noFill/>
                  <a:prstDash val="solid"/>
                  <a:miter/>
                </a:ln>
              </p:spPr>
              <p:txBody>
                <a:bodyPr rtlCol="0" anchor="ctr"/>
                <a:lstStyle/>
                <a:p>
                  <a:endParaRPr lang="en-US" dirty="0"/>
                </a:p>
              </p:txBody>
            </p:sp>
          </p:grpSp>
          <p:sp>
            <p:nvSpPr>
              <p:cNvPr id="42" name="Freeform: Shape 398">
                <a:extLst>
                  <a:ext uri="{FF2B5EF4-FFF2-40B4-BE49-F238E27FC236}">
                    <a16:creationId xmlns:a16="http://schemas.microsoft.com/office/drawing/2014/main" id="{B56C3DE5-CF38-9786-E321-C5F7102E5D2E}"/>
                  </a:ext>
                </a:extLst>
              </p:cNvPr>
              <p:cNvSpPr/>
              <p:nvPr/>
            </p:nvSpPr>
            <p:spPr>
              <a:xfrm>
                <a:off x="5258179" y="2796013"/>
                <a:ext cx="600163" cy="117734"/>
              </a:xfrm>
              <a:custGeom>
                <a:avLst/>
                <a:gdLst>
                  <a:gd name="connsiteX0" fmla="*/ 2376 w 600163"/>
                  <a:gd name="connsiteY0" fmla="*/ 117651 h 117734"/>
                  <a:gd name="connsiteX1" fmla="*/ 319 w 600163"/>
                  <a:gd name="connsiteY1" fmla="*/ 116451 h 117734"/>
                  <a:gd name="connsiteX2" fmla="*/ 1176 w 600163"/>
                  <a:gd name="connsiteY2" fmla="*/ 113194 h 117734"/>
                  <a:gd name="connsiteX3" fmla="*/ 199838 w 600163"/>
                  <a:gd name="connsiteY3" fmla="*/ 64 h 117734"/>
                  <a:gd name="connsiteX4" fmla="*/ 201038 w 600163"/>
                  <a:gd name="connsiteY4" fmla="*/ 64 h 117734"/>
                  <a:gd name="connsiteX5" fmla="*/ 597849 w 600163"/>
                  <a:gd name="connsiteY5" fmla="*/ 64 h 117734"/>
                  <a:gd name="connsiteX6" fmla="*/ 600163 w 600163"/>
                  <a:gd name="connsiteY6" fmla="*/ 2464 h 117734"/>
                  <a:gd name="connsiteX7" fmla="*/ 597849 w 600163"/>
                  <a:gd name="connsiteY7" fmla="*/ 4778 h 117734"/>
                  <a:gd name="connsiteX8" fmla="*/ 201638 w 600163"/>
                  <a:gd name="connsiteY8" fmla="*/ 4778 h 117734"/>
                  <a:gd name="connsiteX9" fmla="*/ 3490 w 600163"/>
                  <a:gd name="connsiteY9" fmla="*/ 117651 h 117734"/>
                  <a:gd name="connsiteX10" fmla="*/ 2376 w 600163"/>
                  <a:gd name="connsiteY10" fmla="*/ 117651 h 1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163" h="117734">
                    <a:moveTo>
                      <a:pt x="2376" y="117651"/>
                    </a:moveTo>
                    <a:cubicBezTo>
                      <a:pt x="1519" y="117659"/>
                      <a:pt x="730" y="117196"/>
                      <a:pt x="319" y="116451"/>
                    </a:cubicBezTo>
                    <a:cubicBezTo>
                      <a:pt x="-333" y="115311"/>
                      <a:pt x="44" y="113862"/>
                      <a:pt x="1176" y="113194"/>
                    </a:cubicBezTo>
                    <a:lnTo>
                      <a:pt x="199838" y="64"/>
                    </a:lnTo>
                    <a:cubicBezTo>
                      <a:pt x="200233" y="-21"/>
                      <a:pt x="200644" y="-21"/>
                      <a:pt x="201038" y="64"/>
                    </a:cubicBezTo>
                    <a:lnTo>
                      <a:pt x="597849" y="64"/>
                    </a:lnTo>
                    <a:cubicBezTo>
                      <a:pt x="599143" y="107"/>
                      <a:pt x="600163" y="1170"/>
                      <a:pt x="600163" y="2464"/>
                    </a:cubicBezTo>
                    <a:cubicBezTo>
                      <a:pt x="600163" y="3741"/>
                      <a:pt x="599126" y="4778"/>
                      <a:pt x="597849" y="4778"/>
                    </a:cubicBezTo>
                    <a:lnTo>
                      <a:pt x="201638" y="4778"/>
                    </a:lnTo>
                    <a:lnTo>
                      <a:pt x="3490" y="117651"/>
                    </a:lnTo>
                    <a:cubicBezTo>
                      <a:pt x="3130" y="117762"/>
                      <a:pt x="2736" y="117762"/>
                      <a:pt x="2376" y="117651"/>
                    </a:cubicBezTo>
                    <a:close/>
                  </a:path>
                </a:pathLst>
              </a:custGeom>
              <a:solidFill>
                <a:srgbClr val="455A64"/>
              </a:solidFill>
              <a:ln w="8553" cap="flat">
                <a:noFill/>
                <a:prstDash val="solid"/>
                <a:miter/>
              </a:ln>
            </p:spPr>
            <p:txBody>
              <a:bodyPr rtlCol="0" anchor="ctr"/>
              <a:lstStyle/>
              <a:p>
                <a:endParaRPr lang="en-US" dirty="0"/>
              </a:p>
            </p:txBody>
          </p:sp>
          <p:sp>
            <p:nvSpPr>
              <p:cNvPr id="43" name="Freeform: Shape 399">
                <a:extLst>
                  <a:ext uri="{FF2B5EF4-FFF2-40B4-BE49-F238E27FC236}">
                    <a16:creationId xmlns:a16="http://schemas.microsoft.com/office/drawing/2014/main" id="{C8AF820B-61D7-ABAE-8C95-41D868ABA2BB}"/>
                  </a:ext>
                </a:extLst>
              </p:cNvPr>
              <p:cNvSpPr/>
              <p:nvPr/>
            </p:nvSpPr>
            <p:spPr>
              <a:xfrm>
                <a:off x="5245899" y="2896780"/>
                <a:ext cx="29140" cy="29139"/>
              </a:xfrm>
              <a:custGeom>
                <a:avLst/>
                <a:gdLst>
                  <a:gd name="connsiteX0" fmla="*/ 29140 w 29140"/>
                  <a:gd name="connsiteY0" fmla="*/ 14484 h 29139"/>
                  <a:gd name="connsiteX1" fmla="*/ 14656 w 29140"/>
                  <a:gd name="connsiteY1" fmla="*/ 29139 h 29139"/>
                  <a:gd name="connsiteX2" fmla="*/ 0 w 29140"/>
                  <a:gd name="connsiteY2" fmla="*/ 14655 h 29139"/>
                  <a:gd name="connsiteX3" fmla="*/ 14484 w 29140"/>
                  <a:gd name="connsiteY3" fmla="*/ 0 h 29139"/>
                  <a:gd name="connsiteX4" fmla="*/ 14656 w 29140"/>
                  <a:gd name="connsiteY4" fmla="*/ 0 h 29139"/>
                  <a:gd name="connsiteX5" fmla="*/ 29140 w 29140"/>
                  <a:gd name="connsiteY5" fmla="*/ 14484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0" h="29139">
                    <a:moveTo>
                      <a:pt x="29140" y="14484"/>
                    </a:moveTo>
                    <a:cubicBezTo>
                      <a:pt x="29191" y="22532"/>
                      <a:pt x="22703" y="29088"/>
                      <a:pt x="14656" y="29139"/>
                    </a:cubicBezTo>
                    <a:cubicBezTo>
                      <a:pt x="6608" y="29182"/>
                      <a:pt x="52" y="22703"/>
                      <a:pt x="0" y="14655"/>
                    </a:cubicBezTo>
                    <a:cubicBezTo>
                      <a:pt x="-43" y="6608"/>
                      <a:pt x="6437" y="51"/>
                      <a:pt x="14484" y="0"/>
                    </a:cubicBezTo>
                    <a:cubicBezTo>
                      <a:pt x="14544" y="0"/>
                      <a:pt x="14596" y="0"/>
                      <a:pt x="14656" y="0"/>
                    </a:cubicBezTo>
                    <a:cubicBezTo>
                      <a:pt x="22652" y="0"/>
                      <a:pt x="29140" y="6488"/>
                      <a:pt x="29140" y="14484"/>
                    </a:cubicBezTo>
                    <a:close/>
                  </a:path>
                </a:pathLst>
              </a:custGeom>
              <a:solidFill>
                <a:srgbClr val="455A64"/>
              </a:solidFill>
              <a:ln w="8553" cap="flat">
                <a:noFill/>
                <a:prstDash val="solid"/>
                <a:miter/>
              </a:ln>
            </p:spPr>
            <p:txBody>
              <a:bodyPr rtlCol="0" anchor="ctr"/>
              <a:lstStyle/>
              <a:p>
                <a:endParaRPr lang="en-US" dirty="0"/>
              </a:p>
            </p:txBody>
          </p:sp>
          <p:sp>
            <p:nvSpPr>
              <p:cNvPr id="44" name="Freeform: Shape 400">
                <a:extLst>
                  <a:ext uri="{FF2B5EF4-FFF2-40B4-BE49-F238E27FC236}">
                    <a16:creationId xmlns:a16="http://schemas.microsoft.com/office/drawing/2014/main" id="{D0D572B3-A08A-D7C3-E643-9CF034D4B2D1}"/>
                  </a:ext>
                </a:extLst>
              </p:cNvPr>
              <p:cNvSpPr/>
              <p:nvPr/>
            </p:nvSpPr>
            <p:spPr>
              <a:xfrm>
                <a:off x="6300233" y="2796020"/>
                <a:ext cx="600477" cy="117727"/>
              </a:xfrm>
              <a:custGeom>
                <a:avLst/>
                <a:gdLst>
                  <a:gd name="connsiteX0" fmla="*/ 598130 w 600477"/>
                  <a:gd name="connsiteY0" fmla="*/ 117644 h 117727"/>
                  <a:gd name="connsiteX1" fmla="*/ 596931 w 600477"/>
                  <a:gd name="connsiteY1" fmla="*/ 117644 h 117727"/>
                  <a:gd name="connsiteX2" fmla="*/ 398868 w 600477"/>
                  <a:gd name="connsiteY2" fmla="*/ 4772 h 117727"/>
                  <a:gd name="connsiteX3" fmla="*/ 2400 w 600477"/>
                  <a:gd name="connsiteY3" fmla="*/ 4772 h 117727"/>
                  <a:gd name="connsiteX4" fmla="*/ 0 w 600477"/>
                  <a:gd name="connsiteY4" fmla="*/ 2458 h 117727"/>
                  <a:gd name="connsiteX5" fmla="*/ 2400 w 600477"/>
                  <a:gd name="connsiteY5" fmla="*/ 58 h 117727"/>
                  <a:gd name="connsiteX6" fmla="*/ 399468 w 600477"/>
                  <a:gd name="connsiteY6" fmla="*/ 58 h 117727"/>
                  <a:gd name="connsiteX7" fmla="*/ 400668 w 600477"/>
                  <a:gd name="connsiteY7" fmla="*/ 58 h 117727"/>
                  <a:gd name="connsiteX8" fmla="*/ 599330 w 600477"/>
                  <a:gd name="connsiteY8" fmla="*/ 113187 h 117727"/>
                  <a:gd name="connsiteX9" fmla="*/ 600187 w 600477"/>
                  <a:gd name="connsiteY9" fmla="*/ 116444 h 117727"/>
                  <a:gd name="connsiteX10" fmla="*/ 598130 w 600477"/>
                  <a:gd name="connsiteY10" fmla="*/ 117644 h 11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477" h="117727">
                    <a:moveTo>
                      <a:pt x="598130" y="117644"/>
                    </a:moveTo>
                    <a:cubicBezTo>
                      <a:pt x="597736" y="117756"/>
                      <a:pt x="597325" y="117756"/>
                      <a:pt x="596931" y="117644"/>
                    </a:cubicBezTo>
                    <a:lnTo>
                      <a:pt x="398868" y="4772"/>
                    </a:lnTo>
                    <a:lnTo>
                      <a:pt x="2400" y="4772"/>
                    </a:lnTo>
                    <a:cubicBezTo>
                      <a:pt x="1106" y="4772"/>
                      <a:pt x="43" y="3752"/>
                      <a:pt x="0" y="2458"/>
                    </a:cubicBezTo>
                    <a:cubicBezTo>
                      <a:pt x="43" y="1155"/>
                      <a:pt x="1097" y="101"/>
                      <a:pt x="2400" y="58"/>
                    </a:cubicBezTo>
                    <a:lnTo>
                      <a:pt x="399468" y="58"/>
                    </a:lnTo>
                    <a:cubicBezTo>
                      <a:pt x="399862" y="-19"/>
                      <a:pt x="400273" y="-19"/>
                      <a:pt x="400668" y="58"/>
                    </a:cubicBezTo>
                    <a:lnTo>
                      <a:pt x="599330" y="113187"/>
                    </a:lnTo>
                    <a:cubicBezTo>
                      <a:pt x="600419" y="113882"/>
                      <a:pt x="600796" y="115304"/>
                      <a:pt x="600187" y="116444"/>
                    </a:cubicBezTo>
                    <a:cubicBezTo>
                      <a:pt x="599776" y="117190"/>
                      <a:pt x="598987" y="117653"/>
                      <a:pt x="598130" y="117644"/>
                    </a:cubicBezTo>
                    <a:close/>
                  </a:path>
                </a:pathLst>
              </a:custGeom>
              <a:solidFill>
                <a:srgbClr val="455A64"/>
              </a:solidFill>
              <a:ln w="8553" cap="flat">
                <a:noFill/>
                <a:prstDash val="solid"/>
                <a:miter/>
              </a:ln>
            </p:spPr>
            <p:txBody>
              <a:bodyPr rtlCol="0" anchor="ctr"/>
              <a:lstStyle/>
              <a:p>
                <a:endParaRPr lang="en-US" dirty="0"/>
              </a:p>
            </p:txBody>
          </p:sp>
          <p:sp>
            <p:nvSpPr>
              <p:cNvPr id="45" name="Freeform: Shape 401">
                <a:extLst>
                  <a:ext uri="{FF2B5EF4-FFF2-40B4-BE49-F238E27FC236}">
                    <a16:creationId xmlns:a16="http://schemas.microsoft.com/office/drawing/2014/main" id="{248E5F39-F39E-495B-AD44-F040BF4824FD}"/>
                  </a:ext>
                </a:extLst>
              </p:cNvPr>
              <p:cNvSpPr/>
              <p:nvPr/>
            </p:nvSpPr>
            <p:spPr>
              <a:xfrm>
                <a:off x="6883879" y="2896780"/>
                <a:ext cx="28968" cy="28968"/>
              </a:xfrm>
              <a:custGeom>
                <a:avLst/>
                <a:gdLst>
                  <a:gd name="connsiteX0" fmla="*/ 0 w 28968"/>
                  <a:gd name="connsiteY0" fmla="*/ 14484 h 28968"/>
                  <a:gd name="connsiteX1" fmla="*/ 14484 w 28968"/>
                  <a:gd name="connsiteY1" fmla="*/ 28968 h 28968"/>
                  <a:gd name="connsiteX2" fmla="*/ 28968 w 28968"/>
                  <a:gd name="connsiteY2" fmla="*/ 14484 h 28968"/>
                  <a:gd name="connsiteX3" fmla="*/ 14484 w 28968"/>
                  <a:gd name="connsiteY3" fmla="*/ 0 h 28968"/>
                  <a:gd name="connsiteX4" fmla="*/ 0 w 28968"/>
                  <a:gd name="connsiteY4" fmla="*/ 14484 h 2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8" h="28968">
                    <a:moveTo>
                      <a:pt x="0" y="14484"/>
                    </a:moveTo>
                    <a:cubicBezTo>
                      <a:pt x="0" y="22480"/>
                      <a:pt x="6488" y="28968"/>
                      <a:pt x="14484" y="28968"/>
                    </a:cubicBezTo>
                    <a:cubicBezTo>
                      <a:pt x="22480" y="28968"/>
                      <a:pt x="28968" y="22480"/>
                      <a:pt x="28968" y="14484"/>
                    </a:cubicBezTo>
                    <a:cubicBezTo>
                      <a:pt x="28968" y="6488"/>
                      <a:pt x="22480" y="0"/>
                      <a:pt x="14484" y="0"/>
                    </a:cubicBezTo>
                    <a:cubicBezTo>
                      <a:pt x="6488" y="0"/>
                      <a:pt x="0" y="6488"/>
                      <a:pt x="0" y="14484"/>
                    </a:cubicBezTo>
                    <a:close/>
                  </a:path>
                </a:pathLst>
              </a:custGeom>
              <a:solidFill>
                <a:srgbClr val="455A64"/>
              </a:solidFill>
              <a:ln w="8553" cap="flat">
                <a:noFill/>
                <a:prstDash val="solid"/>
                <a:miter/>
              </a:ln>
            </p:spPr>
            <p:txBody>
              <a:bodyPr rtlCol="0" anchor="ctr"/>
              <a:lstStyle/>
              <a:p>
                <a:endParaRPr lang="en-US" dirty="0"/>
              </a:p>
            </p:txBody>
          </p:sp>
          <p:sp>
            <p:nvSpPr>
              <p:cNvPr id="46" name="Freeform: Shape 402">
                <a:extLst>
                  <a:ext uri="{FF2B5EF4-FFF2-40B4-BE49-F238E27FC236}">
                    <a16:creationId xmlns:a16="http://schemas.microsoft.com/office/drawing/2014/main" id="{ECF95393-C9CD-9DBD-9EBD-7B595A9FA907}"/>
                  </a:ext>
                </a:extLst>
              </p:cNvPr>
              <p:cNvSpPr/>
              <p:nvPr/>
            </p:nvSpPr>
            <p:spPr>
              <a:xfrm>
                <a:off x="5851742" y="2598958"/>
                <a:ext cx="455261" cy="455261"/>
              </a:xfrm>
              <a:custGeom>
                <a:avLst/>
                <a:gdLst>
                  <a:gd name="connsiteX0" fmla="*/ 227716 w 455261"/>
                  <a:gd name="connsiteY0" fmla="*/ 455261 h 455261"/>
                  <a:gd name="connsiteX1" fmla="*/ 0 w 455261"/>
                  <a:gd name="connsiteY1" fmla="*/ 227716 h 455261"/>
                  <a:gd name="connsiteX2" fmla="*/ 227545 w 455261"/>
                  <a:gd name="connsiteY2" fmla="*/ 0 h 455261"/>
                  <a:gd name="connsiteX3" fmla="*/ 455261 w 455261"/>
                  <a:gd name="connsiteY3" fmla="*/ 227545 h 455261"/>
                  <a:gd name="connsiteX4" fmla="*/ 455261 w 455261"/>
                  <a:gd name="connsiteY4" fmla="*/ 227973 h 455261"/>
                  <a:gd name="connsiteX5" fmla="*/ 227716 w 455261"/>
                  <a:gd name="connsiteY5" fmla="*/ 455261 h 455261"/>
                  <a:gd name="connsiteX6" fmla="*/ 227716 w 455261"/>
                  <a:gd name="connsiteY6" fmla="*/ 5142 h 455261"/>
                  <a:gd name="connsiteX7" fmla="*/ 4885 w 455261"/>
                  <a:gd name="connsiteY7" fmla="*/ 227973 h 455261"/>
                  <a:gd name="connsiteX8" fmla="*/ 227716 w 455261"/>
                  <a:gd name="connsiteY8" fmla="*/ 450805 h 455261"/>
                  <a:gd name="connsiteX9" fmla="*/ 450547 w 455261"/>
                  <a:gd name="connsiteY9" fmla="*/ 227973 h 455261"/>
                  <a:gd name="connsiteX10" fmla="*/ 227716 w 455261"/>
                  <a:gd name="connsiteY10" fmla="*/ 5142 h 4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61" h="455261">
                    <a:moveTo>
                      <a:pt x="227716" y="455261"/>
                    </a:moveTo>
                    <a:cubicBezTo>
                      <a:pt x="101997" y="455313"/>
                      <a:pt x="51" y="353436"/>
                      <a:pt x="0" y="227716"/>
                    </a:cubicBezTo>
                    <a:cubicBezTo>
                      <a:pt x="-43" y="101997"/>
                      <a:pt x="101825" y="47"/>
                      <a:pt x="227545" y="0"/>
                    </a:cubicBezTo>
                    <a:cubicBezTo>
                      <a:pt x="353264" y="-47"/>
                      <a:pt x="455218" y="101825"/>
                      <a:pt x="455261" y="227545"/>
                    </a:cubicBezTo>
                    <a:cubicBezTo>
                      <a:pt x="455261" y="227691"/>
                      <a:pt x="455261" y="227828"/>
                      <a:pt x="455261" y="227973"/>
                    </a:cubicBezTo>
                    <a:cubicBezTo>
                      <a:pt x="454978" y="353487"/>
                      <a:pt x="353230" y="455124"/>
                      <a:pt x="227716" y="455261"/>
                    </a:cubicBezTo>
                    <a:close/>
                    <a:moveTo>
                      <a:pt x="227716" y="5142"/>
                    </a:moveTo>
                    <a:cubicBezTo>
                      <a:pt x="104654" y="5142"/>
                      <a:pt x="4885" y="104911"/>
                      <a:pt x="4885" y="227973"/>
                    </a:cubicBezTo>
                    <a:cubicBezTo>
                      <a:pt x="4885" y="351036"/>
                      <a:pt x="104654" y="450805"/>
                      <a:pt x="227716" y="450805"/>
                    </a:cubicBezTo>
                    <a:cubicBezTo>
                      <a:pt x="350779" y="450805"/>
                      <a:pt x="450547" y="351036"/>
                      <a:pt x="450547" y="227973"/>
                    </a:cubicBezTo>
                    <a:cubicBezTo>
                      <a:pt x="450547" y="104911"/>
                      <a:pt x="350779" y="5142"/>
                      <a:pt x="227716" y="5142"/>
                    </a:cubicBezTo>
                    <a:close/>
                  </a:path>
                </a:pathLst>
              </a:custGeom>
              <a:solidFill>
                <a:srgbClr val="1AA4BE"/>
              </a:solidFill>
              <a:ln w="8553" cap="flat">
                <a:noFill/>
                <a:prstDash val="solid"/>
                <a:miter/>
              </a:ln>
            </p:spPr>
            <p:txBody>
              <a:bodyPr rtlCol="0" anchor="ctr"/>
              <a:lstStyle/>
              <a:p>
                <a:endParaRPr lang="en-US" dirty="0"/>
              </a:p>
            </p:txBody>
          </p:sp>
        </p:grpSp>
        <p:grpSp>
          <p:nvGrpSpPr>
            <p:cNvPr id="25" name="Graphic 1">
              <a:extLst>
                <a:ext uri="{FF2B5EF4-FFF2-40B4-BE49-F238E27FC236}">
                  <a16:creationId xmlns:a16="http://schemas.microsoft.com/office/drawing/2014/main" id="{ABFB368E-BB36-1D84-FD49-58E76ED6068F}"/>
                </a:ext>
              </a:extLst>
            </p:cNvPr>
            <p:cNvGrpSpPr/>
            <p:nvPr/>
          </p:nvGrpSpPr>
          <p:grpSpPr>
            <a:xfrm>
              <a:off x="5138340" y="2116271"/>
              <a:ext cx="1882066" cy="455261"/>
              <a:chOff x="5138340" y="2116271"/>
              <a:chExt cx="1882066" cy="455261"/>
            </a:xfrm>
          </p:grpSpPr>
          <p:grpSp>
            <p:nvGrpSpPr>
              <p:cNvPr id="26" name="Graphic 1">
                <a:extLst>
                  <a:ext uri="{FF2B5EF4-FFF2-40B4-BE49-F238E27FC236}">
                    <a16:creationId xmlns:a16="http://schemas.microsoft.com/office/drawing/2014/main" id="{877AEF76-425A-B128-22E4-F86C9C6F6C97}"/>
                  </a:ext>
                </a:extLst>
              </p:cNvPr>
              <p:cNvGrpSpPr/>
              <p:nvPr/>
            </p:nvGrpSpPr>
            <p:grpSpPr>
              <a:xfrm>
                <a:off x="5904584" y="2198785"/>
                <a:ext cx="349314" cy="307526"/>
                <a:chOff x="5904584" y="2198785"/>
                <a:chExt cx="349314" cy="307526"/>
              </a:xfrm>
            </p:grpSpPr>
            <p:sp>
              <p:nvSpPr>
                <p:cNvPr id="32" name="Freeform: Shape 405">
                  <a:extLst>
                    <a:ext uri="{FF2B5EF4-FFF2-40B4-BE49-F238E27FC236}">
                      <a16:creationId xmlns:a16="http://schemas.microsoft.com/office/drawing/2014/main" id="{C4C2DEC9-4169-60D8-EC79-19977692E3F8}"/>
                    </a:ext>
                  </a:extLst>
                </p:cNvPr>
                <p:cNvSpPr/>
                <p:nvPr/>
              </p:nvSpPr>
              <p:spPr>
                <a:xfrm>
                  <a:off x="5907070" y="2200892"/>
                  <a:ext cx="344596" cy="302847"/>
                </a:xfrm>
                <a:custGeom>
                  <a:avLst/>
                  <a:gdLst>
                    <a:gd name="connsiteX0" fmla="*/ 169218 w 344596"/>
                    <a:gd name="connsiteY0" fmla="*/ 302848 h 302847"/>
                    <a:gd name="connsiteX1" fmla="*/ 160133 w 344596"/>
                    <a:gd name="connsiteY1" fmla="*/ 298305 h 302847"/>
                    <a:gd name="connsiteX2" fmla="*/ 156448 w 344596"/>
                    <a:gd name="connsiteY2" fmla="*/ 264024 h 302847"/>
                    <a:gd name="connsiteX3" fmla="*/ 146678 w 344596"/>
                    <a:gd name="connsiteY3" fmla="*/ 252882 h 302847"/>
                    <a:gd name="connsiteX4" fmla="*/ 138964 w 344596"/>
                    <a:gd name="connsiteY4" fmla="*/ 244312 h 302847"/>
                    <a:gd name="connsiteX5" fmla="*/ 138450 w 344596"/>
                    <a:gd name="connsiteY5" fmla="*/ 243455 h 302847"/>
                    <a:gd name="connsiteX6" fmla="*/ 137507 w 344596"/>
                    <a:gd name="connsiteY6" fmla="*/ 243455 h 302847"/>
                    <a:gd name="connsiteX7" fmla="*/ 111796 w 344596"/>
                    <a:gd name="connsiteY7" fmla="*/ 216458 h 302847"/>
                    <a:gd name="connsiteX8" fmla="*/ 111796 w 344596"/>
                    <a:gd name="connsiteY8" fmla="*/ 214658 h 302847"/>
                    <a:gd name="connsiteX9" fmla="*/ 110339 w 344596"/>
                    <a:gd name="connsiteY9" fmla="*/ 213972 h 302847"/>
                    <a:gd name="connsiteX10" fmla="*/ 89427 w 344596"/>
                    <a:gd name="connsiteY10" fmla="*/ 163750 h 302847"/>
                    <a:gd name="connsiteX11" fmla="*/ 89427 w 344596"/>
                    <a:gd name="connsiteY11" fmla="*/ 160836 h 302847"/>
                    <a:gd name="connsiteX12" fmla="*/ 86513 w 344596"/>
                    <a:gd name="connsiteY12" fmla="*/ 160836 h 302847"/>
                    <a:gd name="connsiteX13" fmla="*/ 13493 w 344596"/>
                    <a:gd name="connsiteY13" fmla="*/ 138895 h 302847"/>
                    <a:gd name="connsiteX14" fmla="*/ 11951 w 344596"/>
                    <a:gd name="connsiteY14" fmla="*/ 137267 h 302847"/>
                    <a:gd name="connsiteX15" fmla="*/ 637 w 344596"/>
                    <a:gd name="connsiteY15" fmla="*/ 105642 h 302847"/>
                    <a:gd name="connsiteX16" fmla="*/ 1066 w 344596"/>
                    <a:gd name="connsiteY16" fmla="*/ 92958 h 302847"/>
                    <a:gd name="connsiteX17" fmla="*/ 23692 w 344596"/>
                    <a:gd name="connsiteY17" fmla="*/ 53877 h 302847"/>
                    <a:gd name="connsiteX18" fmla="*/ 46318 w 344596"/>
                    <a:gd name="connsiteY18" fmla="*/ 36136 h 302847"/>
                    <a:gd name="connsiteX19" fmla="*/ 89684 w 344596"/>
                    <a:gd name="connsiteY19" fmla="*/ 6911 h 302847"/>
                    <a:gd name="connsiteX20" fmla="*/ 144706 w 344596"/>
                    <a:gd name="connsiteY20" fmla="*/ 54 h 302847"/>
                    <a:gd name="connsiteX21" fmla="*/ 269578 w 344596"/>
                    <a:gd name="connsiteY21" fmla="*/ 37679 h 302847"/>
                    <a:gd name="connsiteX22" fmla="*/ 342340 w 344596"/>
                    <a:gd name="connsiteY22" fmla="*/ 188261 h 302847"/>
                    <a:gd name="connsiteX23" fmla="*/ 303773 w 344596"/>
                    <a:gd name="connsiteY23" fmla="*/ 249368 h 302847"/>
                    <a:gd name="connsiteX24" fmla="*/ 290061 w 344596"/>
                    <a:gd name="connsiteY24" fmla="*/ 254853 h 302847"/>
                    <a:gd name="connsiteX25" fmla="*/ 288261 w 344596"/>
                    <a:gd name="connsiteY25" fmla="*/ 255368 h 302847"/>
                    <a:gd name="connsiteX26" fmla="*/ 288261 w 344596"/>
                    <a:gd name="connsiteY26" fmla="*/ 257510 h 302847"/>
                    <a:gd name="connsiteX27" fmla="*/ 280119 w 344596"/>
                    <a:gd name="connsiteY27" fmla="*/ 274051 h 302847"/>
                    <a:gd name="connsiteX28" fmla="*/ 251751 w 344596"/>
                    <a:gd name="connsiteY28" fmla="*/ 281936 h 302847"/>
                    <a:gd name="connsiteX29" fmla="*/ 251751 w 344596"/>
                    <a:gd name="connsiteY29" fmla="*/ 281936 h 302847"/>
                    <a:gd name="connsiteX30" fmla="*/ 229982 w 344596"/>
                    <a:gd name="connsiteY30" fmla="*/ 279622 h 302847"/>
                    <a:gd name="connsiteX31" fmla="*/ 229125 w 344596"/>
                    <a:gd name="connsiteY31" fmla="*/ 279622 h 302847"/>
                    <a:gd name="connsiteX32" fmla="*/ 228354 w 344596"/>
                    <a:gd name="connsiteY32" fmla="*/ 279622 h 302847"/>
                    <a:gd name="connsiteX33" fmla="*/ 213613 w 344596"/>
                    <a:gd name="connsiteY33" fmla="*/ 283221 h 302847"/>
                    <a:gd name="connsiteX34" fmla="*/ 189873 w 344596"/>
                    <a:gd name="connsiteY34" fmla="*/ 270537 h 302847"/>
                    <a:gd name="connsiteX35" fmla="*/ 187730 w 344596"/>
                    <a:gd name="connsiteY35" fmla="*/ 268052 h 302847"/>
                    <a:gd name="connsiteX36" fmla="*/ 186444 w 344596"/>
                    <a:gd name="connsiteY36" fmla="*/ 266681 h 302847"/>
                    <a:gd name="connsiteX37" fmla="*/ 184559 w 344596"/>
                    <a:gd name="connsiteY37" fmla="*/ 267195 h 302847"/>
                    <a:gd name="connsiteX38" fmla="*/ 178560 w 344596"/>
                    <a:gd name="connsiteY38" fmla="*/ 275251 h 302847"/>
                    <a:gd name="connsiteX39" fmla="*/ 178560 w 344596"/>
                    <a:gd name="connsiteY39" fmla="*/ 298477 h 302847"/>
                    <a:gd name="connsiteX40" fmla="*/ 169218 w 344596"/>
                    <a:gd name="connsiteY40" fmla="*/ 302848 h 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4596" h="302847">
                      <a:moveTo>
                        <a:pt x="169218" y="302848"/>
                      </a:moveTo>
                      <a:cubicBezTo>
                        <a:pt x="160647" y="302848"/>
                        <a:pt x="160647" y="298734"/>
                        <a:pt x="160133" y="298305"/>
                      </a:cubicBezTo>
                      <a:cubicBezTo>
                        <a:pt x="159619" y="297877"/>
                        <a:pt x="161076" y="273365"/>
                        <a:pt x="156448" y="264024"/>
                      </a:cubicBezTo>
                      <a:cubicBezTo>
                        <a:pt x="153825" y="259800"/>
                        <a:pt x="150526" y="256036"/>
                        <a:pt x="146678" y="252882"/>
                      </a:cubicBezTo>
                      <a:cubicBezTo>
                        <a:pt x="143661" y="250458"/>
                        <a:pt x="141055" y="247564"/>
                        <a:pt x="138964" y="244312"/>
                      </a:cubicBezTo>
                      <a:lnTo>
                        <a:pt x="138450" y="243455"/>
                      </a:lnTo>
                      <a:lnTo>
                        <a:pt x="137507" y="243455"/>
                      </a:lnTo>
                      <a:cubicBezTo>
                        <a:pt x="120366" y="237198"/>
                        <a:pt x="111796" y="228628"/>
                        <a:pt x="111796" y="216458"/>
                      </a:cubicBezTo>
                      <a:lnTo>
                        <a:pt x="111796" y="214658"/>
                      </a:lnTo>
                      <a:lnTo>
                        <a:pt x="110339" y="213972"/>
                      </a:lnTo>
                      <a:cubicBezTo>
                        <a:pt x="97569" y="208230"/>
                        <a:pt x="84628" y="197774"/>
                        <a:pt x="89427" y="163750"/>
                      </a:cubicBezTo>
                      <a:lnTo>
                        <a:pt x="89427" y="160836"/>
                      </a:lnTo>
                      <a:lnTo>
                        <a:pt x="86513" y="160836"/>
                      </a:lnTo>
                      <a:cubicBezTo>
                        <a:pt x="35690" y="160836"/>
                        <a:pt x="31234" y="157579"/>
                        <a:pt x="13493" y="138895"/>
                      </a:cubicBezTo>
                      <a:lnTo>
                        <a:pt x="11951" y="137267"/>
                      </a:lnTo>
                      <a:cubicBezTo>
                        <a:pt x="-1505" y="123212"/>
                        <a:pt x="-562" y="115070"/>
                        <a:pt x="637" y="105642"/>
                      </a:cubicBezTo>
                      <a:cubicBezTo>
                        <a:pt x="1263" y="101444"/>
                        <a:pt x="1409" y="97188"/>
                        <a:pt x="1066" y="92958"/>
                      </a:cubicBezTo>
                      <a:cubicBezTo>
                        <a:pt x="-991" y="74789"/>
                        <a:pt x="5351" y="63904"/>
                        <a:pt x="23692" y="53877"/>
                      </a:cubicBezTo>
                      <a:cubicBezTo>
                        <a:pt x="31902" y="48870"/>
                        <a:pt x="39496" y="42916"/>
                        <a:pt x="46318" y="36136"/>
                      </a:cubicBezTo>
                      <a:cubicBezTo>
                        <a:pt x="58565" y="23460"/>
                        <a:pt x="73340" y="13503"/>
                        <a:pt x="89684" y="6911"/>
                      </a:cubicBezTo>
                      <a:cubicBezTo>
                        <a:pt x="107588" y="1918"/>
                        <a:pt x="126126" y="-393"/>
                        <a:pt x="144706" y="54"/>
                      </a:cubicBezTo>
                      <a:cubicBezTo>
                        <a:pt x="169732" y="54"/>
                        <a:pt x="232125" y="3654"/>
                        <a:pt x="269578" y="37679"/>
                      </a:cubicBezTo>
                      <a:cubicBezTo>
                        <a:pt x="328628" y="91330"/>
                        <a:pt x="352453" y="140524"/>
                        <a:pt x="342340" y="188261"/>
                      </a:cubicBezTo>
                      <a:cubicBezTo>
                        <a:pt x="335998" y="217658"/>
                        <a:pt x="322714" y="238827"/>
                        <a:pt x="303773" y="249368"/>
                      </a:cubicBezTo>
                      <a:cubicBezTo>
                        <a:pt x="299463" y="251787"/>
                        <a:pt x="294852" y="253631"/>
                        <a:pt x="290061" y="254853"/>
                      </a:cubicBezTo>
                      <a:lnTo>
                        <a:pt x="288261" y="255368"/>
                      </a:lnTo>
                      <a:lnTo>
                        <a:pt x="288261" y="257510"/>
                      </a:lnTo>
                      <a:cubicBezTo>
                        <a:pt x="288047" y="263938"/>
                        <a:pt x="285081" y="269964"/>
                        <a:pt x="280119" y="274051"/>
                      </a:cubicBezTo>
                      <a:cubicBezTo>
                        <a:pt x="271814" y="279792"/>
                        <a:pt x="261821" y="282570"/>
                        <a:pt x="251751" y="281936"/>
                      </a:cubicBezTo>
                      <a:lnTo>
                        <a:pt x="251751" y="281936"/>
                      </a:lnTo>
                      <a:cubicBezTo>
                        <a:pt x="244432" y="281872"/>
                        <a:pt x="237147" y="281097"/>
                        <a:pt x="229982" y="279622"/>
                      </a:cubicBezTo>
                      <a:lnTo>
                        <a:pt x="229125" y="279622"/>
                      </a:lnTo>
                      <a:lnTo>
                        <a:pt x="228354" y="279622"/>
                      </a:lnTo>
                      <a:cubicBezTo>
                        <a:pt x="223769" y="281908"/>
                        <a:pt x="218738" y="283137"/>
                        <a:pt x="213613" y="283221"/>
                      </a:cubicBezTo>
                      <a:cubicBezTo>
                        <a:pt x="204142" y="282967"/>
                        <a:pt x="195349" y="278267"/>
                        <a:pt x="189873" y="270537"/>
                      </a:cubicBezTo>
                      <a:lnTo>
                        <a:pt x="187730" y="268052"/>
                      </a:lnTo>
                      <a:lnTo>
                        <a:pt x="186444" y="266681"/>
                      </a:lnTo>
                      <a:lnTo>
                        <a:pt x="184559" y="267195"/>
                      </a:lnTo>
                      <a:cubicBezTo>
                        <a:pt x="181028" y="268304"/>
                        <a:pt x="178611" y="271552"/>
                        <a:pt x="178560" y="275251"/>
                      </a:cubicBezTo>
                      <a:lnTo>
                        <a:pt x="178560" y="298477"/>
                      </a:lnTo>
                      <a:cubicBezTo>
                        <a:pt x="178560" y="298477"/>
                        <a:pt x="177703" y="302848"/>
                        <a:pt x="169218" y="302848"/>
                      </a:cubicBezTo>
                      <a:close/>
                    </a:path>
                  </a:pathLst>
                </a:custGeom>
                <a:solidFill>
                  <a:srgbClr val="FFFFFF"/>
                </a:solidFill>
                <a:ln w="8553" cap="flat">
                  <a:noFill/>
                  <a:prstDash val="solid"/>
                  <a:miter/>
                </a:ln>
              </p:spPr>
              <p:txBody>
                <a:bodyPr rtlCol="0" anchor="ctr"/>
                <a:lstStyle/>
                <a:p>
                  <a:endParaRPr lang="en-US" dirty="0"/>
                </a:p>
              </p:txBody>
            </p:sp>
            <p:sp>
              <p:nvSpPr>
                <p:cNvPr id="33" name="Freeform: Shape 406">
                  <a:extLst>
                    <a:ext uri="{FF2B5EF4-FFF2-40B4-BE49-F238E27FC236}">
                      <a16:creationId xmlns:a16="http://schemas.microsoft.com/office/drawing/2014/main" id="{26926D79-35EB-AC17-FE59-41D84621645F}"/>
                    </a:ext>
                  </a:extLst>
                </p:cNvPr>
                <p:cNvSpPr/>
                <p:nvPr/>
              </p:nvSpPr>
              <p:spPr>
                <a:xfrm>
                  <a:off x="6018832" y="2415550"/>
                  <a:ext cx="176498" cy="68495"/>
                </a:xfrm>
                <a:custGeom>
                  <a:avLst/>
                  <a:gdLst>
                    <a:gd name="connsiteX0" fmla="*/ 34 w 176498"/>
                    <a:gd name="connsiteY0" fmla="*/ 0 h 68495"/>
                    <a:gd name="connsiteX1" fmla="*/ 37743 w 176498"/>
                    <a:gd name="connsiteY1" fmla="*/ 32396 h 68495"/>
                    <a:gd name="connsiteX2" fmla="*/ 78282 w 176498"/>
                    <a:gd name="connsiteY2" fmla="*/ 55794 h 68495"/>
                    <a:gd name="connsiteX3" fmla="*/ 117363 w 176498"/>
                    <a:gd name="connsiteY3" fmla="*/ 64364 h 68495"/>
                    <a:gd name="connsiteX4" fmla="*/ 176499 w 176498"/>
                    <a:gd name="connsiteY4" fmla="*/ 40710 h 68495"/>
                    <a:gd name="connsiteX5" fmla="*/ 176499 w 176498"/>
                    <a:gd name="connsiteY5" fmla="*/ 40710 h 68495"/>
                    <a:gd name="connsiteX6" fmla="*/ 133132 w 176498"/>
                    <a:gd name="connsiteY6" fmla="*/ 36853 h 68495"/>
                    <a:gd name="connsiteX7" fmla="*/ 41257 w 176498"/>
                    <a:gd name="connsiteY7" fmla="*/ 9342 h 68495"/>
                    <a:gd name="connsiteX8" fmla="*/ 34 w 176498"/>
                    <a:gd name="connsiteY8" fmla="*/ 0 h 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98" h="68495">
                      <a:moveTo>
                        <a:pt x="34" y="0"/>
                      </a:moveTo>
                      <a:cubicBezTo>
                        <a:pt x="-909" y="19712"/>
                        <a:pt x="18117" y="26654"/>
                        <a:pt x="37743" y="32396"/>
                      </a:cubicBezTo>
                      <a:cubicBezTo>
                        <a:pt x="57370" y="38138"/>
                        <a:pt x="69026" y="44309"/>
                        <a:pt x="78282" y="55794"/>
                      </a:cubicBezTo>
                      <a:cubicBezTo>
                        <a:pt x="87006" y="68517"/>
                        <a:pt x="104113" y="72269"/>
                        <a:pt x="117363" y="64364"/>
                      </a:cubicBezTo>
                      <a:cubicBezTo>
                        <a:pt x="148388" y="70706"/>
                        <a:pt x="176327" y="65478"/>
                        <a:pt x="176499" y="40710"/>
                      </a:cubicBezTo>
                      <a:lnTo>
                        <a:pt x="176499" y="40710"/>
                      </a:lnTo>
                      <a:cubicBezTo>
                        <a:pt x="161972" y="43538"/>
                        <a:pt x="146939" y="42201"/>
                        <a:pt x="133132" y="36853"/>
                      </a:cubicBezTo>
                      <a:cubicBezTo>
                        <a:pt x="82567" y="18855"/>
                        <a:pt x="98851" y="19712"/>
                        <a:pt x="41257" y="9342"/>
                      </a:cubicBezTo>
                      <a:cubicBezTo>
                        <a:pt x="27236" y="7641"/>
                        <a:pt x="13421" y="4511"/>
                        <a:pt x="34" y="0"/>
                      </a:cubicBezTo>
                    </a:path>
                  </a:pathLst>
                </a:custGeom>
                <a:solidFill>
                  <a:srgbClr val="1AA4BE"/>
                </a:solidFill>
                <a:ln w="8553" cap="flat">
                  <a:noFill/>
                  <a:prstDash val="solid"/>
                  <a:miter/>
                </a:ln>
              </p:spPr>
              <p:txBody>
                <a:bodyPr rtlCol="0" anchor="ctr"/>
                <a:lstStyle/>
                <a:p>
                  <a:endParaRPr lang="en-US" dirty="0"/>
                </a:p>
              </p:txBody>
            </p:sp>
            <p:sp>
              <p:nvSpPr>
                <p:cNvPr id="34" name="Freeform: Shape 407">
                  <a:extLst>
                    <a:ext uri="{FF2B5EF4-FFF2-40B4-BE49-F238E27FC236}">
                      <a16:creationId xmlns:a16="http://schemas.microsoft.com/office/drawing/2014/main" id="{38603632-8A13-8216-4EF5-57BB96E7BBA7}"/>
                    </a:ext>
                  </a:extLst>
                </p:cNvPr>
                <p:cNvSpPr/>
                <p:nvPr/>
              </p:nvSpPr>
              <p:spPr>
                <a:xfrm>
                  <a:off x="6018832" y="2415550"/>
                  <a:ext cx="176498" cy="68495"/>
                </a:xfrm>
                <a:custGeom>
                  <a:avLst/>
                  <a:gdLst>
                    <a:gd name="connsiteX0" fmla="*/ 34 w 176498"/>
                    <a:gd name="connsiteY0" fmla="*/ 0 h 68495"/>
                    <a:gd name="connsiteX1" fmla="*/ 37743 w 176498"/>
                    <a:gd name="connsiteY1" fmla="*/ 32396 h 68495"/>
                    <a:gd name="connsiteX2" fmla="*/ 78282 w 176498"/>
                    <a:gd name="connsiteY2" fmla="*/ 55794 h 68495"/>
                    <a:gd name="connsiteX3" fmla="*/ 117363 w 176498"/>
                    <a:gd name="connsiteY3" fmla="*/ 64364 h 68495"/>
                    <a:gd name="connsiteX4" fmla="*/ 176499 w 176498"/>
                    <a:gd name="connsiteY4" fmla="*/ 40710 h 68495"/>
                    <a:gd name="connsiteX5" fmla="*/ 176499 w 176498"/>
                    <a:gd name="connsiteY5" fmla="*/ 40710 h 68495"/>
                    <a:gd name="connsiteX6" fmla="*/ 133132 w 176498"/>
                    <a:gd name="connsiteY6" fmla="*/ 36853 h 68495"/>
                    <a:gd name="connsiteX7" fmla="*/ 41257 w 176498"/>
                    <a:gd name="connsiteY7" fmla="*/ 9342 h 68495"/>
                    <a:gd name="connsiteX8" fmla="*/ 34 w 176498"/>
                    <a:gd name="connsiteY8" fmla="*/ 0 h 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98" h="68495">
                      <a:moveTo>
                        <a:pt x="34" y="0"/>
                      </a:moveTo>
                      <a:cubicBezTo>
                        <a:pt x="-909" y="19712"/>
                        <a:pt x="18117" y="26654"/>
                        <a:pt x="37743" y="32396"/>
                      </a:cubicBezTo>
                      <a:cubicBezTo>
                        <a:pt x="57370" y="38138"/>
                        <a:pt x="69026" y="44309"/>
                        <a:pt x="78282" y="55794"/>
                      </a:cubicBezTo>
                      <a:cubicBezTo>
                        <a:pt x="87006" y="68517"/>
                        <a:pt x="104113" y="72269"/>
                        <a:pt x="117363" y="64364"/>
                      </a:cubicBezTo>
                      <a:cubicBezTo>
                        <a:pt x="148388" y="70706"/>
                        <a:pt x="176327" y="65478"/>
                        <a:pt x="176499" y="40710"/>
                      </a:cubicBezTo>
                      <a:lnTo>
                        <a:pt x="176499" y="40710"/>
                      </a:lnTo>
                      <a:cubicBezTo>
                        <a:pt x="161972" y="43538"/>
                        <a:pt x="146939" y="42201"/>
                        <a:pt x="133132" y="36853"/>
                      </a:cubicBezTo>
                      <a:cubicBezTo>
                        <a:pt x="82567" y="18855"/>
                        <a:pt x="98851" y="19712"/>
                        <a:pt x="41257" y="9342"/>
                      </a:cubicBezTo>
                      <a:cubicBezTo>
                        <a:pt x="27236" y="7641"/>
                        <a:pt x="13421" y="4511"/>
                        <a:pt x="34" y="0"/>
                      </a:cubicBezTo>
                    </a:path>
                  </a:pathLst>
                </a:custGeom>
                <a:solidFill>
                  <a:srgbClr val="FFFFFF">
                    <a:alpha val="35000"/>
                  </a:srgbClr>
                </a:solidFill>
                <a:ln w="8553" cap="flat">
                  <a:noFill/>
                  <a:prstDash val="solid"/>
                  <a:miter/>
                </a:ln>
              </p:spPr>
              <p:txBody>
                <a:bodyPr rtlCol="0" anchor="ctr"/>
                <a:lstStyle/>
                <a:p>
                  <a:endParaRPr lang="en-US" dirty="0"/>
                </a:p>
              </p:txBody>
            </p:sp>
            <p:sp>
              <p:nvSpPr>
                <p:cNvPr id="35" name="Freeform: Shape 408">
                  <a:extLst>
                    <a:ext uri="{FF2B5EF4-FFF2-40B4-BE49-F238E27FC236}">
                      <a16:creationId xmlns:a16="http://schemas.microsoft.com/office/drawing/2014/main" id="{329F693E-B447-1882-E9E1-B4957D2A44E4}"/>
                    </a:ext>
                  </a:extLst>
                </p:cNvPr>
                <p:cNvSpPr/>
                <p:nvPr/>
              </p:nvSpPr>
              <p:spPr>
                <a:xfrm>
                  <a:off x="5907470" y="2254598"/>
                  <a:ext cx="343686" cy="203194"/>
                </a:xfrm>
                <a:custGeom>
                  <a:avLst/>
                  <a:gdLst>
                    <a:gd name="connsiteX0" fmla="*/ 244494 w 343686"/>
                    <a:gd name="connsiteY0" fmla="*/ 197806 h 203194"/>
                    <a:gd name="connsiteX1" fmla="*/ 260607 w 343686"/>
                    <a:gd name="connsiteY1" fmla="*/ 202005 h 203194"/>
                    <a:gd name="connsiteX2" fmla="*/ 315200 w 343686"/>
                    <a:gd name="connsiteY2" fmla="*/ 186664 h 203194"/>
                    <a:gd name="connsiteX3" fmla="*/ 333112 w 343686"/>
                    <a:gd name="connsiteY3" fmla="*/ 160953 h 203194"/>
                    <a:gd name="connsiteX4" fmla="*/ 339283 w 343686"/>
                    <a:gd name="connsiteY4" fmla="*/ 143812 h 203194"/>
                    <a:gd name="connsiteX5" fmla="*/ 341854 w 343686"/>
                    <a:gd name="connsiteY5" fmla="*/ 135241 h 203194"/>
                    <a:gd name="connsiteX6" fmla="*/ 343397 w 343686"/>
                    <a:gd name="connsiteY6" fmla="*/ 122900 h 203194"/>
                    <a:gd name="connsiteX7" fmla="*/ 343397 w 343686"/>
                    <a:gd name="connsiteY7" fmla="*/ 109187 h 203194"/>
                    <a:gd name="connsiteX8" fmla="*/ 337826 w 343686"/>
                    <a:gd name="connsiteY8" fmla="*/ 78162 h 203194"/>
                    <a:gd name="connsiteX9" fmla="*/ 327456 w 343686"/>
                    <a:gd name="connsiteY9" fmla="*/ 56222 h 203194"/>
                    <a:gd name="connsiteX10" fmla="*/ 318886 w 343686"/>
                    <a:gd name="connsiteY10" fmla="*/ 37367 h 203194"/>
                    <a:gd name="connsiteX11" fmla="*/ 298317 w 343686"/>
                    <a:gd name="connsiteY11" fmla="*/ 11656 h 203194"/>
                    <a:gd name="connsiteX12" fmla="*/ 301573 w 343686"/>
                    <a:gd name="connsiteY12" fmla="*/ 23654 h 203194"/>
                    <a:gd name="connsiteX13" fmla="*/ 300459 w 343686"/>
                    <a:gd name="connsiteY13" fmla="*/ 32225 h 203194"/>
                    <a:gd name="connsiteX14" fmla="*/ 293003 w 343686"/>
                    <a:gd name="connsiteY14" fmla="*/ 35139 h 203194"/>
                    <a:gd name="connsiteX15" fmla="*/ 305601 w 343686"/>
                    <a:gd name="connsiteY15" fmla="*/ 41567 h 203194"/>
                    <a:gd name="connsiteX16" fmla="*/ 308772 w 343686"/>
                    <a:gd name="connsiteY16" fmla="*/ 42938 h 203194"/>
                    <a:gd name="connsiteX17" fmla="*/ 308772 w 343686"/>
                    <a:gd name="connsiteY17" fmla="*/ 45166 h 203194"/>
                    <a:gd name="connsiteX18" fmla="*/ 309801 w 343686"/>
                    <a:gd name="connsiteY18" fmla="*/ 47309 h 203194"/>
                    <a:gd name="connsiteX19" fmla="*/ 312629 w 343686"/>
                    <a:gd name="connsiteY19" fmla="*/ 82448 h 203194"/>
                    <a:gd name="connsiteX20" fmla="*/ 311172 w 343686"/>
                    <a:gd name="connsiteY20" fmla="*/ 85361 h 203194"/>
                    <a:gd name="connsiteX21" fmla="*/ 309458 w 343686"/>
                    <a:gd name="connsiteY21" fmla="*/ 85361 h 203194"/>
                    <a:gd name="connsiteX22" fmla="*/ 305001 w 343686"/>
                    <a:gd name="connsiteY22" fmla="*/ 81248 h 203194"/>
                    <a:gd name="connsiteX23" fmla="*/ 307573 w 343686"/>
                    <a:gd name="connsiteY23" fmla="*/ 94189 h 203194"/>
                    <a:gd name="connsiteX24" fmla="*/ 313486 w 343686"/>
                    <a:gd name="connsiteY24" fmla="*/ 103874 h 203194"/>
                    <a:gd name="connsiteX25" fmla="*/ 318714 w 343686"/>
                    <a:gd name="connsiteY25" fmla="*/ 113987 h 203194"/>
                    <a:gd name="connsiteX26" fmla="*/ 316572 w 343686"/>
                    <a:gd name="connsiteY26" fmla="*/ 124014 h 203194"/>
                    <a:gd name="connsiteX27" fmla="*/ 309887 w 343686"/>
                    <a:gd name="connsiteY27" fmla="*/ 130699 h 203194"/>
                    <a:gd name="connsiteX28" fmla="*/ 319314 w 343686"/>
                    <a:gd name="connsiteY28" fmla="*/ 129585 h 203194"/>
                    <a:gd name="connsiteX29" fmla="*/ 327885 w 343686"/>
                    <a:gd name="connsiteY29" fmla="*/ 133870 h 203194"/>
                    <a:gd name="connsiteX30" fmla="*/ 328399 w 343686"/>
                    <a:gd name="connsiteY30" fmla="*/ 136270 h 203194"/>
                    <a:gd name="connsiteX31" fmla="*/ 327199 w 343686"/>
                    <a:gd name="connsiteY31" fmla="*/ 136870 h 203194"/>
                    <a:gd name="connsiteX32" fmla="*/ 317000 w 343686"/>
                    <a:gd name="connsiteY32" fmla="*/ 136870 h 203194"/>
                    <a:gd name="connsiteX33" fmla="*/ 309972 w 343686"/>
                    <a:gd name="connsiteY33" fmla="*/ 142183 h 203194"/>
                    <a:gd name="connsiteX34" fmla="*/ 302688 w 343686"/>
                    <a:gd name="connsiteY34" fmla="*/ 154268 h 203194"/>
                    <a:gd name="connsiteX35" fmla="*/ 290432 w 343686"/>
                    <a:gd name="connsiteY35" fmla="*/ 163695 h 203194"/>
                    <a:gd name="connsiteX36" fmla="*/ 263349 w 343686"/>
                    <a:gd name="connsiteY36" fmla="*/ 162152 h 203194"/>
                    <a:gd name="connsiteX37" fmla="*/ 258978 w 343686"/>
                    <a:gd name="connsiteY37" fmla="*/ 158381 h 203194"/>
                    <a:gd name="connsiteX38" fmla="*/ 261721 w 343686"/>
                    <a:gd name="connsiteY38" fmla="*/ 152468 h 203194"/>
                    <a:gd name="connsiteX39" fmla="*/ 267549 w 343686"/>
                    <a:gd name="connsiteY39" fmla="*/ 148783 h 203194"/>
                    <a:gd name="connsiteX40" fmla="*/ 218440 w 343686"/>
                    <a:gd name="connsiteY40" fmla="*/ 147240 h 203194"/>
                    <a:gd name="connsiteX41" fmla="*/ 204728 w 343686"/>
                    <a:gd name="connsiteY41" fmla="*/ 149125 h 203194"/>
                    <a:gd name="connsiteX42" fmla="*/ 191443 w 343686"/>
                    <a:gd name="connsiteY42" fmla="*/ 145869 h 203194"/>
                    <a:gd name="connsiteX43" fmla="*/ 184073 w 343686"/>
                    <a:gd name="connsiteY43" fmla="*/ 138670 h 203194"/>
                    <a:gd name="connsiteX44" fmla="*/ 161018 w 343686"/>
                    <a:gd name="connsiteY44" fmla="*/ 131128 h 203194"/>
                    <a:gd name="connsiteX45" fmla="*/ 156305 w 343686"/>
                    <a:gd name="connsiteY45" fmla="*/ 127785 h 203194"/>
                    <a:gd name="connsiteX46" fmla="*/ 159133 w 343686"/>
                    <a:gd name="connsiteY46" fmla="*/ 124100 h 203194"/>
                    <a:gd name="connsiteX47" fmla="*/ 150048 w 343686"/>
                    <a:gd name="connsiteY47" fmla="*/ 124614 h 203194"/>
                    <a:gd name="connsiteX48" fmla="*/ 147220 w 343686"/>
                    <a:gd name="connsiteY48" fmla="*/ 123671 h 203194"/>
                    <a:gd name="connsiteX49" fmla="*/ 145677 w 343686"/>
                    <a:gd name="connsiteY49" fmla="*/ 117929 h 203194"/>
                    <a:gd name="connsiteX50" fmla="*/ 155962 w 343686"/>
                    <a:gd name="connsiteY50" fmla="*/ 108244 h 203194"/>
                    <a:gd name="connsiteX51" fmla="*/ 170531 w 343686"/>
                    <a:gd name="connsiteY51" fmla="*/ 107730 h 203194"/>
                    <a:gd name="connsiteX52" fmla="*/ 203528 w 343686"/>
                    <a:gd name="connsiteY52" fmla="*/ 107730 h 203194"/>
                    <a:gd name="connsiteX53" fmla="*/ 219212 w 343686"/>
                    <a:gd name="connsiteY53" fmla="*/ 103102 h 203194"/>
                    <a:gd name="connsiteX54" fmla="*/ 231639 w 343686"/>
                    <a:gd name="connsiteY54" fmla="*/ 94532 h 203194"/>
                    <a:gd name="connsiteX55" fmla="*/ 175417 w 343686"/>
                    <a:gd name="connsiteY55" fmla="*/ 99074 h 203194"/>
                    <a:gd name="connsiteX56" fmla="*/ 151162 w 343686"/>
                    <a:gd name="connsiteY56" fmla="*/ 97274 h 203194"/>
                    <a:gd name="connsiteX57" fmla="*/ 140192 w 343686"/>
                    <a:gd name="connsiteY57" fmla="*/ 100531 h 203194"/>
                    <a:gd name="connsiteX58" fmla="*/ 131622 w 343686"/>
                    <a:gd name="connsiteY58" fmla="*/ 100531 h 203194"/>
                    <a:gd name="connsiteX59" fmla="*/ 132393 w 343686"/>
                    <a:gd name="connsiteY59" fmla="*/ 97874 h 203194"/>
                    <a:gd name="connsiteX60" fmla="*/ 138821 w 343686"/>
                    <a:gd name="connsiteY60" fmla="*/ 92903 h 203194"/>
                    <a:gd name="connsiteX61" fmla="*/ 147906 w 343686"/>
                    <a:gd name="connsiteY61" fmla="*/ 89818 h 203194"/>
                    <a:gd name="connsiteX62" fmla="*/ 154162 w 343686"/>
                    <a:gd name="connsiteY62" fmla="*/ 84504 h 203194"/>
                    <a:gd name="connsiteX63" fmla="*/ 162732 w 343686"/>
                    <a:gd name="connsiteY63" fmla="*/ 82448 h 203194"/>
                    <a:gd name="connsiteX64" fmla="*/ 171303 w 343686"/>
                    <a:gd name="connsiteY64" fmla="*/ 77648 h 203194"/>
                    <a:gd name="connsiteX65" fmla="*/ 173531 w 343686"/>
                    <a:gd name="connsiteY65" fmla="*/ 71392 h 203194"/>
                    <a:gd name="connsiteX66" fmla="*/ 164189 w 343686"/>
                    <a:gd name="connsiteY66" fmla="*/ 73020 h 203194"/>
                    <a:gd name="connsiteX67" fmla="*/ 157933 w 343686"/>
                    <a:gd name="connsiteY67" fmla="*/ 71820 h 203194"/>
                    <a:gd name="connsiteX68" fmla="*/ 150734 w 343686"/>
                    <a:gd name="connsiteY68" fmla="*/ 73706 h 203194"/>
                    <a:gd name="connsiteX69" fmla="*/ 138907 w 343686"/>
                    <a:gd name="connsiteY69" fmla="*/ 78677 h 203194"/>
                    <a:gd name="connsiteX70" fmla="*/ 122709 w 343686"/>
                    <a:gd name="connsiteY70" fmla="*/ 75248 h 203194"/>
                    <a:gd name="connsiteX71" fmla="*/ 107539 w 343686"/>
                    <a:gd name="connsiteY71" fmla="*/ 89904 h 203194"/>
                    <a:gd name="connsiteX72" fmla="*/ 88427 w 343686"/>
                    <a:gd name="connsiteY72" fmla="*/ 84247 h 203194"/>
                    <a:gd name="connsiteX73" fmla="*/ 88427 w 343686"/>
                    <a:gd name="connsiteY73" fmla="*/ 89818 h 203194"/>
                    <a:gd name="connsiteX74" fmla="*/ 79856 w 343686"/>
                    <a:gd name="connsiteY74" fmla="*/ 92475 h 203194"/>
                    <a:gd name="connsiteX75" fmla="*/ 70600 w 343686"/>
                    <a:gd name="connsiteY75" fmla="*/ 88875 h 203194"/>
                    <a:gd name="connsiteX76" fmla="*/ 50460 w 343686"/>
                    <a:gd name="connsiteY76" fmla="*/ 86133 h 203194"/>
                    <a:gd name="connsiteX77" fmla="*/ 34262 w 343686"/>
                    <a:gd name="connsiteY77" fmla="*/ 77477 h 203194"/>
                    <a:gd name="connsiteX78" fmla="*/ 34262 w 343686"/>
                    <a:gd name="connsiteY78" fmla="*/ 73106 h 203194"/>
                    <a:gd name="connsiteX79" fmla="*/ 46346 w 343686"/>
                    <a:gd name="connsiteY79" fmla="*/ 68306 h 203194"/>
                    <a:gd name="connsiteX80" fmla="*/ 66486 w 343686"/>
                    <a:gd name="connsiteY80" fmla="*/ 58107 h 203194"/>
                    <a:gd name="connsiteX81" fmla="*/ 46775 w 343686"/>
                    <a:gd name="connsiteY81" fmla="*/ 62393 h 203194"/>
                    <a:gd name="connsiteX82" fmla="*/ 38204 w 343686"/>
                    <a:gd name="connsiteY82" fmla="*/ 59993 h 203194"/>
                    <a:gd name="connsiteX83" fmla="*/ 37536 w 343686"/>
                    <a:gd name="connsiteY83" fmla="*/ 53116 h 203194"/>
                    <a:gd name="connsiteX84" fmla="*/ 38204 w 343686"/>
                    <a:gd name="connsiteY84" fmla="*/ 52451 h 203194"/>
                    <a:gd name="connsiteX85" fmla="*/ 12493 w 343686"/>
                    <a:gd name="connsiteY85" fmla="*/ 45252 h 203194"/>
                    <a:gd name="connsiteX86" fmla="*/ 12493 w 343686"/>
                    <a:gd name="connsiteY86" fmla="*/ 37281 h 203194"/>
                    <a:gd name="connsiteX87" fmla="*/ 11550 w 343686"/>
                    <a:gd name="connsiteY87" fmla="*/ 21512 h 203194"/>
                    <a:gd name="connsiteX88" fmla="*/ 19006 w 343686"/>
                    <a:gd name="connsiteY88" fmla="*/ 12941 h 203194"/>
                    <a:gd name="connsiteX89" fmla="*/ 26034 w 343686"/>
                    <a:gd name="connsiteY89" fmla="*/ 0 h 203194"/>
                    <a:gd name="connsiteX90" fmla="*/ 19692 w 343686"/>
                    <a:gd name="connsiteY90" fmla="*/ 4028 h 203194"/>
                    <a:gd name="connsiteX91" fmla="*/ 11122 w 343686"/>
                    <a:gd name="connsiteY91" fmla="*/ 10970 h 203194"/>
                    <a:gd name="connsiteX92" fmla="*/ 3922 w 343686"/>
                    <a:gd name="connsiteY92" fmla="*/ 19541 h 203194"/>
                    <a:gd name="connsiteX93" fmla="*/ 1180 w 343686"/>
                    <a:gd name="connsiteY93" fmla="*/ 39681 h 203194"/>
                    <a:gd name="connsiteX94" fmla="*/ 12064 w 343686"/>
                    <a:gd name="connsiteY94" fmla="*/ 83904 h 203194"/>
                    <a:gd name="connsiteX95" fmla="*/ 89627 w 343686"/>
                    <a:gd name="connsiteY95" fmla="*/ 107387 h 203194"/>
                    <a:gd name="connsiteX96" fmla="*/ 152876 w 343686"/>
                    <a:gd name="connsiteY96" fmla="*/ 170637 h 203194"/>
                    <a:gd name="connsiteX97" fmla="*/ 244494 w 343686"/>
                    <a:gd name="connsiteY97" fmla="*/ 197806 h 20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43686" h="203194">
                      <a:moveTo>
                        <a:pt x="244494" y="197806"/>
                      </a:moveTo>
                      <a:cubicBezTo>
                        <a:pt x="249731" y="199676"/>
                        <a:pt x="255122" y="201080"/>
                        <a:pt x="260607" y="202005"/>
                      </a:cubicBezTo>
                      <a:cubicBezTo>
                        <a:pt x="280207" y="205877"/>
                        <a:pt x="300485" y="200180"/>
                        <a:pt x="315200" y="186664"/>
                      </a:cubicBezTo>
                      <a:cubicBezTo>
                        <a:pt x="322785" y="179341"/>
                        <a:pt x="328870" y="170607"/>
                        <a:pt x="333112" y="160953"/>
                      </a:cubicBezTo>
                      <a:cubicBezTo>
                        <a:pt x="335581" y="155394"/>
                        <a:pt x="337638" y="149666"/>
                        <a:pt x="339283" y="143812"/>
                      </a:cubicBezTo>
                      <a:cubicBezTo>
                        <a:pt x="340406" y="141041"/>
                        <a:pt x="341263" y="138172"/>
                        <a:pt x="341854" y="135241"/>
                      </a:cubicBezTo>
                      <a:cubicBezTo>
                        <a:pt x="342454" y="131128"/>
                        <a:pt x="342883" y="126671"/>
                        <a:pt x="343397" y="122900"/>
                      </a:cubicBezTo>
                      <a:cubicBezTo>
                        <a:pt x="343783" y="118337"/>
                        <a:pt x="343783" y="113750"/>
                        <a:pt x="343397" y="109187"/>
                      </a:cubicBezTo>
                      <a:cubicBezTo>
                        <a:pt x="343183" y="98617"/>
                        <a:pt x="341306" y="88147"/>
                        <a:pt x="337826" y="78162"/>
                      </a:cubicBezTo>
                      <a:cubicBezTo>
                        <a:pt x="334998" y="70620"/>
                        <a:pt x="330970" y="63507"/>
                        <a:pt x="327456" y="56222"/>
                      </a:cubicBezTo>
                      <a:cubicBezTo>
                        <a:pt x="323942" y="48937"/>
                        <a:pt x="322057" y="43452"/>
                        <a:pt x="318886" y="37367"/>
                      </a:cubicBezTo>
                      <a:cubicBezTo>
                        <a:pt x="313658" y="27614"/>
                        <a:pt x="306681" y="18900"/>
                        <a:pt x="298317" y="11656"/>
                      </a:cubicBezTo>
                      <a:cubicBezTo>
                        <a:pt x="299945" y="15487"/>
                        <a:pt x="301042" y="19524"/>
                        <a:pt x="301573" y="23654"/>
                      </a:cubicBezTo>
                      <a:cubicBezTo>
                        <a:pt x="302096" y="26558"/>
                        <a:pt x="301710" y="29553"/>
                        <a:pt x="300459" y="32225"/>
                      </a:cubicBezTo>
                      <a:cubicBezTo>
                        <a:pt x="299028" y="34895"/>
                        <a:pt x="295865" y="36130"/>
                        <a:pt x="293003" y="35139"/>
                      </a:cubicBezTo>
                      <a:cubicBezTo>
                        <a:pt x="296731" y="38097"/>
                        <a:pt x="301016" y="40283"/>
                        <a:pt x="305601" y="41567"/>
                      </a:cubicBezTo>
                      <a:cubicBezTo>
                        <a:pt x="306733" y="41828"/>
                        <a:pt x="307804" y="42292"/>
                        <a:pt x="308772" y="42938"/>
                      </a:cubicBezTo>
                      <a:cubicBezTo>
                        <a:pt x="309715" y="43709"/>
                        <a:pt x="308772" y="44138"/>
                        <a:pt x="308772" y="45166"/>
                      </a:cubicBezTo>
                      <a:cubicBezTo>
                        <a:pt x="309630" y="45166"/>
                        <a:pt x="309801" y="46366"/>
                        <a:pt x="309801" y="47309"/>
                      </a:cubicBezTo>
                      <a:cubicBezTo>
                        <a:pt x="309287" y="59050"/>
                        <a:pt x="314258" y="70792"/>
                        <a:pt x="312629" y="82448"/>
                      </a:cubicBezTo>
                      <a:cubicBezTo>
                        <a:pt x="312595" y="83587"/>
                        <a:pt x="312064" y="84653"/>
                        <a:pt x="311172" y="85361"/>
                      </a:cubicBezTo>
                      <a:cubicBezTo>
                        <a:pt x="310624" y="85572"/>
                        <a:pt x="310007" y="85572"/>
                        <a:pt x="309458" y="85361"/>
                      </a:cubicBezTo>
                      <a:cubicBezTo>
                        <a:pt x="307247" y="85080"/>
                        <a:pt x="305456" y="83429"/>
                        <a:pt x="305001" y="81248"/>
                      </a:cubicBezTo>
                      <a:cubicBezTo>
                        <a:pt x="305250" y="85660"/>
                        <a:pt x="306116" y="90015"/>
                        <a:pt x="307573" y="94189"/>
                      </a:cubicBezTo>
                      <a:cubicBezTo>
                        <a:pt x="309193" y="97619"/>
                        <a:pt x="311172" y="100865"/>
                        <a:pt x="313486" y="103874"/>
                      </a:cubicBezTo>
                      <a:cubicBezTo>
                        <a:pt x="315826" y="106901"/>
                        <a:pt x="317600" y="110327"/>
                        <a:pt x="318714" y="113987"/>
                      </a:cubicBezTo>
                      <a:cubicBezTo>
                        <a:pt x="319974" y="117464"/>
                        <a:pt x="319143" y="121355"/>
                        <a:pt x="316572" y="124014"/>
                      </a:cubicBezTo>
                      <a:cubicBezTo>
                        <a:pt x="314258" y="126157"/>
                        <a:pt x="311001" y="127614"/>
                        <a:pt x="309887" y="130699"/>
                      </a:cubicBezTo>
                      <a:cubicBezTo>
                        <a:pt x="312903" y="129604"/>
                        <a:pt x="316126" y="129222"/>
                        <a:pt x="319314" y="129585"/>
                      </a:cubicBezTo>
                      <a:cubicBezTo>
                        <a:pt x="322588" y="129944"/>
                        <a:pt x="325631" y="131463"/>
                        <a:pt x="327885" y="133870"/>
                      </a:cubicBezTo>
                      <a:cubicBezTo>
                        <a:pt x="328484" y="134556"/>
                        <a:pt x="328999" y="135584"/>
                        <a:pt x="328399" y="136270"/>
                      </a:cubicBezTo>
                      <a:cubicBezTo>
                        <a:pt x="328082" y="136604"/>
                        <a:pt x="327653" y="136817"/>
                        <a:pt x="327199" y="136870"/>
                      </a:cubicBezTo>
                      <a:cubicBezTo>
                        <a:pt x="323805" y="136697"/>
                        <a:pt x="320394" y="136697"/>
                        <a:pt x="317000" y="136870"/>
                      </a:cubicBezTo>
                      <a:cubicBezTo>
                        <a:pt x="314206" y="137941"/>
                        <a:pt x="311764" y="139784"/>
                        <a:pt x="309972" y="142183"/>
                      </a:cubicBezTo>
                      <a:cubicBezTo>
                        <a:pt x="306716" y="145869"/>
                        <a:pt x="305859" y="150754"/>
                        <a:pt x="302688" y="154268"/>
                      </a:cubicBezTo>
                      <a:cubicBezTo>
                        <a:pt x="299491" y="158424"/>
                        <a:pt x="295266" y="161674"/>
                        <a:pt x="290432" y="163695"/>
                      </a:cubicBezTo>
                      <a:cubicBezTo>
                        <a:pt x="281458" y="165974"/>
                        <a:pt x="272005" y="165435"/>
                        <a:pt x="263349" y="162152"/>
                      </a:cubicBezTo>
                      <a:cubicBezTo>
                        <a:pt x="261395" y="161622"/>
                        <a:pt x="259793" y="160235"/>
                        <a:pt x="258978" y="158381"/>
                      </a:cubicBezTo>
                      <a:cubicBezTo>
                        <a:pt x="258670" y="156045"/>
                        <a:pt x="259741" y="153741"/>
                        <a:pt x="261721" y="152468"/>
                      </a:cubicBezTo>
                      <a:cubicBezTo>
                        <a:pt x="263726" y="151340"/>
                        <a:pt x="265672" y="150110"/>
                        <a:pt x="267549" y="148783"/>
                      </a:cubicBezTo>
                      <a:cubicBezTo>
                        <a:pt x="251351" y="148783"/>
                        <a:pt x="234467" y="145183"/>
                        <a:pt x="218440" y="147240"/>
                      </a:cubicBezTo>
                      <a:cubicBezTo>
                        <a:pt x="213898" y="147840"/>
                        <a:pt x="209355" y="148954"/>
                        <a:pt x="204728" y="149125"/>
                      </a:cubicBezTo>
                      <a:cubicBezTo>
                        <a:pt x="200057" y="149587"/>
                        <a:pt x="195369" y="148438"/>
                        <a:pt x="191443" y="145869"/>
                      </a:cubicBezTo>
                      <a:cubicBezTo>
                        <a:pt x="188701" y="143812"/>
                        <a:pt x="186730" y="140898"/>
                        <a:pt x="184073" y="138670"/>
                      </a:cubicBezTo>
                      <a:cubicBezTo>
                        <a:pt x="176934" y="134723"/>
                        <a:pt x="169109" y="132164"/>
                        <a:pt x="161018" y="131128"/>
                      </a:cubicBezTo>
                      <a:cubicBezTo>
                        <a:pt x="159013" y="130810"/>
                        <a:pt x="157265" y="129574"/>
                        <a:pt x="156305" y="127785"/>
                      </a:cubicBezTo>
                      <a:cubicBezTo>
                        <a:pt x="155533" y="125985"/>
                        <a:pt x="157247" y="123328"/>
                        <a:pt x="159133" y="124100"/>
                      </a:cubicBezTo>
                      <a:cubicBezTo>
                        <a:pt x="156167" y="124869"/>
                        <a:pt x="153082" y="125043"/>
                        <a:pt x="150048" y="124614"/>
                      </a:cubicBezTo>
                      <a:cubicBezTo>
                        <a:pt x="149037" y="124576"/>
                        <a:pt x="148051" y="124249"/>
                        <a:pt x="147220" y="123671"/>
                      </a:cubicBezTo>
                      <a:cubicBezTo>
                        <a:pt x="145643" y="122214"/>
                        <a:pt x="145043" y="119981"/>
                        <a:pt x="145677" y="117929"/>
                      </a:cubicBezTo>
                      <a:cubicBezTo>
                        <a:pt x="147220" y="113153"/>
                        <a:pt x="151102" y="109498"/>
                        <a:pt x="155962" y="108244"/>
                      </a:cubicBezTo>
                      <a:cubicBezTo>
                        <a:pt x="160736" y="107129"/>
                        <a:pt x="165689" y="106955"/>
                        <a:pt x="170531" y="107730"/>
                      </a:cubicBezTo>
                      <a:cubicBezTo>
                        <a:pt x="181476" y="109316"/>
                        <a:pt x="192583" y="109316"/>
                        <a:pt x="203528" y="107730"/>
                      </a:cubicBezTo>
                      <a:cubicBezTo>
                        <a:pt x="208936" y="106884"/>
                        <a:pt x="214206" y="105327"/>
                        <a:pt x="219212" y="103102"/>
                      </a:cubicBezTo>
                      <a:cubicBezTo>
                        <a:pt x="223925" y="101045"/>
                        <a:pt x="227268" y="97189"/>
                        <a:pt x="231639" y="94532"/>
                      </a:cubicBezTo>
                      <a:cubicBezTo>
                        <a:pt x="214498" y="103102"/>
                        <a:pt x="194272" y="102159"/>
                        <a:pt x="175417" y="99074"/>
                      </a:cubicBezTo>
                      <a:cubicBezTo>
                        <a:pt x="167455" y="97324"/>
                        <a:pt x="159296" y="96718"/>
                        <a:pt x="151162" y="97274"/>
                      </a:cubicBezTo>
                      <a:cubicBezTo>
                        <a:pt x="147323" y="97609"/>
                        <a:pt x="143595" y="98716"/>
                        <a:pt x="140192" y="100531"/>
                      </a:cubicBezTo>
                      <a:cubicBezTo>
                        <a:pt x="138392" y="101560"/>
                        <a:pt x="132993" y="104902"/>
                        <a:pt x="131622" y="100531"/>
                      </a:cubicBezTo>
                      <a:cubicBezTo>
                        <a:pt x="131485" y="99576"/>
                        <a:pt x="131767" y="98607"/>
                        <a:pt x="132393" y="97874"/>
                      </a:cubicBezTo>
                      <a:cubicBezTo>
                        <a:pt x="134030" y="95648"/>
                        <a:pt x="136258" y="93926"/>
                        <a:pt x="138821" y="92903"/>
                      </a:cubicBezTo>
                      <a:cubicBezTo>
                        <a:pt x="141932" y="92147"/>
                        <a:pt x="144974" y="91114"/>
                        <a:pt x="147906" y="89818"/>
                      </a:cubicBezTo>
                      <a:cubicBezTo>
                        <a:pt x="150220" y="88361"/>
                        <a:pt x="151762" y="85876"/>
                        <a:pt x="154162" y="84504"/>
                      </a:cubicBezTo>
                      <a:cubicBezTo>
                        <a:pt x="156913" y="83441"/>
                        <a:pt x="159793" y="82749"/>
                        <a:pt x="162732" y="82448"/>
                      </a:cubicBezTo>
                      <a:cubicBezTo>
                        <a:pt x="165998" y="81718"/>
                        <a:pt x="168972" y="80050"/>
                        <a:pt x="171303" y="77648"/>
                      </a:cubicBezTo>
                      <a:cubicBezTo>
                        <a:pt x="173120" y="76116"/>
                        <a:pt x="173968" y="73726"/>
                        <a:pt x="173531" y="71392"/>
                      </a:cubicBezTo>
                      <a:cubicBezTo>
                        <a:pt x="170549" y="72527"/>
                        <a:pt x="167378" y="73080"/>
                        <a:pt x="164189" y="73020"/>
                      </a:cubicBezTo>
                      <a:cubicBezTo>
                        <a:pt x="162072" y="72836"/>
                        <a:pt x="159973" y="72434"/>
                        <a:pt x="157933" y="71820"/>
                      </a:cubicBezTo>
                      <a:cubicBezTo>
                        <a:pt x="155396" y="71670"/>
                        <a:pt x="152876" y="72330"/>
                        <a:pt x="150734" y="73706"/>
                      </a:cubicBezTo>
                      <a:cubicBezTo>
                        <a:pt x="147237" y="76269"/>
                        <a:pt x="143183" y="77972"/>
                        <a:pt x="138907" y="78677"/>
                      </a:cubicBezTo>
                      <a:cubicBezTo>
                        <a:pt x="133267" y="79579"/>
                        <a:pt x="127499" y="78358"/>
                        <a:pt x="122709" y="75248"/>
                      </a:cubicBezTo>
                      <a:cubicBezTo>
                        <a:pt x="123566" y="83133"/>
                        <a:pt x="115338" y="89561"/>
                        <a:pt x="107539" y="89904"/>
                      </a:cubicBezTo>
                      <a:cubicBezTo>
                        <a:pt x="100777" y="89775"/>
                        <a:pt x="94169" y="87820"/>
                        <a:pt x="88427" y="84247"/>
                      </a:cubicBezTo>
                      <a:cubicBezTo>
                        <a:pt x="89541" y="85937"/>
                        <a:pt x="89541" y="88129"/>
                        <a:pt x="88427" y="89818"/>
                      </a:cubicBezTo>
                      <a:cubicBezTo>
                        <a:pt x="86301" y="92248"/>
                        <a:pt x="82985" y="93275"/>
                        <a:pt x="79856" y="92475"/>
                      </a:cubicBezTo>
                      <a:cubicBezTo>
                        <a:pt x="76702" y="91454"/>
                        <a:pt x="73617" y="90252"/>
                        <a:pt x="70600" y="88875"/>
                      </a:cubicBezTo>
                      <a:cubicBezTo>
                        <a:pt x="63984" y="87357"/>
                        <a:pt x="57239" y="86439"/>
                        <a:pt x="50460" y="86133"/>
                      </a:cubicBezTo>
                      <a:cubicBezTo>
                        <a:pt x="43903" y="86336"/>
                        <a:pt x="37733" y="83039"/>
                        <a:pt x="34262" y="77477"/>
                      </a:cubicBezTo>
                      <a:cubicBezTo>
                        <a:pt x="33833" y="76051"/>
                        <a:pt x="33833" y="74532"/>
                        <a:pt x="34262" y="73106"/>
                      </a:cubicBezTo>
                      <a:cubicBezTo>
                        <a:pt x="35890" y="68821"/>
                        <a:pt x="41718" y="68735"/>
                        <a:pt x="46346" y="68306"/>
                      </a:cubicBezTo>
                      <a:cubicBezTo>
                        <a:pt x="54111" y="67574"/>
                        <a:pt x="61301" y="63929"/>
                        <a:pt x="66486" y="58107"/>
                      </a:cubicBezTo>
                      <a:cubicBezTo>
                        <a:pt x="60299" y="60931"/>
                        <a:pt x="53579" y="62393"/>
                        <a:pt x="46775" y="62393"/>
                      </a:cubicBezTo>
                      <a:cubicBezTo>
                        <a:pt x="43715" y="62687"/>
                        <a:pt x="40664" y="61831"/>
                        <a:pt x="38204" y="59993"/>
                      </a:cubicBezTo>
                      <a:cubicBezTo>
                        <a:pt x="36121" y="58278"/>
                        <a:pt x="35822" y="55200"/>
                        <a:pt x="37536" y="53116"/>
                      </a:cubicBezTo>
                      <a:cubicBezTo>
                        <a:pt x="37741" y="52874"/>
                        <a:pt x="37964" y="52651"/>
                        <a:pt x="38204" y="52451"/>
                      </a:cubicBezTo>
                      <a:cubicBezTo>
                        <a:pt x="29205" y="56565"/>
                        <a:pt x="14721" y="58450"/>
                        <a:pt x="12493" y="45252"/>
                      </a:cubicBezTo>
                      <a:cubicBezTo>
                        <a:pt x="12064" y="42681"/>
                        <a:pt x="12493" y="39938"/>
                        <a:pt x="12493" y="37281"/>
                      </a:cubicBezTo>
                      <a:cubicBezTo>
                        <a:pt x="12064" y="31968"/>
                        <a:pt x="9579" y="26483"/>
                        <a:pt x="11550" y="21512"/>
                      </a:cubicBezTo>
                      <a:cubicBezTo>
                        <a:pt x="13478" y="18217"/>
                        <a:pt x="16007" y="15310"/>
                        <a:pt x="19006" y="12941"/>
                      </a:cubicBezTo>
                      <a:cubicBezTo>
                        <a:pt x="22520" y="9373"/>
                        <a:pt x="24954" y="4889"/>
                        <a:pt x="26034" y="0"/>
                      </a:cubicBezTo>
                      <a:lnTo>
                        <a:pt x="19692" y="4028"/>
                      </a:lnTo>
                      <a:cubicBezTo>
                        <a:pt x="16692" y="6342"/>
                        <a:pt x="13693" y="8570"/>
                        <a:pt x="11122" y="10970"/>
                      </a:cubicBezTo>
                      <a:cubicBezTo>
                        <a:pt x="8122" y="13264"/>
                        <a:pt x="5662" y="16190"/>
                        <a:pt x="3922" y="19541"/>
                      </a:cubicBezTo>
                      <a:cubicBezTo>
                        <a:pt x="1360" y="25925"/>
                        <a:pt x="417" y="32844"/>
                        <a:pt x="1180" y="39681"/>
                      </a:cubicBezTo>
                      <a:cubicBezTo>
                        <a:pt x="2980" y="55965"/>
                        <a:pt x="-7391" y="64107"/>
                        <a:pt x="12064" y="83904"/>
                      </a:cubicBezTo>
                      <a:cubicBezTo>
                        <a:pt x="31519" y="103702"/>
                        <a:pt x="32805" y="107387"/>
                        <a:pt x="89627" y="107387"/>
                      </a:cubicBezTo>
                      <a:cubicBezTo>
                        <a:pt x="81570" y="161553"/>
                        <a:pt x="112681" y="163609"/>
                        <a:pt x="152876" y="170637"/>
                      </a:cubicBezTo>
                      <a:cubicBezTo>
                        <a:pt x="210298" y="180322"/>
                        <a:pt x="193929" y="179808"/>
                        <a:pt x="244494" y="197806"/>
                      </a:cubicBezTo>
                      <a:close/>
                    </a:path>
                  </a:pathLst>
                </a:custGeom>
                <a:solidFill>
                  <a:srgbClr val="1AA4BE"/>
                </a:solidFill>
                <a:ln w="8553" cap="flat">
                  <a:noFill/>
                  <a:prstDash val="solid"/>
                  <a:miter/>
                </a:ln>
              </p:spPr>
              <p:txBody>
                <a:bodyPr rtlCol="0" anchor="ctr"/>
                <a:lstStyle/>
                <a:p>
                  <a:endParaRPr lang="en-US" dirty="0"/>
                </a:p>
              </p:txBody>
            </p:sp>
            <p:sp>
              <p:nvSpPr>
                <p:cNvPr id="36" name="Freeform: Shape 409">
                  <a:extLst>
                    <a:ext uri="{FF2B5EF4-FFF2-40B4-BE49-F238E27FC236}">
                      <a16:creationId xmlns:a16="http://schemas.microsoft.com/office/drawing/2014/main" id="{BB45890F-45CC-AB9D-05E2-E420BAECF285}"/>
                    </a:ext>
                  </a:extLst>
                </p:cNvPr>
                <p:cNvSpPr/>
                <p:nvPr/>
              </p:nvSpPr>
              <p:spPr>
                <a:xfrm>
                  <a:off x="5907470" y="2254598"/>
                  <a:ext cx="343686" cy="203194"/>
                </a:xfrm>
                <a:custGeom>
                  <a:avLst/>
                  <a:gdLst>
                    <a:gd name="connsiteX0" fmla="*/ 244494 w 343686"/>
                    <a:gd name="connsiteY0" fmla="*/ 197806 h 203194"/>
                    <a:gd name="connsiteX1" fmla="*/ 260607 w 343686"/>
                    <a:gd name="connsiteY1" fmla="*/ 202005 h 203194"/>
                    <a:gd name="connsiteX2" fmla="*/ 315200 w 343686"/>
                    <a:gd name="connsiteY2" fmla="*/ 186664 h 203194"/>
                    <a:gd name="connsiteX3" fmla="*/ 333112 w 343686"/>
                    <a:gd name="connsiteY3" fmla="*/ 160953 h 203194"/>
                    <a:gd name="connsiteX4" fmla="*/ 339283 w 343686"/>
                    <a:gd name="connsiteY4" fmla="*/ 143812 h 203194"/>
                    <a:gd name="connsiteX5" fmla="*/ 341854 w 343686"/>
                    <a:gd name="connsiteY5" fmla="*/ 135241 h 203194"/>
                    <a:gd name="connsiteX6" fmla="*/ 343397 w 343686"/>
                    <a:gd name="connsiteY6" fmla="*/ 122900 h 203194"/>
                    <a:gd name="connsiteX7" fmla="*/ 343397 w 343686"/>
                    <a:gd name="connsiteY7" fmla="*/ 109187 h 203194"/>
                    <a:gd name="connsiteX8" fmla="*/ 337826 w 343686"/>
                    <a:gd name="connsiteY8" fmla="*/ 78162 h 203194"/>
                    <a:gd name="connsiteX9" fmla="*/ 327456 w 343686"/>
                    <a:gd name="connsiteY9" fmla="*/ 56222 h 203194"/>
                    <a:gd name="connsiteX10" fmla="*/ 318886 w 343686"/>
                    <a:gd name="connsiteY10" fmla="*/ 37367 h 203194"/>
                    <a:gd name="connsiteX11" fmla="*/ 298317 w 343686"/>
                    <a:gd name="connsiteY11" fmla="*/ 11656 h 203194"/>
                    <a:gd name="connsiteX12" fmla="*/ 301573 w 343686"/>
                    <a:gd name="connsiteY12" fmla="*/ 23654 h 203194"/>
                    <a:gd name="connsiteX13" fmla="*/ 300459 w 343686"/>
                    <a:gd name="connsiteY13" fmla="*/ 32225 h 203194"/>
                    <a:gd name="connsiteX14" fmla="*/ 293003 w 343686"/>
                    <a:gd name="connsiteY14" fmla="*/ 35139 h 203194"/>
                    <a:gd name="connsiteX15" fmla="*/ 305601 w 343686"/>
                    <a:gd name="connsiteY15" fmla="*/ 41567 h 203194"/>
                    <a:gd name="connsiteX16" fmla="*/ 308772 w 343686"/>
                    <a:gd name="connsiteY16" fmla="*/ 42938 h 203194"/>
                    <a:gd name="connsiteX17" fmla="*/ 308772 w 343686"/>
                    <a:gd name="connsiteY17" fmla="*/ 45166 h 203194"/>
                    <a:gd name="connsiteX18" fmla="*/ 309801 w 343686"/>
                    <a:gd name="connsiteY18" fmla="*/ 47309 h 203194"/>
                    <a:gd name="connsiteX19" fmla="*/ 312629 w 343686"/>
                    <a:gd name="connsiteY19" fmla="*/ 82448 h 203194"/>
                    <a:gd name="connsiteX20" fmla="*/ 311172 w 343686"/>
                    <a:gd name="connsiteY20" fmla="*/ 85361 h 203194"/>
                    <a:gd name="connsiteX21" fmla="*/ 309458 w 343686"/>
                    <a:gd name="connsiteY21" fmla="*/ 85361 h 203194"/>
                    <a:gd name="connsiteX22" fmla="*/ 305001 w 343686"/>
                    <a:gd name="connsiteY22" fmla="*/ 81248 h 203194"/>
                    <a:gd name="connsiteX23" fmla="*/ 307573 w 343686"/>
                    <a:gd name="connsiteY23" fmla="*/ 94189 h 203194"/>
                    <a:gd name="connsiteX24" fmla="*/ 313486 w 343686"/>
                    <a:gd name="connsiteY24" fmla="*/ 103874 h 203194"/>
                    <a:gd name="connsiteX25" fmla="*/ 318714 w 343686"/>
                    <a:gd name="connsiteY25" fmla="*/ 113987 h 203194"/>
                    <a:gd name="connsiteX26" fmla="*/ 316572 w 343686"/>
                    <a:gd name="connsiteY26" fmla="*/ 124014 h 203194"/>
                    <a:gd name="connsiteX27" fmla="*/ 309887 w 343686"/>
                    <a:gd name="connsiteY27" fmla="*/ 130699 h 203194"/>
                    <a:gd name="connsiteX28" fmla="*/ 319314 w 343686"/>
                    <a:gd name="connsiteY28" fmla="*/ 129585 h 203194"/>
                    <a:gd name="connsiteX29" fmla="*/ 327885 w 343686"/>
                    <a:gd name="connsiteY29" fmla="*/ 133870 h 203194"/>
                    <a:gd name="connsiteX30" fmla="*/ 328399 w 343686"/>
                    <a:gd name="connsiteY30" fmla="*/ 136270 h 203194"/>
                    <a:gd name="connsiteX31" fmla="*/ 327199 w 343686"/>
                    <a:gd name="connsiteY31" fmla="*/ 136870 h 203194"/>
                    <a:gd name="connsiteX32" fmla="*/ 317000 w 343686"/>
                    <a:gd name="connsiteY32" fmla="*/ 136870 h 203194"/>
                    <a:gd name="connsiteX33" fmla="*/ 309972 w 343686"/>
                    <a:gd name="connsiteY33" fmla="*/ 142183 h 203194"/>
                    <a:gd name="connsiteX34" fmla="*/ 302688 w 343686"/>
                    <a:gd name="connsiteY34" fmla="*/ 154268 h 203194"/>
                    <a:gd name="connsiteX35" fmla="*/ 290432 w 343686"/>
                    <a:gd name="connsiteY35" fmla="*/ 163695 h 203194"/>
                    <a:gd name="connsiteX36" fmla="*/ 263349 w 343686"/>
                    <a:gd name="connsiteY36" fmla="*/ 162152 h 203194"/>
                    <a:gd name="connsiteX37" fmla="*/ 258978 w 343686"/>
                    <a:gd name="connsiteY37" fmla="*/ 158381 h 203194"/>
                    <a:gd name="connsiteX38" fmla="*/ 261721 w 343686"/>
                    <a:gd name="connsiteY38" fmla="*/ 152468 h 203194"/>
                    <a:gd name="connsiteX39" fmla="*/ 267549 w 343686"/>
                    <a:gd name="connsiteY39" fmla="*/ 148783 h 203194"/>
                    <a:gd name="connsiteX40" fmla="*/ 218440 w 343686"/>
                    <a:gd name="connsiteY40" fmla="*/ 147240 h 203194"/>
                    <a:gd name="connsiteX41" fmla="*/ 204728 w 343686"/>
                    <a:gd name="connsiteY41" fmla="*/ 149125 h 203194"/>
                    <a:gd name="connsiteX42" fmla="*/ 191443 w 343686"/>
                    <a:gd name="connsiteY42" fmla="*/ 145869 h 203194"/>
                    <a:gd name="connsiteX43" fmla="*/ 184073 w 343686"/>
                    <a:gd name="connsiteY43" fmla="*/ 138670 h 203194"/>
                    <a:gd name="connsiteX44" fmla="*/ 161018 w 343686"/>
                    <a:gd name="connsiteY44" fmla="*/ 131128 h 203194"/>
                    <a:gd name="connsiteX45" fmla="*/ 156305 w 343686"/>
                    <a:gd name="connsiteY45" fmla="*/ 127785 h 203194"/>
                    <a:gd name="connsiteX46" fmla="*/ 159133 w 343686"/>
                    <a:gd name="connsiteY46" fmla="*/ 124100 h 203194"/>
                    <a:gd name="connsiteX47" fmla="*/ 150048 w 343686"/>
                    <a:gd name="connsiteY47" fmla="*/ 124614 h 203194"/>
                    <a:gd name="connsiteX48" fmla="*/ 147220 w 343686"/>
                    <a:gd name="connsiteY48" fmla="*/ 123671 h 203194"/>
                    <a:gd name="connsiteX49" fmla="*/ 145677 w 343686"/>
                    <a:gd name="connsiteY49" fmla="*/ 117929 h 203194"/>
                    <a:gd name="connsiteX50" fmla="*/ 155962 w 343686"/>
                    <a:gd name="connsiteY50" fmla="*/ 108244 h 203194"/>
                    <a:gd name="connsiteX51" fmla="*/ 170531 w 343686"/>
                    <a:gd name="connsiteY51" fmla="*/ 107730 h 203194"/>
                    <a:gd name="connsiteX52" fmla="*/ 203528 w 343686"/>
                    <a:gd name="connsiteY52" fmla="*/ 107730 h 203194"/>
                    <a:gd name="connsiteX53" fmla="*/ 219212 w 343686"/>
                    <a:gd name="connsiteY53" fmla="*/ 103102 h 203194"/>
                    <a:gd name="connsiteX54" fmla="*/ 231639 w 343686"/>
                    <a:gd name="connsiteY54" fmla="*/ 94532 h 203194"/>
                    <a:gd name="connsiteX55" fmla="*/ 175417 w 343686"/>
                    <a:gd name="connsiteY55" fmla="*/ 99074 h 203194"/>
                    <a:gd name="connsiteX56" fmla="*/ 151162 w 343686"/>
                    <a:gd name="connsiteY56" fmla="*/ 97274 h 203194"/>
                    <a:gd name="connsiteX57" fmla="*/ 140192 w 343686"/>
                    <a:gd name="connsiteY57" fmla="*/ 100531 h 203194"/>
                    <a:gd name="connsiteX58" fmla="*/ 131622 w 343686"/>
                    <a:gd name="connsiteY58" fmla="*/ 100531 h 203194"/>
                    <a:gd name="connsiteX59" fmla="*/ 132393 w 343686"/>
                    <a:gd name="connsiteY59" fmla="*/ 97874 h 203194"/>
                    <a:gd name="connsiteX60" fmla="*/ 138821 w 343686"/>
                    <a:gd name="connsiteY60" fmla="*/ 92903 h 203194"/>
                    <a:gd name="connsiteX61" fmla="*/ 147906 w 343686"/>
                    <a:gd name="connsiteY61" fmla="*/ 89818 h 203194"/>
                    <a:gd name="connsiteX62" fmla="*/ 154162 w 343686"/>
                    <a:gd name="connsiteY62" fmla="*/ 84504 h 203194"/>
                    <a:gd name="connsiteX63" fmla="*/ 162732 w 343686"/>
                    <a:gd name="connsiteY63" fmla="*/ 82448 h 203194"/>
                    <a:gd name="connsiteX64" fmla="*/ 171303 w 343686"/>
                    <a:gd name="connsiteY64" fmla="*/ 77648 h 203194"/>
                    <a:gd name="connsiteX65" fmla="*/ 173531 w 343686"/>
                    <a:gd name="connsiteY65" fmla="*/ 71392 h 203194"/>
                    <a:gd name="connsiteX66" fmla="*/ 164189 w 343686"/>
                    <a:gd name="connsiteY66" fmla="*/ 73020 h 203194"/>
                    <a:gd name="connsiteX67" fmla="*/ 157933 w 343686"/>
                    <a:gd name="connsiteY67" fmla="*/ 71820 h 203194"/>
                    <a:gd name="connsiteX68" fmla="*/ 150734 w 343686"/>
                    <a:gd name="connsiteY68" fmla="*/ 73706 h 203194"/>
                    <a:gd name="connsiteX69" fmla="*/ 138907 w 343686"/>
                    <a:gd name="connsiteY69" fmla="*/ 78677 h 203194"/>
                    <a:gd name="connsiteX70" fmla="*/ 122709 w 343686"/>
                    <a:gd name="connsiteY70" fmla="*/ 75248 h 203194"/>
                    <a:gd name="connsiteX71" fmla="*/ 107539 w 343686"/>
                    <a:gd name="connsiteY71" fmla="*/ 89904 h 203194"/>
                    <a:gd name="connsiteX72" fmla="*/ 88427 w 343686"/>
                    <a:gd name="connsiteY72" fmla="*/ 84247 h 203194"/>
                    <a:gd name="connsiteX73" fmla="*/ 88427 w 343686"/>
                    <a:gd name="connsiteY73" fmla="*/ 89818 h 203194"/>
                    <a:gd name="connsiteX74" fmla="*/ 79856 w 343686"/>
                    <a:gd name="connsiteY74" fmla="*/ 92475 h 203194"/>
                    <a:gd name="connsiteX75" fmla="*/ 70600 w 343686"/>
                    <a:gd name="connsiteY75" fmla="*/ 88875 h 203194"/>
                    <a:gd name="connsiteX76" fmla="*/ 50460 w 343686"/>
                    <a:gd name="connsiteY76" fmla="*/ 86133 h 203194"/>
                    <a:gd name="connsiteX77" fmla="*/ 34262 w 343686"/>
                    <a:gd name="connsiteY77" fmla="*/ 77477 h 203194"/>
                    <a:gd name="connsiteX78" fmla="*/ 34262 w 343686"/>
                    <a:gd name="connsiteY78" fmla="*/ 73106 h 203194"/>
                    <a:gd name="connsiteX79" fmla="*/ 46346 w 343686"/>
                    <a:gd name="connsiteY79" fmla="*/ 68306 h 203194"/>
                    <a:gd name="connsiteX80" fmla="*/ 66486 w 343686"/>
                    <a:gd name="connsiteY80" fmla="*/ 58107 h 203194"/>
                    <a:gd name="connsiteX81" fmla="*/ 46775 w 343686"/>
                    <a:gd name="connsiteY81" fmla="*/ 62393 h 203194"/>
                    <a:gd name="connsiteX82" fmla="*/ 38204 w 343686"/>
                    <a:gd name="connsiteY82" fmla="*/ 59993 h 203194"/>
                    <a:gd name="connsiteX83" fmla="*/ 37536 w 343686"/>
                    <a:gd name="connsiteY83" fmla="*/ 53116 h 203194"/>
                    <a:gd name="connsiteX84" fmla="*/ 38204 w 343686"/>
                    <a:gd name="connsiteY84" fmla="*/ 52451 h 203194"/>
                    <a:gd name="connsiteX85" fmla="*/ 12493 w 343686"/>
                    <a:gd name="connsiteY85" fmla="*/ 45252 h 203194"/>
                    <a:gd name="connsiteX86" fmla="*/ 12493 w 343686"/>
                    <a:gd name="connsiteY86" fmla="*/ 37281 h 203194"/>
                    <a:gd name="connsiteX87" fmla="*/ 11550 w 343686"/>
                    <a:gd name="connsiteY87" fmla="*/ 21512 h 203194"/>
                    <a:gd name="connsiteX88" fmla="*/ 19006 w 343686"/>
                    <a:gd name="connsiteY88" fmla="*/ 12941 h 203194"/>
                    <a:gd name="connsiteX89" fmla="*/ 26034 w 343686"/>
                    <a:gd name="connsiteY89" fmla="*/ 0 h 203194"/>
                    <a:gd name="connsiteX90" fmla="*/ 19692 w 343686"/>
                    <a:gd name="connsiteY90" fmla="*/ 4028 h 203194"/>
                    <a:gd name="connsiteX91" fmla="*/ 11122 w 343686"/>
                    <a:gd name="connsiteY91" fmla="*/ 10970 h 203194"/>
                    <a:gd name="connsiteX92" fmla="*/ 3922 w 343686"/>
                    <a:gd name="connsiteY92" fmla="*/ 19541 h 203194"/>
                    <a:gd name="connsiteX93" fmla="*/ 1180 w 343686"/>
                    <a:gd name="connsiteY93" fmla="*/ 39681 h 203194"/>
                    <a:gd name="connsiteX94" fmla="*/ 12064 w 343686"/>
                    <a:gd name="connsiteY94" fmla="*/ 83904 h 203194"/>
                    <a:gd name="connsiteX95" fmla="*/ 89627 w 343686"/>
                    <a:gd name="connsiteY95" fmla="*/ 107387 h 203194"/>
                    <a:gd name="connsiteX96" fmla="*/ 152876 w 343686"/>
                    <a:gd name="connsiteY96" fmla="*/ 170637 h 203194"/>
                    <a:gd name="connsiteX97" fmla="*/ 244494 w 343686"/>
                    <a:gd name="connsiteY97" fmla="*/ 197806 h 20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43686" h="203194">
                      <a:moveTo>
                        <a:pt x="244494" y="197806"/>
                      </a:moveTo>
                      <a:cubicBezTo>
                        <a:pt x="249731" y="199676"/>
                        <a:pt x="255122" y="201080"/>
                        <a:pt x="260607" y="202005"/>
                      </a:cubicBezTo>
                      <a:cubicBezTo>
                        <a:pt x="280207" y="205877"/>
                        <a:pt x="300485" y="200180"/>
                        <a:pt x="315200" y="186664"/>
                      </a:cubicBezTo>
                      <a:cubicBezTo>
                        <a:pt x="322785" y="179341"/>
                        <a:pt x="328870" y="170607"/>
                        <a:pt x="333112" y="160953"/>
                      </a:cubicBezTo>
                      <a:cubicBezTo>
                        <a:pt x="335581" y="155394"/>
                        <a:pt x="337638" y="149666"/>
                        <a:pt x="339283" y="143812"/>
                      </a:cubicBezTo>
                      <a:cubicBezTo>
                        <a:pt x="340406" y="141041"/>
                        <a:pt x="341263" y="138172"/>
                        <a:pt x="341854" y="135241"/>
                      </a:cubicBezTo>
                      <a:cubicBezTo>
                        <a:pt x="342454" y="131128"/>
                        <a:pt x="342883" y="126671"/>
                        <a:pt x="343397" y="122900"/>
                      </a:cubicBezTo>
                      <a:cubicBezTo>
                        <a:pt x="343783" y="118337"/>
                        <a:pt x="343783" y="113750"/>
                        <a:pt x="343397" y="109187"/>
                      </a:cubicBezTo>
                      <a:cubicBezTo>
                        <a:pt x="343183" y="98617"/>
                        <a:pt x="341306" y="88147"/>
                        <a:pt x="337826" y="78162"/>
                      </a:cubicBezTo>
                      <a:cubicBezTo>
                        <a:pt x="334998" y="70620"/>
                        <a:pt x="330970" y="63507"/>
                        <a:pt x="327456" y="56222"/>
                      </a:cubicBezTo>
                      <a:cubicBezTo>
                        <a:pt x="323942" y="48937"/>
                        <a:pt x="322057" y="43452"/>
                        <a:pt x="318886" y="37367"/>
                      </a:cubicBezTo>
                      <a:cubicBezTo>
                        <a:pt x="313658" y="27614"/>
                        <a:pt x="306681" y="18900"/>
                        <a:pt x="298317" y="11656"/>
                      </a:cubicBezTo>
                      <a:cubicBezTo>
                        <a:pt x="299945" y="15487"/>
                        <a:pt x="301042" y="19524"/>
                        <a:pt x="301573" y="23654"/>
                      </a:cubicBezTo>
                      <a:cubicBezTo>
                        <a:pt x="302096" y="26558"/>
                        <a:pt x="301710" y="29553"/>
                        <a:pt x="300459" y="32225"/>
                      </a:cubicBezTo>
                      <a:cubicBezTo>
                        <a:pt x="299028" y="34895"/>
                        <a:pt x="295865" y="36130"/>
                        <a:pt x="293003" y="35139"/>
                      </a:cubicBezTo>
                      <a:cubicBezTo>
                        <a:pt x="296731" y="38097"/>
                        <a:pt x="301016" y="40283"/>
                        <a:pt x="305601" y="41567"/>
                      </a:cubicBezTo>
                      <a:cubicBezTo>
                        <a:pt x="306733" y="41828"/>
                        <a:pt x="307804" y="42292"/>
                        <a:pt x="308772" y="42938"/>
                      </a:cubicBezTo>
                      <a:cubicBezTo>
                        <a:pt x="309715" y="43709"/>
                        <a:pt x="308772" y="44138"/>
                        <a:pt x="308772" y="45166"/>
                      </a:cubicBezTo>
                      <a:cubicBezTo>
                        <a:pt x="309630" y="45166"/>
                        <a:pt x="309801" y="46366"/>
                        <a:pt x="309801" y="47309"/>
                      </a:cubicBezTo>
                      <a:cubicBezTo>
                        <a:pt x="309287" y="59050"/>
                        <a:pt x="314258" y="70792"/>
                        <a:pt x="312629" y="82448"/>
                      </a:cubicBezTo>
                      <a:cubicBezTo>
                        <a:pt x="312595" y="83587"/>
                        <a:pt x="312064" y="84653"/>
                        <a:pt x="311172" y="85361"/>
                      </a:cubicBezTo>
                      <a:cubicBezTo>
                        <a:pt x="310624" y="85572"/>
                        <a:pt x="310007" y="85572"/>
                        <a:pt x="309458" y="85361"/>
                      </a:cubicBezTo>
                      <a:cubicBezTo>
                        <a:pt x="307247" y="85080"/>
                        <a:pt x="305456" y="83429"/>
                        <a:pt x="305001" y="81248"/>
                      </a:cubicBezTo>
                      <a:cubicBezTo>
                        <a:pt x="305250" y="85660"/>
                        <a:pt x="306116" y="90015"/>
                        <a:pt x="307573" y="94189"/>
                      </a:cubicBezTo>
                      <a:cubicBezTo>
                        <a:pt x="309193" y="97619"/>
                        <a:pt x="311172" y="100865"/>
                        <a:pt x="313486" y="103874"/>
                      </a:cubicBezTo>
                      <a:cubicBezTo>
                        <a:pt x="315826" y="106901"/>
                        <a:pt x="317600" y="110327"/>
                        <a:pt x="318714" y="113987"/>
                      </a:cubicBezTo>
                      <a:cubicBezTo>
                        <a:pt x="319974" y="117464"/>
                        <a:pt x="319143" y="121355"/>
                        <a:pt x="316572" y="124014"/>
                      </a:cubicBezTo>
                      <a:cubicBezTo>
                        <a:pt x="314258" y="126157"/>
                        <a:pt x="311001" y="127614"/>
                        <a:pt x="309887" y="130699"/>
                      </a:cubicBezTo>
                      <a:cubicBezTo>
                        <a:pt x="312903" y="129604"/>
                        <a:pt x="316126" y="129222"/>
                        <a:pt x="319314" y="129585"/>
                      </a:cubicBezTo>
                      <a:cubicBezTo>
                        <a:pt x="322588" y="129944"/>
                        <a:pt x="325631" y="131463"/>
                        <a:pt x="327885" y="133870"/>
                      </a:cubicBezTo>
                      <a:cubicBezTo>
                        <a:pt x="328484" y="134556"/>
                        <a:pt x="328999" y="135584"/>
                        <a:pt x="328399" y="136270"/>
                      </a:cubicBezTo>
                      <a:cubicBezTo>
                        <a:pt x="328082" y="136604"/>
                        <a:pt x="327653" y="136817"/>
                        <a:pt x="327199" y="136870"/>
                      </a:cubicBezTo>
                      <a:cubicBezTo>
                        <a:pt x="323805" y="136697"/>
                        <a:pt x="320394" y="136697"/>
                        <a:pt x="317000" y="136870"/>
                      </a:cubicBezTo>
                      <a:cubicBezTo>
                        <a:pt x="314206" y="137941"/>
                        <a:pt x="311764" y="139784"/>
                        <a:pt x="309972" y="142183"/>
                      </a:cubicBezTo>
                      <a:cubicBezTo>
                        <a:pt x="306716" y="145869"/>
                        <a:pt x="305859" y="150754"/>
                        <a:pt x="302688" y="154268"/>
                      </a:cubicBezTo>
                      <a:cubicBezTo>
                        <a:pt x="299491" y="158424"/>
                        <a:pt x="295266" y="161674"/>
                        <a:pt x="290432" y="163695"/>
                      </a:cubicBezTo>
                      <a:cubicBezTo>
                        <a:pt x="281458" y="165974"/>
                        <a:pt x="272005" y="165435"/>
                        <a:pt x="263349" y="162152"/>
                      </a:cubicBezTo>
                      <a:cubicBezTo>
                        <a:pt x="261395" y="161622"/>
                        <a:pt x="259793" y="160235"/>
                        <a:pt x="258978" y="158381"/>
                      </a:cubicBezTo>
                      <a:cubicBezTo>
                        <a:pt x="258670" y="156045"/>
                        <a:pt x="259741" y="153741"/>
                        <a:pt x="261721" y="152468"/>
                      </a:cubicBezTo>
                      <a:cubicBezTo>
                        <a:pt x="263726" y="151340"/>
                        <a:pt x="265672" y="150110"/>
                        <a:pt x="267549" y="148783"/>
                      </a:cubicBezTo>
                      <a:cubicBezTo>
                        <a:pt x="251351" y="148783"/>
                        <a:pt x="234467" y="145183"/>
                        <a:pt x="218440" y="147240"/>
                      </a:cubicBezTo>
                      <a:cubicBezTo>
                        <a:pt x="213898" y="147840"/>
                        <a:pt x="209355" y="148954"/>
                        <a:pt x="204728" y="149125"/>
                      </a:cubicBezTo>
                      <a:cubicBezTo>
                        <a:pt x="200057" y="149587"/>
                        <a:pt x="195369" y="148438"/>
                        <a:pt x="191443" y="145869"/>
                      </a:cubicBezTo>
                      <a:cubicBezTo>
                        <a:pt x="188701" y="143812"/>
                        <a:pt x="186730" y="140898"/>
                        <a:pt x="184073" y="138670"/>
                      </a:cubicBezTo>
                      <a:cubicBezTo>
                        <a:pt x="176934" y="134723"/>
                        <a:pt x="169109" y="132164"/>
                        <a:pt x="161018" y="131128"/>
                      </a:cubicBezTo>
                      <a:cubicBezTo>
                        <a:pt x="159013" y="130810"/>
                        <a:pt x="157265" y="129574"/>
                        <a:pt x="156305" y="127785"/>
                      </a:cubicBezTo>
                      <a:cubicBezTo>
                        <a:pt x="155533" y="125985"/>
                        <a:pt x="157247" y="123328"/>
                        <a:pt x="159133" y="124100"/>
                      </a:cubicBezTo>
                      <a:cubicBezTo>
                        <a:pt x="156167" y="124869"/>
                        <a:pt x="153082" y="125043"/>
                        <a:pt x="150048" y="124614"/>
                      </a:cubicBezTo>
                      <a:cubicBezTo>
                        <a:pt x="149037" y="124576"/>
                        <a:pt x="148051" y="124249"/>
                        <a:pt x="147220" y="123671"/>
                      </a:cubicBezTo>
                      <a:cubicBezTo>
                        <a:pt x="145643" y="122214"/>
                        <a:pt x="145043" y="119981"/>
                        <a:pt x="145677" y="117929"/>
                      </a:cubicBezTo>
                      <a:cubicBezTo>
                        <a:pt x="147220" y="113153"/>
                        <a:pt x="151102" y="109498"/>
                        <a:pt x="155962" y="108244"/>
                      </a:cubicBezTo>
                      <a:cubicBezTo>
                        <a:pt x="160736" y="107129"/>
                        <a:pt x="165689" y="106955"/>
                        <a:pt x="170531" y="107730"/>
                      </a:cubicBezTo>
                      <a:cubicBezTo>
                        <a:pt x="181476" y="109316"/>
                        <a:pt x="192583" y="109316"/>
                        <a:pt x="203528" y="107730"/>
                      </a:cubicBezTo>
                      <a:cubicBezTo>
                        <a:pt x="208936" y="106884"/>
                        <a:pt x="214206" y="105327"/>
                        <a:pt x="219212" y="103102"/>
                      </a:cubicBezTo>
                      <a:cubicBezTo>
                        <a:pt x="223925" y="101045"/>
                        <a:pt x="227268" y="97189"/>
                        <a:pt x="231639" y="94532"/>
                      </a:cubicBezTo>
                      <a:cubicBezTo>
                        <a:pt x="214498" y="103102"/>
                        <a:pt x="194272" y="102159"/>
                        <a:pt x="175417" y="99074"/>
                      </a:cubicBezTo>
                      <a:cubicBezTo>
                        <a:pt x="167455" y="97324"/>
                        <a:pt x="159296" y="96718"/>
                        <a:pt x="151162" y="97274"/>
                      </a:cubicBezTo>
                      <a:cubicBezTo>
                        <a:pt x="147323" y="97609"/>
                        <a:pt x="143595" y="98716"/>
                        <a:pt x="140192" y="100531"/>
                      </a:cubicBezTo>
                      <a:cubicBezTo>
                        <a:pt x="138392" y="101560"/>
                        <a:pt x="132993" y="104902"/>
                        <a:pt x="131622" y="100531"/>
                      </a:cubicBezTo>
                      <a:cubicBezTo>
                        <a:pt x="131485" y="99576"/>
                        <a:pt x="131767" y="98607"/>
                        <a:pt x="132393" y="97874"/>
                      </a:cubicBezTo>
                      <a:cubicBezTo>
                        <a:pt x="134030" y="95648"/>
                        <a:pt x="136258" y="93926"/>
                        <a:pt x="138821" y="92903"/>
                      </a:cubicBezTo>
                      <a:cubicBezTo>
                        <a:pt x="141932" y="92147"/>
                        <a:pt x="144974" y="91114"/>
                        <a:pt x="147906" y="89818"/>
                      </a:cubicBezTo>
                      <a:cubicBezTo>
                        <a:pt x="150220" y="88361"/>
                        <a:pt x="151762" y="85876"/>
                        <a:pt x="154162" y="84504"/>
                      </a:cubicBezTo>
                      <a:cubicBezTo>
                        <a:pt x="156913" y="83441"/>
                        <a:pt x="159793" y="82749"/>
                        <a:pt x="162732" y="82448"/>
                      </a:cubicBezTo>
                      <a:cubicBezTo>
                        <a:pt x="165998" y="81718"/>
                        <a:pt x="168972" y="80050"/>
                        <a:pt x="171303" y="77648"/>
                      </a:cubicBezTo>
                      <a:cubicBezTo>
                        <a:pt x="173120" y="76116"/>
                        <a:pt x="173968" y="73726"/>
                        <a:pt x="173531" y="71392"/>
                      </a:cubicBezTo>
                      <a:cubicBezTo>
                        <a:pt x="170549" y="72527"/>
                        <a:pt x="167378" y="73080"/>
                        <a:pt x="164189" y="73020"/>
                      </a:cubicBezTo>
                      <a:cubicBezTo>
                        <a:pt x="162072" y="72836"/>
                        <a:pt x="159973" y="72434"/>
                        <a:pt x="157933" y="71820"/>
                      </a:cubicBezTo>
                      <a:cubicBezTo>
                        <a:pt x="155396" y="71670"/>
                        <a:pt x="152876" y="72330"/>
                        <a:pt x="150734" y="73706"/>
                      </a:cubicBezTo>
                      <a:cubicBezTo>
                        <a:pt x="147237" y="76269"/>
                        <a:pt x="143183" y="77972"/>
                        <a:pt x="138907" y="78677"/>
                      </a:cubicBezTo>
                      <a:cubicBezTo>
                        <a:pt x="133267" y="79579"/>
                        <a:pt x="127499" y="78358"/>
                        <a:pt x="122709" y="75248"/>
                      </a:cubicBezTo>
                      <a:cubicBezTo>
                        <a:pt x="123566" y="83133"/>
                        <a:pt x="115338" y="89561"/>
                        <a:pt x="107539" y="89904"/>
                      </a:cubicBezTo>
                      <a:cubicBezTo>
                        <a:pt x="100777" y="89775"/>
                        <a:pt x="94169" y="87820"/>
                        <a:pt x="88427" y="84247"/>
                      </a:cubicBezTo>
                      <a:cubicBezTo>
                        <a:pt x="89541" y="85937"/>
                        <a:pt x="89541" y="88129"/>
                        <a:pt x="88427" y="89818"/>
                      </a:cubicBezTo>
                      <a:cubicBezTo>
                        <a:pt x="86301" y="92248"/>
                        <a:pt x="82985" y="93275"/>
                        <a:pt x="79856" y="92475"/>
                      </a:cubicBezTo>
                      <a:cubicBezTo>
                        <a:pt x="76702" y="91454"/>
                        <a:pt x="73617" y="90252"/>
                        <a:pt x="70600" y="88875"/>
                      </a:cubicBezTo>
                      <a:cubicBezTo>
                        <a:pt x="63984" y="87357"/>
                        <a:pt x="57239" y="86439"/>
                        <a:pt x="50460" y="86133"/>
                      </a:cubicBezTo>
                      <a:cubicBezTo>
                        <a:pt x="43903" y="86336"/>
                        <a:pt x="37733" y="83039"/>
                        <a:pt x="34262" y="77477"/>
                      </a:cubicBezTo>
                      <a:cubicBezTo>
                        <a:pt x="33833" y="76051"/>
                        <a:pt x="33833" y="74532"/>
                        <a:pt x="34262" y="73106"/>
                      </a:cubicBezTo>
                      <a:cubicBezTo>
                        <a:pt x="35890" y="68821"/>
                        <a:pt x="41718" y="68735"/>
                        <a:pt x="46346" y="68306"/>
                      </a:cubicBezTo>
                      <a:cubicBezTo>
                        <a:pt x="54111" y="67574"/>
                        <a:pt x="61301" y="63929"/>
                        <a:pt x="66486" y="58107"/>
                      </a:cubicBezTo>
                      <a:cubicBezTo>
                        <a:pt x="60299" y="60931"/>
                        <a:pt x="53579" y="62393"/>
                        <a:pt x="46775" y="62393"/>
                      </a:cubicBezTo>
                      <a:cubicBezTo>
                        <a:pt x="43715" y="62687"/>
                        <a:pt x="40664" y="61831"/>
                        <a:pt x="38204" y="59993"/>
                      </a:cubicBezTo>
                      <a:cubicBezTo>
                        <a:pt x="36121" y="58278"/>
                        <a:pt x="35822" y="55200"/>
                        <a:pt x="37536" y="53116"/>
                      </a:cubicBezTo>
                      <a:cubicBezTo>
                        <a:pt x="37741" y="52874"/>
                        <a:pt x="37964" y="52651"/>
                        <a:pt x="38204" y="52451"/>
                      </a:cubicBezTo>
                      <a:cubicBezTo>
                        <a:pt x="29205" y="56565"/>
                        <a:pt x="14721" y="58450"/>
                        <a:pt x="12493" y="45252"/>
                      </a:cubicBezTo>
                      <a:cubicBezTo>
                        <a:pt x="12064" y="42681"/>
                        <a:pt x="12493" y="39938"/>
                        <a:pt x="12493" y="37281"/>
                      </a:cubicBezTo>
                      <a:cubicBezTo>
                        <a:pt x="12064" y="31968"/>
                        <a:pt x="9579" y="26483"/>
                        <a:pt x="11550" y="21512"/>
                      </a:cubicBezTo>
                      <a:cubicBezTo>
                        <a:pt x="13478" y="18217"/>
                        <a:pt x="16007" y="15310"/>
                        <a:pt x="19006" y="12941"/>
                      </a:cubicBezTo>
                      <a:cubicBezTo>
                        <a:pt x="22520" y="9373"/>
                        <a:pt x="24954" y="4889"/>
                        <a:pt x="26034" y="0"/>
                      </a:cubicBezTo>
                      <a:lnTo>
                        <a:pt x="19692" y="4028"/>
                      </a:lnTo>
                      <a:cubicBezTo>
                        <a:pt x="16692" y="6342"/>
                        <a:pt x="13693" y="8570"/>
                        <a:pt x="11122" y="10970"/>
                      </a:cubicBezTo>
                      <a:cubicBezTo>
                        <a:pt x="8122" y="13264"/>
                        <a:pt x="5662" y="16190"/>
                        <a:pt x="3922" y="19541"/>
                      </a:cubicBezTo>
                      <a:cubicBezTo>
                        <a:pt x="1360" y="25925"/>
                        <a:pt x="417" y="32844"/>
                        <a:pt x="1180" y="39681"/>
                      </a:cubicBezTo>
                      <a:cubicBezTo>
                        <a:pt x="2980" y="55965"/>
                        <a:pt x="-7391" y="64107"/>
                        <a:pt x="12064" y="83904"/>
                      </a:cubicBezTo>
                      <a:cubicBezTo>
                        <a:pt x="31519" y="103702"/>
                        <a:pt x="32805" y="107387"/>
                        <a:pt x="89627" y="107387"/>
                      </a:cubicBezTo>
                      <a:cubicBezTo>
                        <a:pt x="81570" y="161553"/>
                        <a:pt x="112681" y="163609"/>
                        <a:pt x="152876" y="170637"/>
                      </a:cubicBezTo>
                      <a:cubicBezTo>
                        <a:pt x="210298" y="180322"/>
                        <a:pt x="193929" y="179808"/>
                        <a:pt x="244494" y="197806"/>
                      </a:cubicBezTo>
                      <a:close/>
                    </a:path>
                  </a:pathLst>
                </a:custGeom>
                <a:solidFill>
                  <a:srgbClr val="FFFFFF">
                    <a:alpha val="60000"/>
                  </a:srgbClr>
                </a:solidFill>
                <a:ln w="8553" cap="flat">
                  <a:noFill/>
                  <a:prstDash val="solid"/>
                  <a:miter/>
                </a:ln>
              </p:spPr>
              <p:txBody>
                <a:bodyPr rtlCol="0" anchor="ctr"/>
                <a:lstStyle/>
                <a:p>
                  <a:endParaRPr lang="en-US" dirty="0"/>
                </a:p>
              </p:txBody>
            </p:sp>
            <p:sp>
              <p:nvSpPr>
                <p:cNvPr id="37" name="Freeform: Shape 410">
                  <a:extLst>
                    <a:ext uri="{FF2B5EF4-FFF2-40B4-BE49-F238E27FC236}">
                      <a16:creationId xmlns:a16="http://schemas.microsoft.com/office/drawing/2014/main" id="{4885C1C4-605F-0D23-D9AF-72EDCD1E1B4F}"/>
                    </a:ext>
                  </a:extLst>
                </p:cNvPr>
                <p:cNvSpPr/>
                <p:nvPr/>
              </p:nvSpPr>
              <p:spPr>
                <a:xfrm>
                  <a:off x="6042691" y="2443319"/>
                  <a:ext cx="52879" cy="62992"/>
                </a:xfrm>
                <a:custGeom>
                  <a:avLst/>
                  <a:gdLst>
                    <a:gd name="connsiteX0" fmla="*/ 0 w 52879"/>
                    <a:gd name="connsiteY0" fmla="*/ 0 h 62992"/>
                    <a:gd name="connsiteX1" fmla="*/ 18512 w 52879"/>
                    <a:gd name="connsiteY1" fmla="*/ 23140 h 62992"/>
                    <a:gd name="connsiteX2" fmla="*/ 21940 w 52879"/>
                    <a:gd name="connsiteY2" fmla="*/ 56051 h 62992"/>
                    <a:gd name="connsiteX3" fmla="*/ 33596 w 52879"/>
                    <a:gd name="connsiteY3" fmla="*/ 62993 h 62992"/>
                    <a:gd name="connsiteX4" fmla="*/ 45509 w 52879"/>
                    <a:gd name="connsiteY4" fmla="*/ 56051 h 62992"/>
                    <a:gd name="connsiteX5" fmla="*/ 45509 w 52879"/>
                    <a:gd name="connsiteY5" fmla="*/ 32825 h 62992"/>
                    <a:gd name="connsiteX6" fmla="*/ 52880 w 52879"/>
                    <a:gd name="connsiteY6" fmla="*/ 26140 h 62992"/>
                    <a:gd name="connsiteX7" fmla="*/ 32825 w 52879"/>
                    <a:gd name="connsiteY7" fmla="*/ 11399 h 62992"/>
                    <a:gd name="connsiteX8" fmla="*/ 0 w 52879"/>
                    <a:gd name="connsiteY8" fmla="*/ 0 h 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79" h="62992">
                      <a:moveTo>
                        <a:pt x="0" y="0"/>
                      </a:moveTo>
                      <a:cubicBezTo>
                        <a:pt x="0" y="7713"/>
                        <a:pt x="14141" y="14655"/>
                        <a:pt x="18512" y="23140"/>
                      </a:cubicBezTo>
                      <a:cubicBezTo>
                        <a:pt x="22883" y="31625"/>
                        <a:pt x="21940" y="56051"/>
                        <a:pt x="21940" y="56051"/>
                      </a:cubicBezTo>
                      <a:cubicBezTo>
                        <a:pt x="21940" y="56051"/>
                        <a:pt x="21940" y="62993"/>
                        <a:pt x="33596" y="62993"/>
                      </a:cubicBezTo>
                      <a:cubicBezTo>
                        <a:pt x="45252" y="62993"/>
                        <a:pt x="45509" y="56051"/>
                        <a:pt x="45509" y="56051"/>
                      </a:cubicBezTo>
                      <a:lnTo>
                        <a:pt x="45509" y="32825"/>
                      </a:lnTo>
                      <a:cubicBezTo>
                        <a:pt x="45509" y="27511"/>
                        <a:pt x="52880" y="26140"/>
                        <a:pt x="52880" y="26140"/>
                      </a:cubicBezTo>
                      <a:cubicBezTo>
                        <a:pt x="47797" y="19350"/>
                        <a:pt x="40821" y="14220"/>
                        <a:pt x="32825" y="11399"/>
                      </a:cubicBezTo>
                      <a:cubicBezTo>
                        <a:pt x="19026" y="6514"/>
                        <a:pt x="0" y="0"/>
                        <a:pt x="0" y="0"/>
                      </a:cubicBezTo>
                      <a:close/>
                    </a:path>
                  </a:pathLst>
                </a:custGeom>
                <a:solidFill>
                  <a:srgbClr val="455A64"/>
                </a:solidFill>
                <a:ln w="8553" cap="flat">
                  <a:noFill/>
                  <a:prstDash val="solid"/>
                  <a:miter/>
                </a:ln>
              </p:spPr>
              <p:txBody>
                <a:bodyPr rtlCol="0" anchor="ctr"/>
                <a:lstStyle/>
                <a:p>
                  <a:endParaRPr lang="en-US" dirty="0"/>
                </a:p>
              </p:txBody>
            </p:sp>
            <p:sp>
              <p:nvSpPr>
                <p:cNvPr id="38" name="Freeform: Shape 411">
                  <a:extLst>
                    <a:ext uri="{FF2B5EF4-FFF2-40B4-BE49-F238E27FC236}">
                      <a16:creationId xmlns:a16="http://schemas.microsoft.com/office/drawing/2014/main" id="{C6B4BD36-7207-EA89-B72A-B17908796B6C}"/>
                    </a:ext>
                  </a:extLst>
                </p:cNvPr>
                <p:cNvSpPr/>
                <p:nvPr/>
              </p:nvSpPr>
              <p:spPr>
                <a:xfrm>
                  <a:off x="6016001" y="2412699"/>
                  <a:ext cx="181828" cy="73986"/>
                </a:xfrm>
                <a:custGeom>
                  <a:avLst/>
                  <a:gdLst>
                    <a:gd name="connsiteX0" fmla="*/ 104682 w 181828"/>
                    <a:gd name="connsiteY0" fmla="*/ 73986 h 73986"/>
                    <a:gd name="connsiteX1" fmla="*/ 78970 w 181828"/>
                    <a:gd name="connsiteY1" fmla="*/ 60359 h 73986"/>
                    <a:gd name="connsiteX2" fmla="*/ 39803 w 181828"/>
                    <a:gd name="connsiteY2" fmla="*/ 37819 h 73986"/>
                    <a:gd name="connsiteX3" fmla="*/ 37 w 181828"/>
                    <a:gd name="connsiteY3" fmla="*/ 2680 h 73986"/>
                    <a:gd name="connsiteX4" fmla="*/ 3011 w 181828"/>
                    <a:gd name="connsiteY4" fmla="*/ 4 h 73986"/>
                    <a:gd name="connsiteX5" fmla="*/ 3893 w 181828"/>
                    <a:gd name="connsiteY5" fmla="*/ 195 h 73986"/>
                    <a:gd name="connsiteX6" fmla="*/ 38175 w 181828"/>
                    <a:gd name="connsiteY6" fmla="*/ 8765 h 73986"/>
                    <a:gd name="connsiteX7" fmla="*/ 44603 w 181828"/>
                    <a:gd name="connsiteY7" fmla="*/ 9880 h 73986"/>
                    <a:gd name="connsiteX8" fmla="*/ 104596 w 181828"/>
                    <a:gd name="connsiteY8" fmla="*/ 25221 h 73986"/>
                    <a:gd name="connsiteX9" fmla="*/ 136649 w 181828"/>
                    <a:gd name="connsiteY9" fmla="*/ 37476 h 73986"/>
                    <a:gd name="connsiteX10" fmla="*/ 178387 w 181828"/>
                    <a:gd name="connsiteY10" fmla="*/ 41247 h 73986"/>
                    <a:gd name="connsiteX11" fmla="*/ 180787 w 181828"/>
                    <a:gd name="connsiteY11" fmla="*/ 41762 h 73986"/>
                    <a:gd name="connsiteX12" fmla="*/ 181815 w 181828"/>
                    <a:gd name="connsiteY12" fmla="*/ 43990 h 73986"/>
                    <a:gd name="connsiteX13" fmla="*/ 172559 w 181828"/>
                    <a:gd name="connsiteY13" fmla="*/ 64559 h 73986"/>
                    <a:gd name="connsiteX14" fmla="*/ 120280 w 181828"/>
                    <a:gd name="connsiteY14" fmla="*/ 70558 h 73986"/>
                    <a:gd name="connsiteX15" fmla="*/ 104682 w 181828"/>
                    <a:gd name="connsiteY15" fmla="*/ 73986 h 73986"/>
                    <a:gd name="connsiteX16" fmla="*/ 5779 w 181828"/>
                    <a:gd name="connsiteY16" fmla="*/ 6880 h 73986"/>
                    <a:gd name="connsiteX17" fmla="*/ 41346 w 181828"/>
                    <a:gd name="connsiteY17" fmla="*/ 32591 h 73986"/>
                    <a:gd name="connsiteX18" fmla="*/ 83341 w 181828"/>
                    <a:gd name="connsiteY18" fmla="*/ 56931 h 73986"/>
                    <a:gd name="connsiteX19" fmla="*/ 118908 w 181828"/>
                    <a:gd name="connsiteY19" fmla="*/ 64816 h 73986"/>
                    <a:gd name="connsiteX20" fmla="*/ 120708 w 181828"/>
                    <a:gd name="connsiteY20" fmla="*/ 64816 h 73986"/>
                    <a:gd name="connsiteX21" fmla="*/ 169303 w 181828"/>
                    <a:gd name="connsiteY21" fmla="*/ 60102 h 73986"/>
                    <a:gd name="connsiteX22" fmla="*/ 176245 w 181828"/>
                    <a:gd name="connsiteY22" fmla="*/ 47332 h 73986"/>
                    <a:gd name="connsiteX23" fmla="*/ 135021 w 181828"/>
                    <a:gd name="connsiteY23" fmla="*/ 42619 h 73986"/>
                    <a:gd name="connsiteX24" fmla="*/ 102796 w 181828"/>
                    <a:gd name="connsiteY24" fmla="*/ 30277 h 73986"/>
                    <a:gd name="connsiteX25" fmla="*/ 43574 w 181828"/>
                    <a:gd name="connsiteY25" fmla="*/ 15279 h 73986"/>
                    <a:gd name="connsiteX26" fmla="*/ 37147 w 181828"/>
                    <a:gd name="connsiteY26" fmla="*/ 14165 h 73986"/>
                    <a:gd name="connsiteX27" fmla="*/ 5779 w 181828"/>
                    <a:gd name="connsiteY27" fmla="*/ 6880 h 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28" h="73986">
                      <a:moveTo>
                        <a:pt x="104682" y="73986"/>
                      </a:moveTo>
                      <a:cubicBezTo>
                        <a:pt x="94457" y="73698"/>
                        <a:pt x="84952" y="68660"/>
                        <a:pt x="78970" y="60359"/>
                      </a:cubicBezTo>
                      <a:cubicBezTo>
                        <a:pt x="70400" y="49732"/>
                        <a:pt x="59858" y="43647"/>
                        <a:pt x="39803" y="37819"/>
                      </a:cubicBezTo>
                      <a:cubicBezTo>
                        <a:pt x="23520" y="33105"/>
                        <a:pt x="-1078" y="25992"/>
                        <a:pt x="37" y="2680"/>
                      </a:cubicBezTo>
                      <a:cubicBezTo>
                        <a:pt x="122" y="1121"/>
                        <a:pt x="1451" y="-77"/>
                        <a:pt x="3011" y="4"/>
                      </a:cubicBezTo>
                      <a:cubicBezTo>
                        <a:pt x="3311" y="19"/>
                        <a:pt x="3610" y="84"/>
                        <a:pt x="3893" y="195"/>
                      </a:cubicBezTo>
                      <a:cubicBezTo>
                        <a:pt x="15001" y="4215"/>
                        <a:pt x="26485" y="7087"/>
                        <a:pt x="38175" y="8765"/>
                      </a:cubicBezTo>
                      <a:lnTo>
                        <a:pt x="44603" y="9880"/>
                      </a:lnTo>
                      <a:cubicBezTo>
                        <a:pt x="84541" y="16822"/>
                        <a:pt x="89340" y="18450"/>
                        <a:pt x="104596" y="25221"/>
                      </a:cubicBezTo>
                      <a:cubicBezTo>
                        <a:pt x="111452" y="28049"/>
                        <a:pt x="120880" y="31906"/>
                        <a:pt x="136649" y="37476"/>
                      </a:cubicBezTo>
                      <a:cubicBezTo>
                        <a:pt x="149925" y="42647"/>
                        <a:pt x="164400" y="43954"/>
                        <a:pt x="178387" y="41247"/>
                      </a:cubicBezTo>
                      <a:cubicBezTo>
                        <a:pt x="179227" y="41017"/>
                        <a:pt x="180118" y="41209"/>
                        <a:pt x="180787" y="41762"/>
                      </a:cubicBezTo>
                      <a:cubicBezTo>
                        <a:pt x="181464" y="42301"/>
                        <a:pt x="181841" y="43127"/>
                        <a:pt x="181815" y="43990"/>
                      </a:cubicBezTo>
                      <a:cubicBezTo>
                        <a:pt x="182064" y="51906"/>
                        <a:pt x="178644" y="59494"/>
                        <a:pt x="172559" y="64559"/>
                      </a:cubicBezTo>
                      <a:cubicBezTo>
                        <a:pt x="162103" y="73129"/>
                        <a:pt x="143591" y="75186"/>
                        <a:pt x="120280" y="70558"/>
                      </a:cubicBezTo>
                      <a:cubicBezTo>
                        <a:pt x="115395" y="72828"/>
                        <a:pt x="110072" y="73998"/>
                        <a:pt x="104682" y="73986"/>
                      </a:cubicBezTo>
                      <a:close/>
                      <a:moveTo>
                        <a:pt x="5779" y="6880"/>
                      </a:moveTo>
                      <a:cubicBezTo>
                        <a:pt x="7579" y="21450"/>
                        <a:pt x="23605" y="27278"/>
                        <a:pt x="41346" y="32591"/>
                      </a:cubicBezTo>
                      <a:cubicBezTo>
                        <a:pt x="62686" y="38762"/>
                        <a:pt x="73999" y="45361"/>
                        <a:pt x="83341" y="56931"/>
                      </a:cubicBezTo>
                      <a:cubicBezTo>
                        <a:pt x="91166" y="68669"/>
                        <a:pt x="106858" y="72148"/>
                        <a:pt x="118908" y="64816"/>
                      </a:cubicBezTo>
                      <a:cubicBezTo>
                        <a:pt x="119491" y="64607"/>
                        <a:pt x="120125" y="64607"/>
                        <a:pt x="120708" y="64816"/>
                      </a:cubicBezTo>
                      <a:cubicBezTo>
                        <a:pt x="142477" y="69273"/>
                        <a:pt x="160132" y="67559"/>
                        <a:pt x="169303" y="60102"/>
                      </a:cubicBezTo>
                      <a:cubicBezTo>
                        <a:pt x="173228" y="56944"/>
                        <a:pt x="175730" y="52346"/>
                        <a:pt x="176245" y="47332"/>
                      </a:cubicBezTo>
                      <a:cubicBezTo>
                        <a:pt x="162326" y="49274"/>
                        <a:pt x="148142" y="47653"/>
                        <a:pt x="135021" y="42619"/>
                      </a:cubicBezTo>
                      <a:cubicBezTo>
                        <a:pt x="119166" y="36962"/>
                        <a:pt x="109310" y="33105"/>
                        <a:pt x="102796" y="30277"/>
                      </a:cubicBezTo>
                      <a:cubicBezTo>
                        <a:pt x="87541" y="24021"/>
                        <a:pt x="82913" y="21707"/>
                        <a:pt x="43574" y="15279"/>
                      </a:cubicBezTo>
                      <a:lnTo>
                        <a:pt x="37147" y="14165"/>
                      </a:lnTo>
                      <a:cubicBezTo>
                        <a:pt x="26519" y="12560"/>
                        <a:pt x="16029" y="10124"/>
                        <a:pt x="5779" y="6880"/>
                      </a:cubicBezTo>
                      <a:close/>
                    </a:path>
                  </a:pathLst>
                </a:custGeom>
                <a:solidFill>
                  <a:srgbClr val="455A64"/>
                </a:solidFill>
                <a:ln w="8553" cap="flat">
                  <a:noFill/>
                  <a:prstDash val="solid"/>
                  <a:miter/>
                </a:ln>
              </p:spPr>
              <p:txBody>
                <a:bodyPr rtlCol="0" anchor="ctr"/>
                <a:lstStyle/>
                <a:p>
                  <a:endParaRPr lang="en-US" dirty="0"/>
                </a:p>
              </p:txBody>
            </p:sp>
            <p:sp>
              <p:nvSpPr>
                <p:cNvPr id="39" name="Freeform: Shape 412">
                  <a:extLst>
                    <a:ext uri="{FF2B5EF4-FFF2-40B4-BE49-F238E27FC236}">
                      <a16:creationId xmlns:a16="http://schemas.microsoft.com/office/drawing/2014/main" id="{7903EF0E-DCB9-3228-A493-FB5863D010CB}"/>
                    </a:ext>
                  </a:extLst>
                </p:cNvPr>
                <p:cNvSpPr/>
                <p:nvPr/>
              </p:nvSpPr>
              <p:spPr>
                <a:xfrm>
                  <a:off x="5907796" y="2207573"/>
                  <a:ext cx="331360" cy="233976"/>
                </a:xfrm>
                <a:custGeom>
                  <a:avLst/>
                  <a:gdLst>
                    <a:gd name="connsiteX0" fmla="*/ 68218 w 331360"/>
                    <a:gd name="connsiteY0" fmla="*/ 107532 h 233976"/>
                    <a:gd name="connsiteX1" fmla="*/ 74388 w 331360"/>
                    <a:gd name="connsiteY1" fmla="*/ 107532 h 233976"/>
                    <a:gd name="connsiteX2" fmla="*/ 84587 w 331360"/>
                    <a:gd name="connsiteY2" fmla="*/ 104618 h 233976"/>
                    <a:gd name="connsiteX3" fmla="*/ 94700 w 331360"/>
                    <a:gd name="connsiteY3" fmla="*/ 96476 h 233976"/>
                    <a:gd name="connsiteX4" fmla="*/ 101814 w 331360"/>
                    <a:gd name="connsiteY4" fmla="*/ 85763 h 233976"/>
                    <a:gd name="connsiteX5" fmla="*/ 109527 w 331360"/>
                    <a:gd name="connsiteY5" fmla="*/ 82506 h 233976"/>
                    <a:gd name="connsiteX6" fmla="*/ 120926 w 331360"/>
                    <a:gd name="connsiteY6" fmla="*/ 73936 h 233976"/>
                    <a:gd name="connsiteX7" fmla="*/ 129496 w 331360"/>
                    <a:gd name="connsiteY7" fmla="*/ 77021 h 233976"/>
                    <a:gd name="connsiteX8" fmla="*/ 131039 w 331360"/>
                    <a:gd name="connsiteY8" fmla="*/ 78478 h 233976"/>
                    <a:gd name="connsiteX9" fmla="*/ 133781 w 331360"/>
                    <a:gd name="connsiteY9" fmla="*/ 82249 h 233976"/>
                    <a:gd name="connsiteX10" fmla="*/ 137124 w 331360"/>
                    <a:gd name="connsiteY10" fmla="*/ 91334 h 233976"/>
                    <a:gd name="connsiteX11" fmla="*/ 148008 w 331360"/>
                    <a:gd name="connsiteY11" fmla="*/ 106246 h 233976"/>
                    <a:gd name="connsiteX12" fmla="*/ 168320 w 331360"/>
                    <a:gd name="connsiteY12" fmla="*/ 82935 h 233976"/>
                    <a:gd name="connsiteX13" fmla="*/ 166178 w 331360"/>
                    <a:gd name="connsiteY13" fmla="*/ 71108 h 233976"/>
                    <a:gd name="connsiteX14" fmla="*/ 161721 w 331360"/>
                    <a:gd name="connsiteY14" fmla="*/ 61080 h 233976"/>
                    <a:gd name="connsiteX15" fmla="*/ 161721 w 331360"/>
                    <a:gd name="connsiteY15" fmla="*/ 51739 h 233976"/>
                    <a:gd name="connsiteX16" fmla="*/ 171834 w 331360"/>
                    <a:gd name="connsiteY16" fmla="*/ 52424 h 233976"/>
                    <a:gd name="connsiteX17" fmla="*/ 182804 w 331360"/>
                    <a:gd name="connsiteY17" fmla="*/ 43854 h 233976"/>
                    <a:gd name="connsiteX18" fmla="*/ 185461 w 331360"/>
                    <a:gd name="connsiteY18" fmla="*/ 30484 h 233976"/>
                    <a:gd name="connsiteX19" fmla="*/ 182633 w 331360"/>
                    <a:gd name="connsiteY19" fmla="*/ 23113 h 233976"/>
                    <a:gd name="connsiteX20" fmla="*/ 179633 w 331360"/>
                    <a:gd name="connsiteY20" fmla="*/ 12229 h 233976"/>
                    <a:gd name="connsiteX21" fmla="*/ 178690 w 331360"/>
                    <a:gd name="connsiteY21" fmla="*/ 11458 h 233976"/>
                    <a:gd name="connsiteX22" fmla="*/ 180662 w 331360"/>
                    <a:gd name="connsiteY22" fmla="*/ 24656 h 233976"/>
                    <a:gd name="connsiteX23" fmla="*/ 180662 w 331360"/>
                    <a:gd name="connsiteY23" fmla="*/ 37683 h 233976"/>
                    <a:gd name="connsiteX24" fmla="*/ 172948 w 331360"/>
                    <a:gd name="connsiteY24" fmla="*/ 46939 h 233976"/>
                    <a:gd name="connsiteX25" fmla="*/ 166778 w 331360"/>
                    <a:gd name="connsiteY25" fmla="*/ 48567 h 233976"/>
                    <a:gd name="connsiteX26" fmla="*/ 160264 w 331360"/>
                    <a:gd name="connsiteY26" fmla="*/ 46682 h 233976"/>
                    <a:gd name="connsiteX27" fmla="*/ 152465 w 331360"/>
                    <a:gd name="connsiteY27" fmla="*/ 34769 h 233976"/>
                    <a:gd name="connsiteX28" fmla="*/ 144666 w 331360"/>
                    <a:gd name="connsiteY28" fmla="*/ 24142 h 233976"/>
                    <a:gd name="connsiteX29" fmla="*/ 145951 w 331360"/>
                    <a:gd name="connsiteY29" fmla="*/ 18742 h 233976"/>
                    <a:gd name="connsiteX30" fmla="*/ 147237 w 331360"/>
                    <a:gd name="connsiteY30" fmla="*/ 15914 h 233976"/>
                    <a:gd name="connsiteX31" fmla="*/ 154693 w 331360"/>
                    <a:gd name="connsiteY31" fmla="*/ 10343 h 233976"/>
                    <a:gd name="connsiteX32" fmla="*/ 163264 w 331360"/>
                    <a:gd name="connsiteY32" fmla="*/ 7429 h 233976"/>
                    <a:gd name="connsiteX33" fmla="*/ 163264 w 331360"/>
                    <a:gd name="connsiteY33" fmla="*/ 7429 h 233976"/>
                    <a:gd name="connsiteX34" fmla="*/ 163264 w 331360"/>
                    <a:gd name="connsiteY34" fmla="*/ 7429 h 233976"/>
                    <a:gd name="connsiteX35" fmla="*/ 161721 w 331360"/>
                    <a:gd name="connsiteY35" fmla="*/ 7429 h 233976"/>
                    <a:gd name="connsiteX36" fmla="*/ 151351 w 331360"/>
                    <a:gd name="connsiteY36" fmla="*/ 8801 h 233976"/>
                    <a:gd name="connsiteX37" fmla="*/ 144152 w 331360"/>
                    <a:gd name="connsiteY37" fmla="*/ 8372 h 233976"/>
                    <a:gd name="connsiteX38" fmla="*/ 143123 w 331360"/>
                    <a:gd name="connsiteY38" fmla="*/ 6401 h 233976"/>
                    <a:gd name="connsiteX39" fmla="*/ 142095 w 331360"/>
                    <a:gd name="connsiteY39" fmla="*/ 5201 h 233976"/>
                    <a:gd name="connsiteX40" fmla="*/ 140638 w 331360"/>
                    <a:gd name="connsiteY40" fmla="*/ 5201 h 233976"/>
                    <a:gd name="connsiteX41" fmla="*/ 141580 w 331360"/>
                    <a:gd name="connsiteY41" fmla="*/ 7344 h 233976"/>
                    <a:gd name="connsiteX42" fmla="*/ 142523 w 331360"/>
                    <a:gd name="connsiteY42" fmla="*/ 9829 h 233976"/>
                    <a:gd name="connsiteX43" fmla="*/ 142523 w 331360"/>
                    <a:gd name="connsiteY43" fmla="*/ 13172 h 233976"/>
                    <a:gd name="connsiteX44" fmla="*/ 140809 w 331360"/>
                    <a:gd name="connsiteY44" fmla="*/ 23456 h 233976"/>
                    <a:gd name="connsiteX45" fmla="*/ 140038 w 331360"/>
                    <a:gd name="connsiteY45" fmla="*/ 24827 h 233976"/>
                    <a:gd name="connsiteX46" fmla="*/ 135667 w 331360"/>
                    <a:gd name="connsiteY46" fmla="*/ 22856 h 233976"/>
                    <a:gd name="connsiteX47" fmla="*/ 130439 w 331360"/>
                    <a:gd name="connsiteY47" fmla="*/ 19599 h 233976"/>
                    <a:gd name="connsiteX48" fmla="*/ 119726 w 331360"/>
                    <a:gd name="connsiteY48" fmla="*/ 13686 h 233976"/>
                    <a:gd name="connsiteX49" fmla="*/ 96071 w 331360"/>
                    <a:gd name="connsiteY49" fmla="*/ 12315 h 233976"/>
                    <a:gd name="connsiteX50" fmla="*/ 81502 w 331360"/>
                    <a:gd name="connsiteY50" fmla="*/ 17200 h 233976"/>
                    <a:gd name="connsiteX51" fmla="*/ 72931 w 331360"/>
                    <a:gd name="connsiteY51" fmla="*/ 24570 h 233976"/>
                    <a:gd name="connsiteX52" fmla="*/ 69846 w 331360"/>
                    <a:gd name="connsiteY52" fmla="*/ 45311 h 233976"/>
                    <a:gd name="connsiteX53" fmla="*/ 52105 w 331360"/>
                    <a:gd name="connsiteY53" fmla="*/ 45311 h 233976"/>
                    <a:gd name="connsiteX54" fmla="*/ 40964 w 331360"/>
                    <a:gd name="connsiteY54" fmla="*/ 57309 h 233976"/>
                    <a:gd name="connsiteX55" fmla="*/ 40364 w 331360"/>
                    <a:gd name="connsiteY55" fmla="*/ 77021 h 233976"/>
                    <a:gd name="connsiteX56" fmla="*/ 44135 w 331360"/>
                    <a:gd name="connsiteY56" fmla="*/ 77021 h 233976"/>
                    <a:gd name="connsiteX57" fmla="*/ 44820 w 331360"/>
                    <a:gd name="connsiteY57" fmla="*/ 58509 h 233976"/>
                    <a:gd name="connsiteX58" fmla="*/ 56305 w 331360"/>
                    <a:gd name="connsiteY58" fmla="*/ 47882 h 233976"/>
                    <a:gd name="connsiteX59" fmla="*/ 71560 w 331360"/>
                    <a:gd name="connsiteY59" fmla="*/ 47882 h 233976"/>
                    <a:gd name="connsiteX60" fmla="*/ 85358 w 331360"/>
                    <a:gd name="connsiteY60" fmla="*/ 53710 h 233976"/>
                    <a:gd name="connsiteX61" fmla="*/ 85358 w 331360"/>
                    <a:gd name="connsiteY61" fmla="*/ 53710 h 233976"/>
                    <a:gd name="connsiteX62" fmla="*/ 71389 w 331360"/>
                    <a:gd name="connsiteY62" fmla="*/ 44454 h 233976"/>
                    <a:gd name="connsiteX63" fmla="*/ 75331 w 331360"/>
                    <a:gd name="connsiteY63" fmla="*/ 26199 h 233976"/>
                    <a:gd name="connsiteX64" fmla="*/ 90415 w 331360"/>
                    <a:gd name="connsiteY64" fmla="*/ 17628 h 233976"/>
                    <a:gd name="connsiteX65" fmla="*/ 99757 w 331360"/>
                    <a:gd name="connsiteY65" fmla="*/ 13772 h 233976"/>
                    <a:gd name="connsiteX66" fmla="*/ 111755 w 331360"/>
                    <a:gd name="connsiteY66" fmla="*/ 12057 h 233976"/>
                    <a:gd name="connsiteX67" fmla="*/ 134724 w 331360"/>
                    <a:gd name="connsiteY67" fmla="*/ 23970 h 233976"/>
                    <a:gd name="connsiteX68" fmla="*/ 139095 w 331360"/>
                    <a:gd name="connsiteY68" fmla="*/ 27227 h 233976"/>
                    <a:gd name="connsiteX69" fmla="*/ 143466 w 331360"/>
                    <a:gd name="connsiteY69" fmla="*/ 30055 h 233976"/>
                    <a:gd name="connsiteX70" fmla="*/ 147066 w 331360"/>
                    <a:gd name="connsiteY70" fmla="*/ 33141 h 233976"/>
                    <a:gd name="connsiteX71" fmla="*/ 153665 w 331360"/>
                    <a:gd name="connsiteY71" fmla="*/ 40340 h 233976"/>
                    <a:gd name="connsiteX72" fmla="*/ 158293 w 331360"/>
                    <a:gd name="connsiteY72" fmla="*/ 58081 h 233976"/>
                    <a:gd name="connsiteX73" fmla="*/ 142609 w 331360"/>
                    <a:gd name="connsiteY73" fmla="*/ 71879 h 233976"/>
                    <a:gd name="connsiteX74" fmla="*/ 122983 w 331360"/>
                    <a:gd name="connsiteY74" fmla="*/ 70422 h 233976"/>
                    <a:gd name="connsiteX75" fmla="*/ 120977 w 331360"/>
                    <a:gd name="connsiteY75" fmla="*/ 55161 h 233976"/>
                    <a:gd name="connsiteX76" fmla="*/ 122040 w 331360"/>
                    <a:gd name="connsiteY76" fmla="*/ 53967 h 233976"/>
                    <a:gd name="connsiteX77" fmla="*/ 142695 w 331360"/>
                    <a:gd name="connsiteY77" fmla="*/ 49253 h 233976"/>
                    <a:gd name="connsiteX78" fmla="*/ 140638 w 331360"/>
                    <a:gd name="connsiteY78" fmla="*/ 46253 h 233976"/>
                    <a:gd name="connsiteX79" fmla="*/ 119212 w 331360"/>
                    <a:gd name="connsiteY79" fmla="*/ 50624 h 233976"/>
                    <a:gd name="connsiteX80" fmla="*/ 118697 w 331360"/>
                    <a:gd name="connsiteY80" fmla="*/ 48910 h 233976"/>
                    <a:gd name="connsiteX81" fmla="*/ 117069 w 331360"/>
                    <a:gd name="connsiteY81" fmla="*/ 44968 h 233976"/>
                    <a:gd name="connsiteX82" fmla="*/ 112184 w 331360"/>
                    <a:gd name="connsiteY82" fmla="*/ 37512 h 233976"/>
                    <a:gd name="connsiteX83" fmla="*/ 98214 w 331360"/>
                    <a:gd name="connsiteY83" fmla="*/ 27484 h 233976"/>
                    <a:gd name="connsiteX84" fmla="*/ 98214 w 331360"/>
                    <a:gd name="connsiteY84" fmla="*/ 29027 h 233976"/>
                    <a:gd name="connsiteX85" fmla="*/ 110727 w 331360"/>
                    <a:gd name="connsiteY85" fmla="*/ 39911 h 233976"/>
                    <a:gd name="connsiteX86" fmla="*/ 114327 w 331360"/>
                    <a:gd name="connsiteY86" fmla="*/ 46339 h 233976"/>
                    <a:gd name="connsiteX87" fmla="*/ 115698 w 331360"/>
                    <a:gd name="connsiteY87" fmla="*/ 49939 h 233976"/>
                    <a:gd name="connsiteX88" fmla="*/ 114926 w 331360"/>
                    <a:gd name="connsiteY88" fmla="*/ 59195 h 233976"/>
                    <a:gd name="connsiteX89" fmla="*/ 116383 w 331360"/>
                    <a:gd name="connsiteY89" fmla="*/ 68365 h 233976"/>
                    <a:gd name="connsiteX90" fmla="*/ 117669 w 331360"/>
                    <a:gd name="connsiteY90" fmla="*/ 70251 h 233976"/>
                    <a:gd name="connsiteX91" fmla="*/ 107984 w 331360"/>
                    <a:gd name="connsiteY91" fmla="*/ 78050 h 233976"/>
                    <a:gd name="connsiteX92" fmla="*/ 94700 w 331360"/>
                    <a:gd name="connsiteY92" fmla="*/ 80449 h 233976"/>
                    <a:gd name="connsiteX93" fmla="*/ 80730 w 331360"/>
                    <a:gd name="connsiteY93" fmla="*/ 74450 h 233976"/>
                    <a:gd name="connsiteX94" fmla="*/ 70017 w 331360"/>
                    <a:gd name="connsiteY94" fmla="*/ 63309 h 233976"/>
                    <a:gd name="connsiteX95" fmla="*/ 69160 w 331360"/>
                    <a:gd name="connsiteY95" fmla="*/ 64508 h 233976"/>
                    <a:gd name="connsiteX96" fmla="*/ 80559 w 331360"/>
                    <a:gd name="connsiteY96" fmla="*/ 78564 h 233976"/>
                    <a:gd name="connsiteX97" fmla="*/ 91529 w 331360"/>
                    <a:gd name="connsiteY97" fmla="*/ 84306 h 233976"/>
                    <a:gd name="connsiteX98" fmla="*/ 93843 w 331360"/>
                    <a:gd name="connsiteY98" fmla="*/ 86277 h 233976"/>
                    <a:gd name="connsiteX99" fmla="*/ 93072 w 331360"/>
                    <a:gd name="connsiteY99" fmla="*/ 89277 h 233976"/>
                    <a:gd name="connsiteX100" fmla="*/ 90415 w 331360"/>
                    <a:gd name="connsiteY100" fmla="*/ 93305 h 233976"/>
                    <a:gd name="connsiteX101" fmla="*/ 83387 w 331360"/>
                    <a:gd name="connsiteY101" fmla="*/ 99476 h 233976"/>
                    <a:gd name="connsiteX102" fmla="*/ 76788 w 331360"/>
                    <a:gd name="connsiteY102" fmla="*/ 101276 h 233976"/>
                    <a:gd name="connsiteX103" fmla="*/ 74131 w 331360"/>
                    <a:gd name="connsiteY103" fmla="*/ 97333 h 233976"/>
                    <a:gd name="connsiteX104" fmla="*/ 67960 w 331360"/>
                    <a:gd name="connsiteY104" fmla="*/ 91848 h 233976"/>
                    <a:gd name="connsiteX105" fmla="*/ 53219 w 331360"/>
                    <a:gd name="connsiteY105" fmla="*/ 85077 h 233976"/>
                    <a:gd name="connsiteX106" fmla="*/ 37878 w 331360"/>
                    <a:gd name="connsiteY106" fmla="*/ 81906 h 233976"/>
                    <a:gd name="connsiteX107" fmla="*/ 30165 w 331360"/>
                    <a:gd name="connsiteY107" fmla="*/ 81906 h 233976"/>
                    <a:gd name="connsiteX108" fmla="*/ 22280 w 331360"/>
                    <a:gd name="connsiteY108" fmla="*/ 83363 h 233976"/>
                    <a:gd name="connsiteX109" fmla="*/ 22280 w 331360"/>
                    <a:gd name="connsiteY109" fmla="*/ 84563 h 233976"/>
                    <a:gd name="connsiteX110" fmla="*/ 37450 w 331360"/>
                    <a:gd name="connsiteY110" fmla="*/ 85335 h 233976"/>
                    <a:gd name="connsiteX111" fmla="*/ 50563 w 331360"/>
                    <a:gd name="connsiteY111" fmla="*/ 88077 h 233976"/>
                    <a:gd name="connsiteX112" fmla="*/ 63075 w 331360"/>
                    <a:gd name="connsiteY112" fmla="*/ 93562 h 233976"/>
                    <a:gd name="connsiteX113" fmla="*/ 69246 w 331360"/>
                    <a:gd name="connsiteY113" fmla="*/ 98276 h 233976"/>
                    <a:gd name="connsiteX114" fmla="*/ 70103 w 331360"/>
                    <a:gd name="connsiteY114" fmla="*/ 101790 h 233976"/>
                    <a:gd name="connsiteX115" fmla="*/ 65475 w 331360"/>
                    <a:gd name="connsiteY115" fmla="*/ 103247 h 233976"/>
                    <a:gd name="connsiteX116" fmla="*/ 58533 w 331360"/>
                    <a:gd name="connsiteY116" fmla="*/ 107018 h 233976"/>
                    <a:gd name="connsiteX117" fmla="*/ 49963 w 331360"/>
                    <a:gd name="connsiteY117" fmla="*/ 111817 h 233976"/>
                    <a:gd name="connsiteX118" fmla="*/ 39164 w 331360"/>
                    <a:gd name="connsiteY118" fmla="*/ 113017 h 233976"/>
                    <a:gd name="connsiteX119" fmla="*/ 33936 w 331360"/>
                    <a:gd name="connsiteY119" fmla="*/ 107018 h 233976"/>
                    <a:gd name="connsiteX120" fmla="*/ 37964 w 331360"/>
                    <a:gd name="connsiteY120" fmla="*/ 101019 h 233976"/>
                    <a:gd name="connsiteX121" fmla="*/ 46534 w 331360"/>
                    <a:gd name="connsiteY121" fmla="*/ 93905 h 233976"/>
                    <a:gd name="connsiteX122" fmla="*/ 46534 w 331360"/>
                    <a:gd name="connsiteY122" fmla="*/ 92877 h 233976"/>
                    <a:gd name="connsiteX123" fmla="*/ 39421 w 331360"/>
                    <a:gd name="connsiteY123" fmla="*/ 95276 h 233976"/>
                    <a:gd name="connsiteX124" fmla="*/ 34450 w 331360"/>
                    <a:gd name="connsiteY124" fmla="*/ 99133 h 233976"/>
                    <a:gd name="connsiteX125" fmla="*/ 25023 w 331360"/>
                    <a:gd name="connsiteY125" fmla="*/ 108218 h 233976"/>
                    <a:gd name="connsiteX126" fmla="*/ 10367 w 331360"/>
                    <a:gd name="connsiteY126" fmla="*/ 108218 h 233976"/>
                    <a:gd name="connsiteX127" fmla="*/ 5482 w 331360"/>
                    <a:gd name="connsiteY127" fmla="*/ 104361 h 233976"/>
                    <a:gd name="connsiteX128" fmla="*/ 2740 w 331360"/>
                    <a:gd name="connsiteY128" fmla="*/ 98962 h 233976"/>
                    <a:gd name="connsiteX129" fmla="*/ 597 w 331360"/>
                    <a:gd name="connsiteY129" fmla="*/ 98447 h 233976"/>
                    <a:gd name="connsiteX130" fmla="*/ 5225 w 331360"/>
                    <a:gd name="connsiteY130" fmla="*/ 109589 h 233976"/>
                    <a:gd name="connsiteX131" fmla="*/ 18938 w 331360"/>
                    <a:gd name="connsiteY131" fmla="*/ 113703 h 233976"/>
                    <a:gd name="connsiteX132" fmla="*/ 29651 w 331360"/>
                    <a:gd name="connsiteY132" fmla="*/ 110532 h 233976"/>
                    <a:gd name="connsiteX133" fmla="*/ 30422 w 331360"/>
                    <a:gd name="connsiteY133" fmla="*/ 112331 h 233976"/>
                    <a:gd name="connsiteX134" fmla="*/ 39678 w 331360"/>
                    <a:gd name="connsiteY134" fmla="*/ 117217 h 233976"/>
                    <a:gd name="connsiteX135" fmla="*/ 62561 w 331360"/>
                    <a:gd name="connsiteY135" fmla="*/ 110017 h 233976"/>
                    <a:gd name="connsiteX136" fmla="*/ 68218 w 331360"/>
                    <a:gd name="connsiteY136" fmla="*/ 107532 h 233976"/>
                    <a:gd name="connsiteX137" fmla="*/ 156836 w 331360"/>
                    <a:gd name="connsiteY137" fmla="*/ 69479 h 233976"/>
                    <a:gd name="connsiteX138" fmla="*/ 160778 w 331360"/>
                    <a:gd name="connsiteY138" fmla="*/ 63651 h 233976"/>
                    <a:gd name="connsiteX139" fmla="*/ 161464 w 331360"/>
                    <a:gd name="connsiteY139" fmla="*/ 65280 h 233976"/>
                    <a:gd name="connsiteX140" fmla="*/ 163521 w 331360"/>
                    <a:gd name="connsiteY140" fmla="*/ 71793 h 233976"/>
                    <a:gd name="connsiteX141" fmla="*/ 164806 w 331360"/>
                    <a:gd name="connsiteY141" fmla="*/ 83792 h 233976"/>
                    <a:gd name="connsiteX142" fmla="*/ 162150 w 331360"/>
                    <a:gd name="connsiteY142" fmla="*/ 94162 h 233976"/>
                    <a:gd name="connsiteX143" fmla="*/ 154865 w 331360"/>
                    <a:gd name="connsiteY143" fmla="*/ 102047 h 233976"/>
                    <a:gd name="connsiteX144" fmla="*/ 145780 w 331360"/>
                    <a:gd name="connsiteY144" fmla="*/ 98876 h 233976"/>
                    <a:gd name="connsiteX145" fmla="*/ 141066 w 331360"/>
                    <a:gd name="connsiteY145" fmla="*/ 88677 h 233976"/>
                    <a:gd name="connsiteX146" fmla="*/ 135153 w 331360"/>
                    <a:gd name="connsiteY146" fmla="*/ 76678 h 233976"/>
                    <a:gd name="connsiteX147" fmla="*/ 156579 w 331360"/>
                    <a:gd name="connsiteY147" fmla="*/ 69479 h 233976"/>
                    <a:gd name="connsiteX148" fmla="*/ 186832 w 331360"/>
                    <a:gd name="connsiteY148" fmla="*/ 99219 h 233976"/>
                    <a:gd name="connsiteX149" fmla="*/ 187347 w 331360"/>
                    <a:gd name="connsiteY149" fmla="*/ 98619 h 233976"/>
                    <a:gd name="connsiteX150" fmla="*/ 195917 w 331360"/>
                    <a:gd name="connsiteY150" fmla="*/ 64337 h 233976"/>
                    <a:gd name="connsiteX151" fmla="*/ 203802 w 331360"/>
                    <a:gd name="connsiteY151" fmla="*/ 51567 h 233976"/>
                    <a:gd name="connsiteX152" fmla="*/ 202259 w 331360"/>
                    <a:gd name="connsiteY152" fmla="*/ 37426 h 233976"/>
                    <a:gd name="connsiteX153" fmla="*/ 200802 w 331360"/>
                    <a:gd name="connsiteY153" fmla="*/ 37426 h 233976"/>
                    <a:gd name="connsiteX154" fmla="*/ 201488 w 331360"/>
                    <a:gd name="connsiteY154" fmla="*/ 44625 h 233976"/>
                    <a:gd name="connsiteX155" fmla="*/ 198745 w 331360"/>
                    <a:gd name="connsiteY155" fmla="*/ 53195 h 233976"/>
                    <a:gd name="connsiteX156" fmla="*/ 187946 w 331360"/>
                    <a:gd name="connsiteY156" fmla="*/ 68451 h 233976"/>
                    <a:gd name="connsiteX157" fmla="*/ 186575 w 331360"/>
                    <a:gd name="connsiteY157" fmla="*/ 99219 h 233976"/>
                    <a:gd name="connsiteX158" fmla="*/ 203288 w 331360"/>
                    <a:gd name="connsiteY158" fmla="*/ 3059 h 233976"/>
                    <a:gd name="connsiteX159" fmla="*/ 206716 w 331360"/>
                    <a:gd name="connsiteY159" fmla="*/ 4173 h 233976"/>
                    <a:gd name="connsiteX160" fmla="*/ 209544 w 331360"/>
                    <a:gd name="connsiteY160" fmla="*/ 6744 h 233976"/>
                    <a:gd name="connsiteX161" fmla="*/ 212886 w 331360"/>
                    <a:gd name="connsiteY161" fmla="*/ 14629 h 233976"/>
                    <a:gd name="connsiteX162" fmla="*/ 212029 w 331360"/>
                    <a:gd name="connsiteY162" fmla="*/ 32455 h 233976"/>
                    <a:gd name="connsiteX163" fmla="*/ 212029 w 331360"/>
                    <a:gd name="connsiteY163" fmla="*/ 32455 h 233976"/>
                    <a:gd name="connsiteX164" fmla="*/ 215886 w 331360"/>
                    <a:gd name="connsiteY164" fmla="*/ 23885 h 233976"/>
                    <a:gd name="connsiteX165" fmla="*/ 215372 w 331360"/>
                    <a:gd name="connsiteY165" fmla="*/ 13172 h 233976"/>
                    <a:gd name="connsiteX166" fmla="*/ 210915 w 331360"/>
                    <a:gd name="connsiteY166" fmla="*/ 4087 h 233976"/>
                    <a:gd name="connsiteX167" fmla="*/ 202345 w 331360"/>
                    <a:gd name="connsiteY167" fmla="*/ 316 h 233976"/>
                    <a:gd name="connsiteX168" fmla="*/ 203030 w 331360"/>
                    <a:gd name="connsiteY168" fmla="*/ 3059 h 233976"/>
                    <a:gd name="connsiteX169" fmla="*/ 236626 w 331360"/>
                    <a:gd name="connsiteY169" fmla="*/ 40083 h 233976"/>
                    <a:gd name="connsiteX170" fmla="*/ 241255 w 331360"/>
                    <a:gd name="connsiteY170" fmla="*/ 30998 h 233976"/>
                    <a:gd name="connsiteX171" fmla="*/ 242026 w 331360"/>
                    <a:gd name="connsiteY171" fmla="*/ 21228 h 233976"/>
                    <a:gd name="connsiteX172" fmla="*/ 238941 w 331360"/>
                    <a:gd name="connsiteY172" fmla="*/ 11886 h 233976"/>
                    <a:gd name="connsiteX173" fmla="*/ 236798 w 331360"/>
                    <a:gd name="connsiteY173" fmla="*/ 14200 h 233976"/>
                    <a:gd name="connsiteX174" fmla="*/ 238169 w 331360"/>
                    <a:gd name="connsiteY174" fmla="*/ 17714 h 233976"/>
                    <a:gd name="connsiteX175" fmla="*/ 238769 w 331360"/>
                    <a:gd name="connsiteY175" fmla="*/ 21828 h 233976"/>
                    <a:gd name="connsiteX176" fmla="*/ 237998 w 331360"/>
                    <a:gd name="connsiteY176" fmla="*/ 30398 h 233976"/>
                    <a:gd name="connsiteX177" fmla="*/ 235170 w 331360"/>
                    <a:gd name="connsiteY177" fmla="*/ 37940 h 233976"/>
                    <a:gd name="connsiteX178" fmla="*/ 232770 w 331360"/>
                    <a:gd name="connsiteY178" fmla="*/ 41283 h 233976"/>
                    <a:gd name="connsiteX179" fmla="*/ 229170 w 331360"/>
                    <a:gd name="connsiteY179" fmla="*/ 43939 h 233976"/>
                    <a:gd name="connsiteX180" fmla="*/ 229170 w 331360"/>
                    <a:gd name="connsiteY180" fmla="*/ 44882 h 233976"/>
                    <a:gd name="connsiteX181" fmla="*/ 236369 w 331360"/>
                    <a:gd name="connsiteY181" fmla="*/ 40083 h 233976"/>
                    <a:gd name="connsiteX182" fmla="*/ 264566 w 331360"/>
                    <a:gd name="connsiteY182" fmla="*/ 49167 h 233976"/>
                    <a:gd name="connsiteX183" fmla="*/ 272537 w 331360"/>
                    <a:gd name="connsiteY183" fmla="*/ 57738 h 233976"/>
                    <a:gd name="connsiteX184" fmla="*/ 285649 w 331360"/>
                    <a:gd name="connsiteY184" fmla="*/ 79421 h 233976"/>
                    <a:gd name="connsiteX185" fmla="*/ 304933 w 331360"/>
                    <a:gd name="connsiteY185" fmla="*/ 91848 h 233976"/>
                    <a:gd name="connsiteX186" fmla="*/ 308018 w 331360"/>
                    <a:gd name="connsiteY186" fmla="*/ 92962 h 233976"/>
                    <a:gd name="connsiteX187" fmla="*/ 309561 w 331360"/>
                    <a:gd name="connsiteY187" fmla="*/ 115931 h 233976"/>
                    <a:gd name="connsiteX188" fmla="*/ 323445 w 331360"/>
                    <a:gd name="connsiteY188" fmla="*/ 135643 h 233976"/>
                    <a:gd name="connsiteX189" fmla="*/ 323873 w 331360"/>
                    <a:gd name="connsiteY189" fmla="*/ 134272 h 233976"/>
                    <a:gd name="connsiteX190" fmla="*/ 312389 w 331360"/>
                    <a:gd name="connsiteY190" fmla="*/ 116188 h 233976"/>
                    <a:gd name="connsiteX191" fmla="*/ 311018 w 331360"/>
                    <a:gd name="connsiteY191" fmla="*/ 94419 h 233976"/>
                    <a:gd name="connsiteX192" fmla="*/ 311018 w 331360"/>
                    <a:gd name="connsiteY192" fmla="*/ 93991 h 233976"/>
                    <a:gd name="connsiteX193" fmla="*/ 327130 w 331360"/>
                    <a:gd name="connsiteY193" fmla="*/ 102561 h 233976"/>
                    <a:gd name="connsiteX194" fmla="*/ 327559 w 331360"/>
                    <a:gd name="connsiteY194" fmla="*/ 101618 h 233976"/>
                    <a:gd name="connsiteX195" fmla="*/ 306390 w 331360"/>
                    <a:gd name="connsiteY195" fmla="*/ 88506 h 233976"/>
                    <a:gd name="connsiteX196" fmla="*/ 284535 w 331360"/>
                    <a:gd name="connsiteY196" fmla="*/ 71793 h 233976"/>
                    <a:gd name="connsiteX197" fmla="*/ 270994 w 331360"/>
                    <a:gd name="connsiteY197" fmla="*/ 49853 h 233976"/>
                    <a:gd name="connsiteX198" fmla="*/ 259767 w 331360"/>
                    <a:gd name="connsiteY198" fmla="*/ 44025 h 233976"/>
                    <a:gd name="connsiteX199" fmla="*/ 245797 w 331360"/>
                    <a:gd name="connsiteY199" fmla="*/ 45654 h 233976"/>
                    <a:gd name="connsiteX200" fmla="*/ 245797 w 331360"/>
                    <a:gd name="connsiteY200" fmla="*/ 46253 h 233976"/>
                    <a:gd name="connsiteX201" fmla="*/ 264309 w 331360"/>
                    <a:gd name="connsiteY201" fmla="*/ 49167 h 233976"/>
                    <a:gd name="connsiteX202" fmla="*/ 330473 w 331360"/>
                    <a:gd name="connsiteY202" fmla="*/ 153727 h 233976"/>
                    <a:gd name="connsiteX203" fmla="*/ 302533 w 331360"/>
                    <a:gd name="connsiteY203" fmla="*/ 119016 h 233976"/>
                    <a:gd name="connsiteX204" fmla="*/ 276822 w 331360"/>
                    <a:gd name="connsiteY204" fmla="*/ 94591 h 233976"/>
                    <a:gd name="connsiteX205" fmla="*/ 265937 w 331360"/>
                    <a:gd name="connsiteY205" fmla="*/ 105132 h 233976"/>
                    <a:gd name="connsiteX206" fmla="*/ 274936 w 331360"/>
                    <a:gd name="connsiteY206" fmla="*/ 123387 h 233976"/>
                    <a:gd name="connsiteX207" fmla="*/ 286249 w 331360"/>
                    <a:gd name="connsiteY207" fmla="*/ 143185 h 233976"/>
                    <a:gd name="connsiteX208" fmla="*/ 286935 w 331360"/>
                    <a:gd name="connsiteY208" fmla="*/ 154755 h 233976"/>
                    <a:gd name="connsiteX209" fmla="*/ 293791 w 331360"/>
                    <a:gd name="connsiteY209" fmla="*/ 164097 h 233976"/>
                    <a:gd name="connsiteX210" fmla="*/ 297905 w 331360"/>
                    <a:gd name="connsiteY210" fmla="*/ 165297 h 233976"/>
                    <a:gd name="connsiteX211" fmla="*/ 299619 w 331360"/>
                    <a:gd name="connsiteY211" fmla="*/ 165125 h 233976"/>
                    <a:gd name="connsiteX212" fmla="*/ 298162 w 331360"/>
                    <a:gd name="connsiteY212" fmla="*/ 163668 h 233976"/>
                    <a:gd name="connsiteX213" fmla="*/ 291991 w 331360"/>
                    <a:gd name="connsiteY213" fmla="*/ 153041 h 233976"/>
                    <a:gd name="connsiteX214" fmla="*/ 289420 w 331360"/>
                    <a:gd name="connsiteY214" fmla="*/ 137443 h 233976"/>
                    <a:gd name="connsiteX215" fmla="*/ 279222 w 331360"/>
                    <a:gd name="connsiteY215" fmla="*/ 122273 h 233976"/>
                    <a:gd name="connsiteX216" fmla="*/ 271508 w 331360"/>
                    <a:gd name="connsiteY216" fmla="*/ 104704 h 233976"/>
                    <a:gd name="connsiteX217" fmla="*/ 285221 w 331360"/>
                    <a:gd name="connsiteY217" fmla="*/ 99733 h 233976"/>
                    <a:gd name="connsiteX218" fmla="*/ 297734 w 331360"/>
                    <a:gd name="connsiteY218" fmla="*/ 115417 h 233976"/>
                    <a:gd name="connsiteX219" fmla="*/ 306304 w 331360"/>
                    <a:gd name="connsiteY219" fmla="*/ 139157 h 233976"/>
                    <a:gd name="connsiteX220" fmla="*/ 313160 w 331360"/>
                    <a:gd name="connsiteY220" fmla="*/ 147727 h 233976"/>
                    <a:gd name="connsiteX221" fmla="*/ 330987 w 331360"/>
                    <a:gd name="connsiteY221" fmla="*/ 156298 h 233976"/>
                    <a:gd name="connsiteX222" fmla="*/ 330216 w 331360"/>
                    <a:gd name="connsiteY222" fmla="*/ 153727 h 233976"/>
                    <a:gd name="connsiteX223" fmla="*/ 231056 w 331360"/>
                    <a:gd name="connsiteY223" fmla="*/ 95791 h 233976"/>
                    <a:gd name="connsiteX224" fmla="*/ 231056 w 331360"/>
                    <a:gd name="connsiteY224" fmla="*/ 95791 h 233976"/>
                    <a:gd name="connsiteX225" fmla="*/ 316760 w 331360"/>
                    <a:gd name="connsiteY225" fmla="*/ 176181 h 233976"/>
                    <a:gd name="connsiteX226" fmla="*/ 299619 w 331360"/>
                    <a:gd name="connsiteY226" fmla="*/ 182523 h 233976"/>
                    <a:gd name="connsiteX227" fmla="*/ 282478 w 331360"/>
                    <a:gd name="connsiteY227" fmla="*/ 194350 h 233976"/>
                    <a:gd name="connsiteX228" fmla="*/ 268851 w 331360"/>
                    <a:gd name="connsiteY228" fmla="*/ 195636 h 233976"/>
                    <a:gd name="connsiteX229" fmla="*/ 272451 w 331360"/>
                    <a:gd name="connsiteY229" fmla="*/ 193151 h 233976"/>
                    <a:gd name="connsiteX230" fmla="*/ 279307 w 331360"/>
                    <a:gd name="connsiteY230" fmla="*/ 170867 h 233976"/>
                    <a:gd name="connsiteX231" fmla="*/ 269794 w 331360"/>
                    <a:gd name="connsiteY231" fmla="*/ 163240 h 233976"/>
                    <a:gd name="connsiteX232" fmla="*/ 264137 w 331360"/>
                    <a:gd name="connsiteY232" fmla="*/ 162468 h 233976"/>
                    <a:gd name="connsiteX233" fmla="*/ 260795 w 331360"/>
                    <a:gd name="connsiteY233" fmla="*/ 162468 h 233976"/>
                    <a:gd name="connsiteX234" fmla="*/ 266452 w 331360"/>
                    <a:gd name="connsiteY234" fmla="*/ 155098 h 233976"/>
                    <a:gd name="connsiteX235" fmla="*/ 264309 w 331360"/>
                    <a:gd name="connsiteY235" fmla="*/ 135472 h 233976"/>
                    <a:gd name="connsiteX236" fmla="*/ 250253 w 331360"/>
                    <a:gd name="connsiteY236" fmla="*/ 131101 h 233976"/>
                    <a:gd name="connsiteX237" fmla="*/ 252653 w 331360"/>
                    <a:gd name="connsiteY237" fmla="*/ 127758 h 233976"/>
                    <a:gd name="connsiteX238" fmla="*/ 255567 w 331360"/>
                    <a:gd name="connsiteY238" fmla="*/ 109675 h 233976"/>
                    <a:gd name="connsiteX239" fmla="*/ 238709 w 331360"/>
                    <a:gd name="connsiteY239" fmla="*/ 106191 h 233976"/>
                    <a:gd name="connsiteX240" fmla="*/ 237398 w 331360"/>
                    <a:gd name="connsiteY240" fmla="*/ 107189 h 233976"/>
                    <a:gd name="connsiteX241" fmla="*/ 225742 w 331360"/>
                    <a:gd name="connsiteY241" fmla="*/ 117731 h 233976"/>
                    <a:gd name="connsiteX242" fmla="*/ 222914 w 331360"/>
                    <a:gd name="connsiteY242" fmla="*/ 119016 h 233976"/>
                    <a:gd name="connsiteX243" fmla="*/ 224114 w 331360"/>
                    <a:gd name="connsiteY243" fmla="*/ 103504 h 233976"/>
                    <a:gd name="connsiteX244" fmla="*/ 225828 w 331360"/>
                    <a:gd name="connsiteY244" fmla="*/ 100161 h 233976"/>
                    <a:gd name="connsiteX245" fmla="*/ 227028 w 331360"/>
                    <a:gd name="connsiteY245" fmla="*/ 97847 h 233976"/>
                    <a:gd name="connsiteX246" fmla="*/ 232170 w 331360"/>
                    <a:gd name="connsiteY246" fmla="*/ 94591 h 233976"/>
                    <a:gd name="connsiteX247" fmla="*/ 238598 w 331360"/>
                    <a:gd name="connsiteY247" fmla="*/ 90134 h 233976"/>
                    <a:gd name="connsiteX248" fmla="*/ 242283 w 331360"/>
                    <a:gd name="connsiteY248" fmla="*/ 84992 h 233976"/>
                    <a:gd name="connsiteX249" fmla="*/ 251368 w 331360"/>
                    <a:gd name="connsiteY249" fmla="*/ 82763 h 233976"/>
                    <a:gd name="connsiteX250" fmla="*/ 260709 w 331360"/>
                    <a:gd name="connsiteY250" fmla="*/ 84306 h 233976"/>
                    <a:gd name="connsiteX251" fmla="*/ 259424 w 331360"/>
                    <a:gd name="connsiteY251" fmla="*/ 81992 h 233976"/>
                    <a:gd name="connsiteX252" fmla="*/ 250853 w 331360"/>
                    <a:gd name="connsiteY252" fmla="*/ 80107 h 233976"/>
                    <a:gd name="connsiteX253" fmla="*/ 241597 w 331360"/>
                    <a:gd name="connsiteY253" fmla="*/ 82078 h 233976"/>
                    <a:gd name="connsiteX254" fmla="*/ 239883 w 331360"/>
                    <a:gd name="connsiteY254" fmla="*/ 82078 h 233976"/>
                    <a:gd name="connsiteX255" fmla="*/ 239883 w 331360"/>
                    <a:gd name="connsiteY255" fmla="*/ 81478 h 233976"/>
                    <a:gd name="connsiteX256" fmla="*/ 239883 w 331360"/>
                    <a:gd name="connsiteY256" fmla="*/ 77193 h 233976"/>
                    <a:gd name="connsiteX257" fmla="*/ 240997 w 331360"/>
                    <a:gd name="connsiteY257" fmla="*/ 73165 h 233976"/>
                    <a:gd name="connsiteX258" fmla="*/ 247682 w 331360"/>
                    <a:gd name="connsiteY258" fmla="*/ 68708 h 233976"/>
                    <a:gd name="connsiteX259" fmla="*/ 253596 w 331360"/>
                    <a:gd name="connsiteY259" fmla="*/ 68708 h 233976"/>
                    <a:gd name="connsiteX260" fmla="*/ 258567 w 331360"/>
                    <a:gd name="connsiteY260" fmla="*/ 68708 h 233976"/>
                    <a:gd name="connsiteX261" fmla="*/ 258567 w 331360"/>
                    <a:gd name="connsiteY261" fmla="*/ 67765 h 233976"/>
                    <a:gd name="connsiteX262" fmla="*/ 252653 w 331360"/>
                    <a:gd name="connsiteY262" fmla="*/ 65708 h 233976"/>
                    <a:gd name="connsiteX263" fmla="*/ 246140 w 331360"/>
                    <a:gd name="connsiteY263" fmla="*/ 65708 h 233976"/>
                    <a:gd name="connsiteX264" fmla="*/ 237569 w 331360"/>
                    <a:gd name="connsiteY264" fmla="*/ 71708 h 233976"/>
                    <a:gd name="connsiteX265" fmla="*/ 235941 w 331360"/>
                    <a:gd name="connsiteY265" fmla="*/ 82678 h 233976"/>
                    <a:gd name="connsiteX266" fmla="*/ 234055 w 331360"/>
                    <a:gd name="connsiteY266" fmla="*/ 90734 h 233976"/>
                    <a:gd name="connsiteX267" fmla="*/ 227371 w 331360"/>
                    <a:gd name="connsiteY267" fmla="*/ 93391 h 233976"/>
                    <a:gd name="connsiteX268" fmla="*/ 221114 w 331360"/>
                    <a:gd name="connsiteY268" fmla="*/ 100761 h 233976"/>
                    <a:gd name="connsiteX269" fmla="*/ 219400 w 331360"/>
                    <a:gd name="connsiteY269" fmla="*/ 119959 h 233976"/>
                    <a:gd name="connsiteX270" fmla="*/ 208687 w 331360"/>
                    <a:gd name="connsiteY270" fmla="*/ 117731 h 233976"/>
                    <a:gd name="connsiteX271" fmla="*/ 210315 w 331360"/>
                    <a:gd name="connsiteY271" fmla="*/ 115245 h 233976"/>
                    <a:gd name="connsiteX272" fmla="*/ 212801 w 331360"/>
                    <a:gd name="connsiteY272" fmla="*/ 89534 h 233976"/>
                    <a:gd name="connsiteX273" fmla="*/ 216315 w 331360"/>
                    <a:gd name="connsiteY273" fmla="*/ 76079 h 233976"/>
                    <a:gd name="connsiteX274" fmla="*/ 222742 w 331360"/>
                    <a:gd name="connsiteY274" fmla="*/ 67508 h 233976"/>
                    <a:gd name="connsiteX275" fmla="*/ 222742 w 331360"/>
                    <a:gd name="connsiteY275" fmla="*/ 66480 h 233976"/>
                    <a:gd name="connsiteX276" fmla="*/ 211001 w 331360"/>
                    <a:gd name="connsiteY276" fmla="*/ 82335 h 233976"/>
                    <a:gd name="connsiteX277" fmla="*/ 208601 w 331360"/>
                    <a:gd name="connsiteY277" fmla="*/ 109075 h 233976"/>
                    <a:gd name="connsiteX278" fmla="*/ 201573 w 331360"/>
                    <a:gd name="connsiteY278" fmla="*/ 119016 h 233976"/>
                    <a:gd name="connsiteX279" fmla="*/ 189061 w 331360"/>
                    <a:gd name="connsiteY279" fmla="*/ 121588 h 233976"/>
                    <a:gd name="connsiteX280" fmla="*/ 179890 w 331360"/>
                    <a:gd name="connsiteY280" fmla="*/ 114817 h 233976"/>
                    <a:gd name="connsiteX281" fmla="*/ 172863 w 331360"/>
                    <a:gd name="connsiteY281" fmla="*/ 110360 h 233976"/>
                    <a:gd name="connsiteX282" fmla="*/ 171577 w 331360"/>
                    <a:gd name="connsiteY282" fmla="*/ 110360 h 233976"/>
                    <a:gd name="connsiteX283" fmla="*/ 170806 w 331360"/>
                    <a:gd name="connsiteY283" fmla="*/ 111217 h 233976"/>
                    <a:gd name="connsiteX284" fmla="*/ 170806 w 331360"/>
                    <a:gd name="connsiteY284" fmla="*/ 111903 h 233976"/>
                    <a:gd name="connsiteX285" fmla="*/ 173291 w 331360"/>
                    <a:gd name="connsiteY285" fmla="*/ 114046 h 233976"/>
                    <a:gd name="connsiteX286" fmla="*/ 164721 w 331360"/>
                    <a:gd name="connsiteY286" fmla="*/ 121330 h 233976"/>
                    <a:gd name="connsiteX287" fmla="*/ 153665 w 331360"/>
                    <a:gd name="connsiteY287" fmla="*/ 119188 h 233976"/>
                    <a:gd name="connsiteX288" fmla="*/ 146980 w 331360"/>
                    <a:gd name="connsiteY288" fmla="*/ 124759 h 233976"/>
                    <a:gd name="connsiteX289" fmla="*/ 136952 w 331360"/>
                    <a:gd name="connsiteY289" fmla="*/ 128101 h 233976"/>
                    <a:gd name="connsiteX290" fmla="*/ 118355 w 331360"/>
                    <a:gd name="connsiteY290" fmla="*/ 117902 h 233976"/>
                    <a:gd name="connsiteX291" fmla="*/ 121011 w 331360"/>
                    <a:gd name="connsiteY291" fmla="*/ 95962 h 233976"/>
                    <a:gd name="connsiteX292" fmla="*/ 121011 w 331360"/>
                    <a:gd name="connsiteY292" fmla="*/ 94848 h 233976"/>
                    <a:gd name="connsiteX293" fmla="*/ 111755 w 331360"/>
                    <a:gd name="connsiteY293" fmla="*/ 100847 h 233976"/>
                    <a:gd name="connsiteX294" fmla="*/ 113127 w 331360"/>
                    <a:gd name="connsiteY294" fmla="*/ 113960 h 233976"/>
                    <a:gd name="connsiteX295" fmla="*/ 121697 w 331360"/>
                    <a:gd name="connsiteY295" fmla="*/ 126216 h 233976"/>
                    <a:gd name="connsiteX296" fmla="*/ 121697 w 331360"/>
                    <a:gd name="connsiteY296" fmla="*/ 126815 h 233976"/>
                    <a:gd name="connsiteX297" fmla="*/ 93929 w 331360"/>
                    <a:gd name="connsiteY297" fmla="*/ 135129 h 233976"/>
                    <a:gd name="connsiteX298" fmla="*/ 79359 w 331360"/>
                    <a:gd name="connsiteY298" fmla="*/ 127073 h 233976"/>
                    <a:gd name="connsiteX299" fmla="*/ 62218 w 331360"/>
                    <a:gd name="connsiteY299" fmla="*/ 127587 h 233976"/>
                    <a:gd name="connsiteX300" fmla="*/ 62218 w 331360"/>
                    <a:gd name="connsiteY300" fmla="*/ 128958 h 233976"/>
                    <a:gd name="connsiteX301" fmla="*/ 74560 w 331360"/>
                    <a:gd name="connsiteY301" fmla="*/ 128958 h 233976"/>
                    <a:gd name="connsiteX302" fmla="*/ 84501 w 331360"/>
                    <a:gd name="connsiteY302" fmla="*/ 132986 h 233976"/>
                    <a:gd name="connsiteX303" fmla="*/ 99157 w 331360"/>
                    <a:gd name="connsiteY303" fmla="*/ 141042 h 233976"/>
                    <a:gd name="connsiteX304" fmla="*/ 96586 w 331360"/>
                    <a:gd name="connsiteY304" fmla="*/ 148584 h 233976"/>
                    <a:gd name="connsiteX305" fmla="*/ 92815 w 331360"/>
                    <a:gd name="connsiteY305" fmla="*/ 151584 h 233976"/>
                    <a:gd name="connsiteX306" fmla="*/ 90758 w 331360"/>
                    <a:gd name="connsiteY306" fmla="*/ 152527 h 233976"/>
                    <a:gd name="connsiteX307" fmla="*/ 87930 w 331360"/>
                    <a:gd name="connsiteY307" fmla="*/ 153470 h 233976"/>
                    <a:gd name="connsiteX308" fmla="*/ 87930 w 331360"/>
                    <a:gd name="connsiteY308" fmla="*/ 154412 h 233976"/>
                    <a:gd name="connsiteX309" fmla="*/ 91186 w 331360"/>
                    <a:gd name="connsiteY309" fmla="*/ 154927 h 233976"/>
                    <a:gd name="connsiteX310" fmla="*/ 94015 w 331360"/>
                    <a:gd name="connsiteY310" fmla="*/ 154412 h 233976"/>
                    <a:gd name="connsiteX311" fmla="*/ 99843 w 331360"/>
                    <a:gd name="connsiteY311" fmla="*/ 150470 h 233976"/>
                    <a:gd name="connsiteX312" fmla="*/ 102756 w 331360"/>
                    <a:gd name="connsiteY312" fmla="*/ 141899 h 233976"/>
                    <a:gd name="connsiteX313" fmla="*/ 125982 w 331360"/>
                    <a:gd name="connsiteY313" fmla="*/ 128615 h 233976"/>
                    <a:gd name="connsiteX314" fmla="*/ 144409 w 331360"/>
                    <a:gd name="connsiteY314" fmla="*/ 130329 h 233976"/>
                    <a:gd name="connsiteX315" fmla="*/ 149465 w 331360"/>
                    <a:gd name="connsiteY315" fmla="*/ 127930 h 233976"/>
                    <a:gd name="connsiteX316" fmla="*/ 154093 w 331360"/>
                    <a:gd name="connsiteY316" fmla="*/ 123473 h 233976"/>
                    <a:gd name="connsiteX317" fmla="*/ 163264 w 331360"/>
                    <a:gd name="connsiteY317" fmla="*/ 124501 h 233976"/>
                    <a:gd name="connsiteX318" fmla="*/ 169777 w 331360"/>
                    <a:gd name="connsiteY318" fmla="*/ 124501 h 233976"/>
                    <a:gd name="connsiteX319" fmla="*/ 177491 w 331360"/>
                    <a:gd name="connsiteY319" fmla="*/ 117388 h 233976"/>
                    <a:gd name="connsiteX320" fmla="*/ 181690 w 331360"/>
                    <a:gd name="connsiteY320" fmla="*/ 122530 h 233976"/>
                    <a:gd name="connsiteX321" fmla="*/ 191718 w 331360"/>
                    <a:gd name="connsiteY321" fmla="*/ 125101 h 233976"/>
                    <a:gd name="connsiteX322" fmla="*/ 207059 w 331360"/>
                    <a:gd name="connsiteY322" fmla="*/ 119445 h 233976"/>
                    <a:gd name="connsiteX323" fmla="*/ 207059 w 331360"/>
                    <a:gd name="connsiteY323" fmla="*/ 119445 h 233976"/>
                    <a:gd name="connsiteX324" fmla="*/ 225056 w 331360"/>
                    <a:gd name="connsiteY324" fmla="*/ 122530 h 233976"/>
                    <a:gd name="connsiteX325" fmla="*/ 240569 w 331360"/>
                    <a:gd name="connsiteY325" fmla="*/ 110617 h 233976"/>
                    <a:gd name="connsiteX326" fmla="*/ 250939 w 331360"/>
                    <a:gd name="connsiteY326" fmla="*/ 110189 h 233976"/>
                    <a:gd name="connsiteX327" fmla="*/ 250939 w 331360"/>
                    <a:gd name="connsiteY327" fmla="*/ 119788 h 233976"/>
                    <a:gd name="connsiteX328" fmla="*/ 238769 w 331360"/>
                    <a:gd name="connsiteY328" fmla="*/ 135729 h 233976"/>
                    <a:gd name="connsiteX329" fmla="*/ 195060 w 331360"/>
                    <a:gd name="connsiteY329" fmla="*/ 147984 h 233976"/>
                    <a:gd name="connsiteX330" fmla="*/ 149122 w 331360"/>
                    <a:gd name="connsiteY330" fmla="*/ 145499 h 233976"/>
                    <a:gd name="connsiteX331" fmla="*/ 131210 w 331360"/>
                    <a:gd name="connsiteY331" fmla="*/ 154669 h 233976"/>
                    <a:gd name="connsiteX332" fmla="*/ 124611 w 331360"/>
                    <a:gd name="connsiteY332" fmla="*/ 163240 h 233976"/>
                    <a:gd name="connsiteX333" fmla="*/ 119383 w 331360"/>
                    <a:gd name="connsiteY333" fmla="*/ 167696 h 233976"/>
                    <a:gd name="connsiteX334" fmla="*/ 113598 w 331360"/>
                    <a:gd name="connsiteY334" fmla="*/ 165521 h 233976"/>
                    <a:gd name="connsiteX335" fmla="*/ 113212 w 331360"/>
                    <a:gd name="connsiteY335" fmla="*/ 163497 h 233976"/>
                    <a:gd name="connsiteX336" fmla="*/ 110984 w 331360"/>
                    <a:gd name="connsiteY336" fmla="*/ 162126 h 233976"/>
                    <a:gd name="connsiteX337" fmla="*/ 118697 w 331360"/>
                    <a:gd name="connsiteY337" fmla="*/ 172239 h 233976"/>
                    <a:gd name="connsiteX338" fmla="*/ 134981 w 331360"/>
                    <a:gd name="connsiteY338" fmla="*/ 157669 h 233976"/>
                    <a:gd name="connsiteX339" fmla="*/ 184175 w 331360"/>
                    <a:gd name="connsiteY339" fmla="*/ 150813 h 233976"/>
                    <a:gd name="connsiteX340" fmla="*/ 235598 w 331360"/>
                    <a:gd name="connsiteY340" fmla="*/ 143699 h 233976"/>
                    <a:gd name="connsiteX341" fmla="*/ 252739 w 331360"/>
                    <a:gd name="connsiteY341" fmla="*/ 135129 h 233976"/>
                    <a:gd name="connsiteX342" fmla="*/ 261309 w 331360"/>
                    <a:gd name="connsiteY342" fmla="*/ 138728 h 233976"/>
                    <a:gd name="connsiteX343" fmla="*/ 259338 w 331360"/>
                    <a:gd name="connsiteY343" fmla="*/ 156726 h 233976"/>
                    <a:gd name="connsiteX344" fmla="*/ 224371 w 331360"/>
                    <a:gd name="connsiteY344" fmla="*/ 176781 h 233976"/>
                    <a:gd name="connsiteX345" fmla="*/ 203802 w 331360"/>
                    <a:gd name="connsiteY345" fmla="*/ 179438 h 233976"/>
                    <a:gd name="connsiteX346" fmla="*/ 186661 w 331360"/>
                    <a:gd name="connsiteY346" fmla="*/ 174210 h 233976"/>
                    <a:gd name="connsiteX347" fmla="*/ 153922 w 331360"/>
                    <a:gd name="connsiteY347" fmla="*/ 169411 h 233976"/>
                    <a:gd name="connsiteX348" fmla="*/ 135667 w 331360"/>
                    <a:gd name="connsiteY348" fmla="*/ 180723 h 233976"/>
                    <a:gd name="connsiteX349" fmla="*/ 124868 w 331360"/>
                    <a:gd name="connsiteY349" fmla="*/ 185094 h 233976"/>
                    <a:gd name="connsiteX350" fmla="*/ 117378 w 331360"/>
                    <a:gd name="connsiteY350" fmla="*/ 178200 h 233976"/>
                    <a:gd name="connsiteX351" fmla="*/ 117412 w 331360"/>
                    <a:gd name="connsiteY351" fmla="*/ 177124 h 233976"/>
                    <a:gd name="connsiteX352" fmla="*/ 114498 w 331360"/>
                    <a:gd name="connsiteY352" fmla="*/ 175153 h 233976"/>
                    <a:gd name="connsiteX353" fmla="*/ 122040 w 331360"/>
                    <a:gd name="connsiteY353" fmla="*/ 189037 h 233976"/>
                    <a:gd name="connsiteX354" fmla="*/ 136181 w 331360"/>
                    <a:gd name="connsiteY354" fmla="*/ 186123 h 233976"/>
                    <a:gd name="connsiteX355" fmla="*/ 143552 w 331360"/>
                    <a:gd name="connsiteY355" fmla="*/ 186980 h 233976"/>
                    <a:gd name="connsiteX356" fmla="*/ 153750 w 331360"/>
                    <a:gd name="connsiteY356" fmla="*/ 188780 h 233976"/>
                    <a:gd name="connsiteX357" fmla="*/ 170291 w 331360"/>
                    <a:gd name="connsiteY357" fmla="*/ 195293 h 233976"/>
                    <a:gd name="connsiteX358" fmla="*/ 181347 w 331360"/>
                    <a:gd name="connsiteY358" fmla="*/ 206863 h 233976"/>
                    <a:gd name="connsiteX359" fmla="*/ 183576 w 331360"/>
                    <a:gd name="connsiteY359" fmla="*/ 214320 h 233976"/>
                    <a:gd name="connsiteX360" fmla="*/ 182633 w 331360"/>
                    <a:gd name="connsiteY360" fmla="*/ 218948 h 233976"/>
                    <a:gd name="connsiteX361" fmla="*/ 181947 w 331360"/>
                    <a:gd name="connsiteY361" fmla="*/ 222033 h 233976"/>
                    <a:gd name="connsiteX362" fmla="*/ 183661 w 331360"/>
                    <a:gd name="connsiteY362" fmla="*/ 223319 h 233976"/>
                    <a:gd name="connsiteX363" fmla="*/ 187689 w 331360"/>
                    <a:gd name="connsiteY363" fmla="*/ 216634 h 233976"/>
                    <a:gd name="connsiteX364" fmla="*/ 186318 w 331360"/>
                    <a:gd name="connsiteY364" fmla="*/ 208063 h 233976"/>
                    <a:gd name="connsiteX365" fmla="*/ 174662 w 331360"/>
                    <a:gd name="connsiteY365" fmla="*/ 193751 h 233976"/>
                    <a:gd name="connsiteX366" fmla="*/ 156407 w 331360"/>
                    <a:gd name="connsiteY366" fmla="*/ 185694 h 233976"/>
                    <a:gd name="connsiteX367" fmla="*/ 144494 w 331360"/>
                    <a:gd name="connsiteY367" fmla="*/ 183895 h 233976"/>
                    <a:gd name="connsiteX368" fmla="*/ 139866 w 331360"/>
                    <a:gd name="connsiteY368" fmla="*/ 183895 h 233976"/>
                    <a:gd name="connsiteX369" fmla="*/ 141838 w 331360"/>
                    <a:gd name="connsiteY369" fmla="*/ 182523 h 233976"/>
                    <a:gd name="connsiteX370" fmla="*/ 163007 w 331360"/>
                    <a:gd name="connsiteY370" fmla="*/ 172410 h 233976"/>
                    <a:gd name="connsiteX371" fmla="*/ 183833 w 331360"/>
                    <a:gd name="connsiteY371" fmla="*/ 177210 h 233976"/>
                    <a:gd name="connsiteX372" fmla="*/ 204316 w 331360"/>
                    <a:gd name="connsiteY372" fmla="*/ 183552 h 233976"/>
                    <a:gd name="connsiteX373" fmla="*/ 226513 w 331360"/>
                    <a:gd name="connsiteY373" fmla="*/ 180723 h 233976"/>
                    <a:gd name="connsiteX374" fmla="*/ 243654 w 331360"/>
                    <a:gd name="connsiteY374" fmla="*/ 173867 h 233976"/>
                    <a:gd name="connsiteX375" fmla="*/ 251282 w 331360"/>
                    <a:gd name="connsiteY375" fmla="*/ 169839 h 233976"/>
                    <a:gd name="connsiteX376" fmla="*/ 254196 w 331360"/>
                    <a:gd name="connsiteY376" fmla="*/ 168382 h 233976"/>
                    <a:gd name="connsiteX377" fmla="*/ 257881 w 331360"/>
                    <a:gd name="connsiteY377" fmla="*/ 166497 h 233976"/>
                    <a:gd name="connsiteX378" fmla="*/ 261909 w 331360"/>
                    <a:gd name="connsiteY378" fmla="*/ 166497 h 233976"/>
                    <a:gd name="connsiteX379" fmla="*/ 269451 w 331360"/>
                    <a:gd name="connsiteY379" fmla="*/ 167439 h 233976"/>
                    <a:gd name="connsiteX380" fmla="*/ 275365 w 331360"/>
                    <a:gd name="connsiteY380" fmla="*/ 179524 h 233976"/>
                    <a:gd name="connsiteX381" fmla="*/ 258224 w 331360"/>
                    <a:gd name="connsiteY381" fmla="*/ 195550 h 233976"/>
                    <a:gd name="connsiteX382" fmla="*/ 204145 w 331360"/>
                    <a:gd name="connsiteY382" fmla="*/ 205321 h 233976"/>
                    <a:gd name="connsiteX383" fmla="*/ 197288 w 331360"/>
                    <a:gd name="connsiteY383" fmla="*/ 228204 h 233976"/>
                    <a:gd name="connsiteX384" fmla="*/ 201402 w 331360"/>
                    <a:gd name="connsiteY384" fmla="*/ 228204 h 233976"/>
                    <a:gd name="connsiteX385" fmla="*/ 213915 w 331360"/>
                    <a:gd name="connsiteY385" fmla="*/ 204549 h 233976"/>
                    <a:gd name="connsiteX386" fmla="*/ 244683 w 331360"/>
                    <a:gd name="connsiteY386" fmla="*/ 200950 h 233976"/>
                    <a:gd name="connsiteX387" fmla="*/ 249568 w 331360"/>
                    <a:gd name="connsiteY387" fmla="*/ 200950 h 233976"/>
                    <a:gd name="connsiteX388" fmla="*/ 244940 w 331360"/>
                    <a:gd name="connsiteY388" fmla="*/ 206949 h 233976"/>
                    <a:gd name="connsiteX389" fmla="*/ 247768 w 331360"/>
                    <a:gd name="connsiteY389" fmla="*/ 222890 h 233976"/>
                    <a:gd name="connsiteX390" fmla="*/ 264052 w 331360"/>
                    <a:gd name="connsiteY390" fmla="*/ 227347 h 233976"/>
                    <a:gd name="connsiteX391" fmla="*/ 274079 w 331360"/>
                    <a:gd name="connsiteY391" fmla="*/ 225290 h 233976"/>
                    <a:gd name="connsiteX392" fmla="*/ 282135 w 331360"/>
                    <a:gd name="connsiteY392" fmla="*/ 225290 h 233976"/>
                    <a:gd name="connsiteX393" fmla="*/ 284407 w 331360"/>
                    <a:gd name="connsiteY393" fmla="*/ 230644 h 233976"/>
                    <a:gd name="connsiteX394" fmla="*/ 283164 w 331360"/>
                    <a:gd name="connsiteY394" fmla="*/ 232317 h 233976"/>
                    <a:gd name="connsiteX395" fmla="*/ 283593 w 331360"/>
                    <a:gd name="connsiteY395" fmla="*/ 233946 h 233976"/>
                    <a:gd name="connsiteX396" fmla="*/ 287055 w 331360"/>
                    <a:gd name="connsiteY396" fmla="*/ 226202 h 233976"/>
                    <a:gd name="connsiteX397" fmla="*/ 286078 w 331360"/>
                    <a:gd name="connsiteY397" fmla="*/ 224518 h 233976"/>
                    <a:gd name="connsiteX398" fmla="*/ 271251 w 331360"/>
                    <a:gd name="connsiteY398" fmla="*/ 221519 h 233976"/>
                    <a:gd name="connsiteX399" fmla="*/ 254110 w 331360"/>
                    <a:gd name="connsiteY399" fmla="*/ 222547 h 233976"/>
                    <a:gd name="connsiteX400" fmla="*/ 248874 w 331360"/>
                    <a:gd name="connsiteY400" fmla="*/ 208847 h 233976"/>
                    <a:gd name="connsiteX401" fmla="*/ 251368 w 331360"/>
                    <a:gd name="connsiteY401" fmla="*/ 205406 h 233976"/>
                    <a:gd name="connsiteX402" fmla="*/ 270737 w 331360"/>
                    <a:gd name="connsiteY402" fmla="*/ 199750 h 233976"/>
                    <a:gd name="connsiteX403" fmla="*/ 289249 w 331360"/>
                    <a:gd name="connsiteY403" fmla="*/ 195550 h 233976"/>
                    <a:gd name="connsiteX404" fmla="*/ 304247 w 331360"/>
                    <a:gd name="connsiteY404" fmla="*/ 184066 h 233976"/>
                    <a:gd name="connsiteX405" fmla="*/ 324473 w 331360"/>
                    <a:gd name="connsiteY405" fmla="*/ 185352 h 233976"/>
                    <a:gd name="connsiteX406" fmla="*/ 314189 w 331360"/>
                    <a:gd name="connsiteY406" fmla="*/ 199750 h 233976"/>
                    <a:gd name="connsiteX407" fmla="*/ 312218 w 331360"/>
                    <a:gd name="connsiteY407" fmla="*/ 213805 h 233976"/>
                    <a:gd name="connsiteX408" fmla="*/ 312818 w 331360"/>
                    <a:gd name="connsiteY408" fmla="*/ 212434 h 233976"/>
                    <a:gd name="connsiteX409" fmla="*/ 323274 w 331360"/>
                    <a:gd name="connsiteY409" fmla="*/ 198036 h 233976"/>
                    <a:gd name="connsiteX410" fmla="*/ 328244 w 331360"/>
                    <a:gd name="connsiteY410" fmla="*/ 185437 h 233976"/>
                    <a:gd name="connsiteX411" fmla="*/ 316760 w 331360"/>
                    <a:gd name="connsiteY411" fmla="*/ 176181 h 23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Lst>
                  <a:rect l="l" t="t" r="r" b="b"/>
                  <a:pathLst>
                    <a:path w="331360" h="233976">
                      <a:moveTo>
                        <a:pt x="68218" y="107532"/>
                      </a:moveTo>
                      <a:cubicBezTo>
                        <a:pt x="70275" y="107532"/>
                        <a:pt x="72331" y="107532"/>
                        <a:pt x="74388" y="107532"/>
                      </a:cubicBezTo>
                      <a:cubicBezTo>
                        <a:pt x="77936" y="107169"/>
                        <a:pt x="81382" y="106182"/>
                        <a:pt x="84587" y="104618"/>
                      </a:cubicBezTo>
                      <a:cubicBezTo>
                        <a:pt x="88495" y="102643"/>
                        <a:pt x="91941" y="99869"/>
                        <a:pt x="94700" y="96476"/>
                      </a:cubicBezTo>
                      <a:cubicBezTo>
                        <a:pt x="97271" y="93219"/>
                        <a:pt x="98557" y="88420"/>
                        <a:pt x="101814" y="85763"/>
                      </a:cubicBezTo>
                      <a:cubicBezTo>
                        <a:pt x="104231" y="84345"/>
                        <a:pt x="106827" y="83250"/>
                        <a:pt x="109527" y="82506"/>
                      </a:cubicBezTo>
                      <a:cubicBezTo>
                        <a:pt x="114095" y="80843"/>
                        <a:pt x="118063" y="77859"/>
                        <a:pt x="120926" y="73936"/>
                      </a:cubicBezTo>
                      <a:cubicBezTo>
                        <a:pt x="123548" y="75520"/>
                        <a:pt x="126462" y="76569"/>
                        <a:pt x="129496" y="77021"/>
                      </a:cubicBezTo>
                      <a:lnTo>
                        <a:pt x="131039" y="78478"/>
                      </a:lnTo>
                      <a:cubicBezTo>
                        <a:pt x="132170" y="79564"/>
                        <a:pt x="133096" y="80840"/>
                        <a:pt x="133781" y="82249"/>
                      </a:cubicBezTo>
                      <a:cubicBezTo>
                        <a:pt x="135196" y="85157"/>
                        <a:pt x="136318" y="88201"/>
                        <a:pt x="137124" y="91334"/>
                      </a:cubicBezTo>
                      <a:cubicBezTo>
                        <a:pt x="138418" y="97649"/>
                        <a:pt x="142386" y="103092"/>
                        <a:pt x="148008" y="106246"/>
                      </a:cubicBezTo>
                      <a:cubicBezTo>
                        <a:pt x="161807" y="112331"/>
                        <a:pt x="168577" y="93477"/>
                        <a:pt x="168320" y="82935"/>
                      </a:cubicBezTo>
                      <a:cubicBezTo>
                        <a:pt x="168209" y="78907"/>
                        <a:pt x="167480" y="74920"/>
                        <a:pt x="166178" y="71108"/>
                      </a:cubicBezTo>
                      <a:cubicBezTo>
                        <a:pt x="165226" y="67551"/>
                        <a:pt x="163726" y="64167"/>
                        <a:pt x="161721" y="61080"/>
                      </a:cubicBezTo>
                      <a:cubicBezTo>
                        <a:pt x="162321" y="57995"/>
                        <a:pt x="162321" y="54824"/>
                        <a:pt x="161721" y="51739"/>
                      </a:cubicBezTo>
                      <a:cubicBezTo>
                        <a:pt x="164935" y="53020"/>
                        <a:pt x="168474" y="53260"/>
                        <a:pt x="171834" y="52424"/>
                      </a:cubicBezTo>
                      <a:cubicBezTo>
                        <a:pt x="176514" y="51199"/>
                        <a:pt x="180482" y="48100"/>
                        <a:pt x="182804" y="43854"/>
                      </a:cubicBezTo>
                      <a:cubicBezTo>
                        <a:pt x="185290" y="39869"/>
                        <a:pt x="186232" y="35115"/>
                        <a:pt x="185461" y="30484"/>
                      </a:cubicBezTo>
                      <a:cubicBezTo>
                        <a:pt x="184904" y="27896"/>
                        <a:pt x="183953" y="25410"/>
                        <a:pt x="182633" y="23113"/>
                      </a:cubicBezTo>
                      <a:cubicBezTo>
                        <a:pt x="180233" y="20023"/>
                        <a:pt x="179162" y="16110"/>
                        <a:pt x="179633" y="12229"/>
                      </a:cubicBezTo>
                      <a:cubicBezTo>
                        <a:pt x="179633" y="11543"/>
                        <a:pt x="179119" y="10515"/>
                        <a:pt x="178690" y="11458"/>
                      </a:cubicBezTo>
                      <a:cubicBezTo>
                        <a:pt x="177533" y="15942"/>
                        <a:pt x="178245" y="20703"/>
                        <a:pt x="180662" y="24656"/>
                      </a:cubicBezTo>
                      <a:cubicBezTo>
                        <a:pt x="182376" y="28829"/>
                        <a:pt x="182376" y="33510"/>
                        <a:pt x="180662" y="37683"/>
                      </a:cubicBezTo>
                      <a:cubicBezTo>
                        <a:pt x="179299" y="41601"/>
                        <a:pt x="176556" y="44889"/>
                        <a:pt x="172948" y="46939"/>
                      </a:cubicBezTo>
                      <a:cubicBezTo>
                        <a:pt x="171063" y="47996"/>
                        <a:pt x="168937" y="48555"/>
                        <a:pt x="166778" y="48567"/>
                      </a:cubicBezTo>
                      <a:cubicBezTo>
                        <a:pt x="164489" y="48444"/>
                        <a:pt x="162261" y="47800"/>
                        <a:pt x="160264" y="46682"/>
                      </a:cubicBezTo>
                      <a:cubicBezTo>
                        <a:pt x="158507" y="42219"/>
                        <a:pt x="155850" y="38165"/>
                        <a:pt x="152465" y="34769"/>
                      </a:cubicBezTo>
                      <a:cubicBezTo>
                        <a:pt x="149380" y="31512"/>
                        <a:pt x="144580" y="29113"/>
                        <a:pt x="144666" y="24142"/>
                      </a:cubicBezTo>
                      <a:cubicBezTo>
                        <a:pt x="144786" y="22283"/>
                        <a:pt x="145223" y="20457"/>
                        <a:pt x="145951" y="18742"/>
                      </a:cubicBezTo>
                      <a:cubicBezTo>
                        <a:pt x="146311" y="17769"/>
                        <a:pt x="146740" y="16823"/>
                        <a:pt x="147237" y="15914"/>
                      </a:cubicBezTo>
                      <a:cubicBezTo>
                        <a:pt x="149105" y="13346"/>
                        <a:pt x="151702" y="11403"/>
                        <a:pt x="154693" y="10343"/>
                      </a:cubicBezTo>
                      <a:cubicBezTo>
                        <a:pt x="157607" y="9143"/>
                        <a:pt x="160692" y="8544"/>
                        <a:pt x="163264" y="7429"/>
                      </a:cubicBezTo>
                      <a:cubicBezTo>
                        <a:pt x="163264" y="7429"/>
                        <a:pt x="163264" y="7429"/>
                        <a:pt x="163264" y="7429"/>
                      </a:cubicBezTo>
                      <a:cubicBezTo>
                        <a:pt x="163264" y="7429"/>
                        <a:pt x="163264" y="7429"/>
                        <a:pt x="163264" y="7429"/>
                      </a:cubicBezTo>
                      <a:cubicBezTo>
                        <a:pt x="162758" y="7309"/>
                        <a:pt x="162227" y="7309"/>
                        <a:pt x="161721" y="7429"/>
                      </a:cubicBezTo>
                      <a:cubicBezTo>
                        <a:pt x="158207" y="7107"/>
                        <a:pt x="154659" y="7575"/>
                        <a:pt x="151351" y="8801"/>
                      </a:cubicBezTo>
                      <a:cubicBezTo>
                        <a:pt x="148865" y="9743"/>
                        <a:pt x="145609" y="11543"/>
                        <a:pt x="144152" y="8372"/>
                      </a:cubicBezTo>
                      <a:lnTo>
                        <a:pt x="143123" y="6401"/>
                      </a:lnTo>
                      <a:cubicBezTo>
                        <a:pt x="142823" y="5963"/>
                        <a:pt x="142480" y="5560"/>
                        <a:pt x="142095" y="5201"/>
                      </a:cubicBezTo>
                      <a:cubicBezTo>
                        <a:pt x="141658" y="4899"/>
                        <a:pt x="141075" y="4899"/>
                        <a:pt x="140638" y="5201"/>
                      </a:cubicBezTo>
                      <a:lnTo>
                        <a:pt x="141580" y="7344"/>
                      </a:lnTo>
                      <a:cubicBezTo>
                        <a:pt x="141949" y="8152"/>
                        <a:pt x="142258" y="8982"/>
                        <a:pt x="142523" y="9829"/>
                      </a:cubicBezTo>
                      <a:cubicBezTo>
                        <a:pt x="142652" y="10940"/>
                        <a:pt x="142652" y="12061"/>
                        <a:pt x="142523" y="13172"/>
                      </a:cubicBezTo>
                      <a:cubicBezTo>
                        <a:pt x="142429" y="16662"/>
                        <a:pt x="141855" y="20123"/>
                        <a:pt x="140809" y="23456"/>
                      </a:cubicBezTo>
                      <a:cubicBezTo>
                        <a:pt x="140689" y="23979"/>
                        <a:pt x="140423" y="24455"/>
                        <a:pt x="140038" y="24827"/>
                      </a:cubicBezTo>
                      <a:cubicBezTo>
                        <a:pt x="138838" y="25684"/>
                        <a:pt x="136524" y="23456"/>
                        <a:pt x="135667" y="22856"/>
                      </a:cubicBezTo>
                      <a:lnTo>
                        <a:pt x="130439" y="19599"/>
                      </a:lnTo>
                      <a:cubicBezTo>
                        <a:pt x="126925" y="17457"/>
                        <a:pt x="123325" y="15486"/>
                        <a:pt x="119726" y="13686"/>
                      </a:cubicBezTo>
                      <a:cubicBezTo>
                        <a:pt x="111927" y="9829"/>
                        <a:pt x="103614" y="6572"/>
                        <a:pt x="96071" y="12315"/>
                      </a:cubicBezTo>
                      <a:cubicBezTo>
                        <a:pt x="91615" y="15743"/>
                        <a:pt x="86387" y="15143"/>
                        <a:pt x="81502" y="17200"/>
                      </a:cubicBezTo>
                      <a:cubicBezTo>
                        <a:pt x="78082" y="18913"/>
                        <a:pt x="75134" y="21446"/>
                        <a:pt x="72931" y="24570"/>
                      </a:cubicBezTo>
                      <a:cubicBezTo>
                        <a:pt x="68500" y="30532"/>
                        <a:pt x="67335" y="38316"/>
                        <a:pt x="69846" y="45311"/>
                      </a:cubicBezTo>
                      <a:cubicBezTo>
                        <a:pt x="64035" y="43725"/>
                        <a:pt x="57916" y="43725"/>
                        <a:pt x="52105" y="45311"/>
                      </a:cubicBezTo>
                      <a:cubicBezTo>
                        <a:pt x="46671" y="47279"/>
                        <a:pt x="42523" y="51747"/>
                        <a:pt x="40964" y="57309"/>
                      </a:cubicBezTo>
                      <a:cubicBezTo>
                        <a:pt x="39438" y="63772"/>
                        <a:pt x="39232" y="70478"/>
                        <a:pt x="40364" y="77021"/>
                      </a:cubicBezTo>
                      <a:cubicBezTo>
                        <a:pt x="40364" y="79164"/>
                        <a:pt x="44392" y="79935"/>
                        <a:pt x="44135" y="77021"/>
                      </a:cubicBezTo>
                      <a:cubicBezTo>
                        <a:pt x="42986" y="70876"/>
                        <a:pt x="43226" y="64553"/>
                        <a:pt x="44820" y="58509"/>
                      </a:cubicBezTo>
                      <a:cubicBezTo>
                        <a:pt x="46449" y="53154"/>
                        <a:pt x="50837" y="49093"/>
                        <a:pt x="56305" y="47882"/>
                      </a:cubicBezTo>
                      <a:cubicBezTo>
                        <a:pt x="61336" y="46854"/>
                        <a:pt x="66529" y="46854"/>
                        <a:pt x="71560" y="47882"/>
                      </a:cubicBezTo>
                      <a:cubicBezTo>
                        <a:pt x="76625" y="48461"/>
                        <a:pt x="81416" y="50484"/>
                        <a:pt x="85358" y="53710"/>
                      </a:cubicBezTo>
                      <a:cubicBezTo>
                        <a:pt x="85358" y="53710"/>
                        <a:pt x="85358" y="53710"/>
                        <a:pt x="85358" y="53710"/>
                      </a:cubicBezTo>
                      <a:cubicBezTo>
                        <a:pt x="82007" y="49005"/>
                        <a:pt x="77028" y="45708"/>
                        <a:pt x="71389" y="44454"/>
                      </a:cubicBezTo>
                      <a:cubicBezTo>
                        <a:pt x="69855" y="38086"/>
                        <a:pt x="71303" y="31366"/>
                        <a:pt x="75331" y="26199"/>
                      </a:cubicBezTo>
                      <a:cubicBezTo>
                        <a:pt x="78948" y="21368"/>
                        <a:pt x="84416" y="18262"/>
                        <a:pt x="90415" y="17628"/>
                      </a:cubicBezTo>
                      <a:cubicBezTo>
                        <a:pt x="93809" y="17158"/>
                        <a:pt x="97023" y="15830"/>
                        <a:pt x="99757" y="13772"/>
                      </a:cubicBezTo>
                      <a:cubicBezTo>
                        <a:pt x="103211" y="11218"/>
                        <a:pt x="107719" y="10573"/>
                        <a:pt x="111755" y="12057"/>
                      </a:cubicBezTo>
                      <a:cubicBezTo>
                        <a:pt x="119940" y="14920"/>
                        <a:pt x="127671" y="18931"/>
                        <a:pt x="134724" y="23970"/>
                      </a:cubicBezTo>
                      <a:cubicBezTo>
                        <a:pt x="136233" y="24980"/>
                        <a:pt x="137698" y="26067"/>
                        <a:pt x="139095" y="27227"/>
                      </a:cubicBezTo>
                      <a:cubicBezTo>
                        <a:pt x="140381" y="28341"/>
                        <a:pt x="142009" y="29027"/>
                        <a:pt x="143466" y="30055"/>
                      </a:cubicBezTo>
                      <a:cubicBezTo>
                        <a:pt x="144923" y="31084"/>
                        <a:pt x="145866" y="32112"/>
                        <a:pt x="147066" y="33141"/>
                      </a:cubicBezTo>
                      <a:cubicBezTo>
                        <a:pt x="149508" y="35308"/>
                        <a:pt x="151719" y="37721"/>
                        <a:pt x="153665" y="40340"/>
                      </a:cubicBezTo>
                      <a:cubicBezTo>
                        <a:pt x="157616" y="45350"/>
                        <a:pt x="159287" y="51781"/>
                        <a:pt x="158293" y="58081"/>
                      </a:cubicBezTo>
                      <a:cubicBezTo>
                        <a:pt x="156519" y="65540"/>
                        <a:pt x="150237" y="71070"/>
                        <a:pt x="142609" y="71879"/>
                      </a:cubicBezTo>
                      <a:cubicBezTo>
                        <a:pt x="136113" y="73863"/>
                        <a:pt x="129110" y="73344"/>
                        <a:pt x="122983" y="70422"/>
                      </a:cubicBezTo>
                      <a:cubicBezTo>
                        <a:pt x="118217" y="66762"/>
                        <a:pt x="117318" y="59929"/>
                        <a:pt x="120977" y="55161"/>
                      </a:cubicBezTo>
                      <a:cubicBezTo>
                        <a:pt x="121303" y="54737"/>
                        <a:pt x="121654" y="54338"/>
                        <a:pt x="122040" y="53967"/>
                      </a:cubicBezTo>
                      <a:cubicBezTo>
                        <a:pt x="127611" y="48053"/>
                        <a:pt x="136267" y="53281"/>
                        <a:pt x="142695" y="49253"/>
                      </a:cubicBezTo>
                      <a:cubicBezTo>
                        <a:pt x="144152" y="48310"/>
                        <a:pt x="142009" y="45825"/>
                        <a:pt x="140638" y="46253"/>
                      </a:cubicBezTo>
                      <a:cubicBezTo>
                        <a:pt x="133353" y="48310"/>
                        <a:pt x="125211" y="45054"/>
                        <a:pt x="119212" y="50624"/>
                      </a:cubicBezTo>
                      <a:lnTo>
                        <a:pt x="118697" y="48910"/>
                      </a:lnTo>
                      <a:cubicBezTo>
                        <a:pt x="118183" y="47539"/>
                        <a:pt x="117669" y="46253"/>
                        <a:pt x="117069" y="44968"/>
                      </a:cubicBezTo>
                      <a:cubicBezTo>
                        <a:pt x="115732" y="42302"/>
                        <a:pt x="114095" y="39800"/>
                        <a:pt x="112184" y="37512"/>
                      </a:cubicBezTo>
                      <a:cubicBezTo>
                        <a:pt x="108584" y="32896"/>
                        <a:pt x="103742" y="29413"/>
                        <a:pt x="98214" y="27484"/>
                      </a:cubicBezTo>
                      <a:cubicBezTo>
                        <a:pt x="97443" y="27484"/>
                        <a:pt x="97443" y="28770"/>
                        <a:pt x="98214" y="29027"/>
                      </a:cubicBezTo>
                      <a:cubicBezTo>
                        <a:pt x="103082" y="31768"/>
                        <a:pt x="107342" y="35471"/>
                        <a:pt x="110727" y="39911"/>
                      </a:cubicBezTo>
                      <a:cubicBezTo>
                        <a:pt x="112141" y="41926"/>
                        <a:pt x="113350" y="44080"/>
                        <a:pt x="114327" y="46339"/>
                      </a:cubicBezTo>
                      <a:cubicBezTo>
                        <a:pt x="114884" y="47497"/>
                        <a:pt x="115346" y="48702"/>
                        <a:pt x="115698" y="49939"/>
                      </a:cubicBezTo>
                      <a:cubicBezTo>
                        <a:pt x="116169" y="53042"/>
                        <a:pt x="115903" y="56212"/>
                        <a:pt x="114926" y="59195"/>
                      </a:cubicBezTo>
                      <a:cubicBezTo>
                        <a:pt x="114369" y="62328"/>
                        <a:pt x="114884" y="65559"/>
                        <a:pt x="116383" y="68365"/>
                      </a:cubicBezTo>
                      <a:cubicBezTo>
                        <a:pt x="116761" y="69026"/>
                        <a:pt x="117189" y="69657"/>
                        <a:pt x="117669" y="70251"/>
                      </a:cubicBezTo>
                      <a:cubicBezTo>
                        <a:pt x="114926" y="73399"/>
                        <a:pt x="111644" y="76039"/>
                        <a:pt x="107984" y="78050"/>
                      </a:cubicBezTo>
                      <a:cubicBezTo>
                        <a:pt x="103862" y="80069"/>
                        <a:pt x="99268" y="80899"/>
                        <a:pt x="94700" y="80449"/>
                      </a:cubicBezTo>
                      <a:cubicBezTo>
                        <a:pt x="89549" y="79904"/>
                        <a:pt x="84673" y="77812"/>
                        <a:pt x="80730" y="74450"/>
                      </a:cubicBezTo>
                      <a:cubicBezTo>
                        <a:pt x="76788" y="71193"/>
                        <a:pt x="73617" y="66908"/>
                        <a:pt x="70017" y="63309"/>
                      </a:cubicBezTo>
                      <a:cubicBezTo>
                        <a:pt x="69160" y="62452"/>
                        <a:pt x="68818" y="63994"/>
                        <a:pt x="69160" y="64508"/>
                      </a:cubicBezTo>
                      <a:cubicBezTo>
                        <a:pt x="72100" y="69831"/>
                        <a:pt x="75957" y="74590"/>
                        <a:pt x="80559" y="78564"/>
                      </a:cubicBezTo>
                      <a:cubicBezTo>
                        <a:pt x="83910" y="81011"/>
                        <a:pt x="87612" y="82946"/>
                        <a:pt x="91529" y="84306"/>
                      </a:cubicBezTo>
                      <a:cubicBezTo>
                        <a:pt x="92540" y="84610"/>
                        <a:pt x="93380" y="85324"/>
                        <a:pt x="93843" y="86277"/>
                      </a:cubicBezTo>
                      <a:cubicBezTo>
                        <a:pt x="94272" y="87477"/>
                        <a:pt x="93843" y="88163"/>
                        <a:pt x="93072" y="89277"/>
                      </a:cubicBezTo>
                      <a:cubicBezTo>
                        <a:pt x="92300" y="90689"/>
                        <a:pt x="91409" y="92037"/>
                        <a:pt x="90415" y="93305"/>
                      </a:cubicBezTo>
                      <a:cubicBezTo>
                        <a:pt x="88470" y="95774"/>
                        <a:pt x="86087" y="97865"/>
                        <a:pt x="83387" y="99476"/>
                      </a:cubicBezTo>
                      <a:cubicBezTo>
                        <a:pt x="81759" y="100419"/>
                        <a:pt x="78845" y="102304"/>
                        <a:pt x="76788" y="101276"/>
                      </a:cubicBezTo>
                      <a:cubicBezTo>
                        <a:pt x="74731" y="100247"/>
                        <a:pt x="74988" y="98533"/>
                        <a:pt x="74131" y="97333"/>
                      </a:cubicBezTo>
                      <a:cubicBezTo>
                        <a:pt x="72409" y="95157"/>
                        <a:pt x="70326" y="93301"/>
                        <a:pt x="67960" y="91848"/>
                      </a:cubicBezTo>
                      <a:cubicBezTo>
                        <a:pt x="63367" y="88956"/>
                        <a:pt x="58404" y="86680"/>
                        <a:pt x="53219" y="85077"/>
                      </a:cubicBezTo>
                      <a:cubicBezTo>
                        <a:pt x="48248" y="83423"/>
                        <a:pt x="43098" y="82359"/>
                        <a:pt x="37878" y="81906"/>
                      </a:cubicBezTo>
                      <a:cubicBezTo>
                        <a:pt x="35316" y="81649"/>
                        <a:pt x="32727" y="81649"/>
                        <a:pt x="30165" y="81906"/>
                      </a:cubicBezTo>
                      <a:cubicBezTo>
                        <a:pt x="27508" y="81906"/>
                        <a:pt x="24937" y="82935"/>
                        <a:pt x="22280" y="83363"/>
                      </a:cubicBezTo>
                      <a:cubicBezTo>
                        <a:pt x="21852" y="83363"/>
                        <a:pt x="21766" y="84649"/>
                        <a:pt x="22280" y="84563"/>
                      </a:cubicBezTo>
                      <a:cubicBezTo>
                        <a:pt x="27354" y="84350"/>
                        <a:pt x="32428" y="84608"/>
                        <a:pt x="37450" y="85335"/>
                      </a:cubicBezTo>
                      <a:cubicBezTo>
                        <a:pt x="41898" y="85819"/>
                        <a:pt x="46294" y="86737"/>
                        <a:pt x="50563" y="88077"/>
                      </a:cubicBezTo>
                      <a:cubicBezTo>
                        <a:pt x="54916" y="89462"/>
                        <a:pt x="59107" y="91300"/>
                        <a:pt x="63075" y="93562"/>
                      </a:cubicBezTo>
                      <a:cubicBezTo>
                        <a:pt x="65424" y="94709"/>
                        <a:pt x="67523" y="96311"/>
                        <a:pt x="69246" y="98276"/>
                      </a:cubicBezTo>
                      <a:cubicBezTo>
                        <a:pt x="70112" y="99225"/>
                        <a:pt x="70437" y="100549"/>
                        <a:pt x="70103" y="101790"/>
                      </a:cubicBezTo>
                      <a:cubicBezTo>
                        <a:pt x="69417" y="103504"/>
                        <a:pt x="66932" y="102904"/>
                        <a:pt x="65475" y="103247"/>
                      </a:cubicBezTo>
                      <a:cubicBezTo>
                        <a:pt x="62852" y="103818"/>
                        <a:pt x="60444" y="105127"/>
                        <a:pt x="58533" y="107018"/>
                      </a:cubicBezTo>
                      <a:cubicBezTo>
                        <a:pt x="56091" y="109270"/>
                        <a:pt x="53159" y="110915"/>
                        <a:pt x="49963" y="111817"/>
                      </a:cubicBezTo>
                      <a:cubicBezTo>
                        <a:pt x="46483" y="112943"/>
                        <a:pt x="42806" y="113350"/>
                        <a:pt x="39164" y="113017"/>
                      </a:cubicBezTo>
                      <a:cubicBezTo>
                        <a:pt x="36507" y="113017"/>
                        <a:pt x="33165" y="110103"/>
                        <a:pt x="33936" y="107018"/>
                      </a:cubicBezTo>
                      <a:cubicBezTo>
                        <a:pt x="34836" y="104754"/>
                        <a:pt x="36207" y="102709"/>
                        <a:pt x="37964" y="101019"/>
                      </a:cubicBezTo>
                      <a:cubicBezTo>
                        <a:pt x="40432" y="98219"/>
                        <a:pt x="43329" y="95820"/>
                        <a:pt x="46534" y="93905"/>
                      </a:cubicBezTo>
                      <a:cubicBezTo>
                        <a:pt x="46534" y="93905"/>
                        <a:pt x="46534" y="92791"/>
                        <a:pt x="46534" y="92877"/>
                      </a:cubicBezTo>
                      <a:cubicBezTo>
                        <a:pt x="44049" y="93273"/>
                        <a:pt x="41641" y="94084"/>
                        <a:pt x="39421" y="95276"/>
                      </a:cubicBezTo>
                      <a:cubicBezTo>
                        <a:pt x="37604" y="96340"/>
                        <a:pt x="35933" y="97637"/>
                        <a:pt x="34450" y="99133"/>
                      </a:cubicBezTo>
                      <a:cubicBezTo>
                        <a:pt x="31193" y="102390"/>
                        <a:pt x="29394" y="106418"/>
                        <a:pt x="25023" y="108218"/>
                      </a:cubicBezTo>
                      <a:cubicBezTo>
                        <a:pt x="20317" y="110101"/>
                        <a:pt x="15072" y="110101"/>
                        <a:pt x="10367" y="108218"/>
                      </a:cubicBezTo>
                      <a:cubicBezTo>
                        <a:pt x="8439" y="107361"/>
                        <a:pt x="6759" y="106035"/>
                        <a:pt x="5482" y="104361"/>
                      </a:cubicBezTo>
                      <a:cubicBezTo>
                        <a:pt x="4196" y="102733"/>
                        <a:pt x="3854" y="100676"/>
                        <a:pt x="2740" y="98962"/>
                      </a:cubicBezTo>
                      <a:cubicBezTo>
                        <a:pt x="1625" y="97248"/>
                        <a:pt x="1111" y="97505"/>
                        <a:pt x="597" y="98447"/>
                      </a:cubicBezTo>
                      <a:cubicBezTo>
                        <a:pt x="-1546" y="102047"/>
                        <a:pt x="2568" y="107018"/>
                        <a:pt x="5225" y="109589"/>
                      </a:cubicBezTo>
                      <a:cubicBezTo>
                        <a:pt x="9090" y="112677"/>
                        <a:pt x="14010" y="114151"/>
                        <a:pt x="18938" y="113703"/>
                      </a:cubicBezTo>
                      <a:cubicBezTo>
                        <a:pt x="22709" y="113506"/>
                        <a:pt x="26377" y="112420"/>
                        <a:pt x="29651" y="110532"/>
                      </a:cubicBezTo>
                      <a:cubicBezTo>
                        <a:pt x="29839" y="111159"/>
                        <a:pt x="30096" y="111763"/>
                        <a:pt x="30422" y="112331"/>
                      </a:cubicBezTo>
                      <a:cubicBezTo>
                        <a:pt x="32607" y="115281"/>
                        <a:pt x="36010" y="117078"/>
                        <a:pt x="39678" y="117217"/>
                      </a:cubicBezTo>
                      <a:cubicBezTo>
                        <a:pt x="47966" y="118042"/>
                        <a:pt x="56236" y="115441"/>
                        <a:pt x="62561" y="110017"/>
                      </a:cubicBezTo>
                      <a:cubicBezTo>
                        <a:pt x="64070" y="108514"/>
                        <a:pt x="66092" y="107628"/>
                        <a:pt x="68218" y="107532"/>
                      </a:cubicBezTo>
                      <a:close/>
                      <a:moveTo>
                        <a:pt x="156836" y="69479"/>
                      </a:moveTo>
                      <a:cubicBezTo>
                        <a:pt x="158541" y="67830"/>
                        <a:pt x="159878" y="65845"/>
                        <a:pt x="160778" y="63651"/>
                      </a:cubicBezTo>
                      <a:cubicBezTo>
                        <a:pt x="160778" y="64166"/>
                        <a:pt x="160778" y="64766"/>
                        <a:pt x="161464" y="65280"/>
                      </a:cubicBezTo>
                      <a:cubicBezTo>
                        <a:pt x="162235" y="67422"/>
                        <a:pt x="162921" y="69565"/>
                        <a:pt x="163521" y="71793"/>
                      </a:cubicBezTo>
                      <a:cubicBezTo>
                        <a:pt x="164549" y="75706"/>
                        <a:pt x="164986" y="79750"/>
                        <a:pt x="164806" y="83792"/>
                      </a:cubicBezTo>
                      <a:cubicBezTo>
                        <a:pt x="164575" y="87384"/>
                        <a:pt x="163675" y="90900"/>
                        <a:pt x="162150" y="94162"/>
                      </a:cubicBezTo>
                      <a:cubicBezTo>
                        <a:pt x="160624" y="97503"/>
                        <a:pt x="158079" y="100267"/>
                        <a:pt x="154865" y="102047"/>
                      </a:cubicBezTo>
                      <a:cubicBezTo>
                        <a:pt x="151471" y="102950"/>
                        <a:pt x="147871" y="101694"/>
                        <a:pt x="145780" y="98876"/>
                      </a:cubicBezTo>
                      <a:cubicBezTo>
                        <a:pt x="143612" y="95785"/>
                        <a:pt x="142017" y="92331"/>
                        <a:pt x="141066" y="88677"/>
                      </a:cubicBezTo>
                      <a:cubicBezTo>
                        <a:pt x="139875" y="84340"/>
                        <a:pt x="137861" y="80268"/>
                        <a:pt x="135153" y="76678"/>
                      </a:cubicBezTo>
                      <a:cubicBezTo>
                        <a:pt x="142926" y="76906"/>
                        <a:pt x="150519" y="74353"/>
                        <a:pt x="156579" y="69479"/>
                      </a:cubicBezTo>
                      <a:close/>
                      <a:moveTo>
                        <a:pt x="186832" y="99219"/>
                      </a:moveTo>
                      <a:cubicBezTo>
                        <a:pt x="186832" y="99733"/>
                        <a:pt x="187518" y="99219"/>
                        <a:pt x="187347" y="98619"/>
                      </a:cubicBezTo>
                      <a:cubicBezTo>
                        <a:pt x="183884" y="86480"/>
                        <a:pt x="187149" y="73419"/>
                        <a:pt x="195917" y="64337"/>
                      </a:cubicBezTo>
                      <a:cubicBezTo>
                        <a:pt x="199242" y="60555"/>
                        <a:pt x="201908" y="56237"/>
                        <a:pt x="203802" y="51567"/>
                      </a:cubicBezTo>
                      <a:cubicBezTo>
                        <a:pt x="205962" y="46934"/>
                        <a:pt x="205370" y="41483"/>
                        <a:pt x="202259" y="37426"/>
                      </a:cubicBezTo>
                      <a:cubicBezTo>
                        <a:pt x="201831" y="36997"/>
                        <a:pt x="200974" y="36912"/>
                        <a:pt x="200802" y="37426"/>
                      </a:cubicBezTo>
                      <a:cubicBezTo>
                        <a:pt x="200802" y="39826"/>
                        <a:pt x="201659" y="42140"/>
                        <a:pt x="201488" y="44625"/>
                      </a:cubicBezTo>
                      <a:cubicBezTo>
                        <a:pt x="201179" y="47642"/>
                        <a:pt x="200245" y="50562"/>
                        <a:pt x="198745" y="53195"/>
                      </a:cubicBezTo>
                      <a:cubicBezTo>
                        <a:pt x="195660" y="58681"/>
                        <a:pt x="191118" y="63052"/>
                        <a:pt x="187946" y="68451"/>
                      </a:cubicBezTo>
                      <a:cubicBezTo>
                        <a:pt x="181879" y="77678"/>
                        <a:pt x="181347" y="89489"/>
                        <a:pt x="186575" y="99219"/>
                      </a:cubicBezTo>
                      <a:close/>
                      <a:moveTo>
                        <a:pt x="203288" y="3059"/>
                      </a:moveTo>
                      <a:cubicBezTo>
                        <a:pt x="204402" y="3059"/>
                        <a:pt x="205602" y="3658"/>
                        <a:pt x="206716" y="4173"/>
                      </a:cubicBezTo>
                      <a:cubicBezTo>
                        <a:pt x="207838" y="4806"/>
                        <a:pt x="208807" y="5684"/>
                        <a:pt x="209544" y="6744"/>
                      </a:cubicBezTo>
                      <a:cubicBezTo>
                        <a:pt x="211198" y="9111"/>
                        <a:pt x="212329" y="11796"/>
                        <a:pt x="212886" y="14629"/>
                      </a:cubicBezTo>
                      <a:cubicBezTo>
                        <a:pt x="214146" y="20545"/>
                        <a:pt x="213855" y="26687"/>
                        <a:pt x="212029" y="32455"/>
                      </a:cubicBezTo>
                      <a:cubicBezTo>
                        <a:pt x="212029" y="32455"/>
                        <a:pt x="212029" y="33055"/>
                        <a:pt x="212029" y="32455"/>
                      </a:cubicBezTo>
                      <a:cubicBezTo>
                        <a:pt x="214241" y="30110"/>
                        <a:pt x="215595" y="27093"/>
                        <a:pt x="215886" y="23885"/>
                      </a:cubicBezTo>
                      <a:cubicBezTo>
                        <a:pt x="216486" y="20318"/>
                        <a:pt x="216306" y="16664"/>
                        <a:pt x="215372" y="13172"/>
                      </a:cubicBezTo>
                      <a:cubicBezTo>
                        <a:pt x="214592" y="9845"/>
                        <a:pt x="213066" y="6739"/>
                        <a:pt x="210915" y="4087"/>
                      </a:cubicBezTo>
                      <a:cubicBezTo>
                        <a:pt x="209030" y="1944"/>
                        <a:pt x="205173" y="-970"/>
                        <a:pt x="202345" y="316"/>
                      </a:cubicBezTo>
                      <a:cubicBezTo>
                        <a:pt x="200974" y="916"/>
                        <a:pt x="202259" y="2801"/>
                        <a:pt x="203030" y="3059"/>
                      </a:cubicBezTo>
                      <a:close/>
                      <a:moveTo>
                        <a:pt x="236626" y="40083"/>
                      </a:moveTo>
                      <a:cubicBezTo>
                        <a:pt x="238803" y="37420"/>
                        <a:pt x="240380" y="34322"/>
                        <a:pt x="241255" y="30998"/>
                      </a:cubicBezTo>
                      <a:cubicBezTo>
                        <a:pt x="242112" y="27816"/>
                        <a:pt x="242369" y="24504"/>
                        <a:pt x="242026" y="21228"/>
                      </a:cubicBezTo>
                      <a:cubicBezTo>
                        <a:pt x="242086" y="17854"/>
                        <a:pt x="240997" y="14561"/>
                        <a:pt x="238941" y="11886"/>
                      </a:cubicBezTo>
                      <a:cubicBezTo>
                        <a:pt x="236969" y="10172"/>
                        <a:pt x="234827" y="12572"/>
                        <a:pt x="236798" y="14200"/>
                      </a:cubicBezTo>
                      <a:cubicBezTo>
                        <a:pt x="237526" y="15245"/>
                        <a:pt x="237998" y="16450"/>
                        <a:pt x="238169" y="17714"/>
                      </a:cubicBezTo>
                      <a:cubicBezTo>
                        <a:pt x="238452" y="19071"/>
                        <a:pt x="238649" y="20445"/>
                        <a:pt x="238769" y="21828"/>
                      </a:cubicBezTo>
                      <a:cubicBezTo>
                        <a:pt x="238992" y="24707"/>
                        <a:pt x="238735" y="27605"/>
                        <a:pt x="237998" y="30398"/>
                      </a:cubicBezTo>
                      <a:cubicBezTo>
                        <a:pt x="237415" y="33034"/>
                        <a:pt x="236464" y="35572"/>
                        <a:pt x="235170" y="37940"/>
                      </a:cubicBezTo>
                      <a:cubicBezTo>
                        <a:pt x="234501" y="39141"/>
                        <a:pt x="233695" y="40262"/>
                        <a:pt x="232770" y="41283"/>
                      </a:cubicBezTo>
                      <a:cubicBezTo>
                        <a:pt x="231664" y="42290"/>
                        <a:pt x="230456" y="43180"/>
                        <a:pt x="229170" y="43939"/>
                      </a:cubicBezTo>
                      <a:cubicBezTo>
                        <a:pt x="229170" y="43939"/>
                        <a:pt x="228742" y="44796"/>
                        <a:pt x="229170" y="44882"/>
                      </a:cubicBezTo>
                      <a:cubicBezTo>
                        <a:pt x="231998" y="45139"/>
                        <a:pt x="234655" y="42225"/>
                        <a:pt x="236369" y="40083"/>
                      </a:cubicBezTo>
                      <a:close/>
                      <a:moveTo>
                        <a:pt x="264566" y="49167"/>
                      </a:moveTo>
                      <a:cubicBezTo>
                        <a:pt x="267986" y="51207"/>
                        <a:pt x="270754" y="54180"/>
                        <a:pt x="272537" y="57738"/>
                      </a:cubicBezTo>
                      <a:cubicBezTo>
                        <a:pt x="276213" y="65361"/>
                        <a:pt x="280610" y="72621"/>
                        <a:pt x="285649" y="79421"/>
                      </a:cubicBezTo>
                      <a:cubicBezTo>
                        <a:pt x="290920" y="85133"/>
                        <a:pt x="297554" y="89410"/>
                        <a:pt x="304933" y="91848"/>
                      </a:cubicBezTo>
                      <a:cubicBezTo>
                        <a:pt x="305944" y="92271"/>
                        <a:pt x="306973" y="92643"/>
                        <a:pt x="308018" y="92962"/>
                      </a:cubicBezTo>
                      <a:cubicBezTo>
                        <a:pt x="306510" y="100622"/>
                        <a:pt x="307041" y="108542"/>
                        <a:pt x="309561" y="115931"/>
                      </a:cubicBezTo>
                      <a:cubicBezTo>
                        <a:pt x="312046" y="123776"/>
                        <a:pt x="316897" y="130659"/>
                        <a:pt x="323445" y="135643"/>
                      </a:cubicBezTo>
                      <a:cubicBezTo>
                        <a:pt x="324216" y="136243"/>
                        <a:pt x="324302" y="134700"/>
                        <a:pt x="323873" y="134272"/>
                      </a:cubicBezTo>
                      <a:cubicBezTo>
                        <a:pt x="318748" y="129173"/>
                        <a:pt x="314823" y="122996"/>
                        <a:pt x="312389" y="116188"/>
                      </a:cubicBezTo>
                      <a:cubicBezTo>
                        <a:pt x="310015" y="109181"/>
                        <a:pt x="309544" y="101669"/>
                        <a:pt x="311018" y="94419"/>
                      </a:cubicBezTo>
                      <a:cubicBezTo>
                        <a:pt x="311018" y="94419"/>
                        <a:pt x="311018" y="94419"/>
                        <a:pt x="311018" y="93991"/>
                      </a:cubicBezTo>
                      <a:cubicBezTo>
                        <a:pt x="316983" y="95551"/>
                        <a:pt x="322502" y="98486"/>
                        <a:pt x="327130" y="102561"/>
                      </a:cubicBezTo>
                      <a:cubicBezTo>
                        <a:pt x="327559" y="103075"/>
                        <a:pt x="327816" y="101876"/>
                        <a:pt x="327559" y="101618"/>
                      </a:cubicBezTo>
                      <a:cubicBezTo>
                        <a:pt x="322057" y="95126"/>
                        <a:pt x="314652" y="90537"/>
                        <a:pt x="306390" y="88506"/>
                      </a:cubicBezTo>
                      <a:cubicBezTo>
                        <a:pt x="297442" y="85541"/>
                        <a:pt x="289746" y="79656"/>
                        <a:pt x="284535" y="71793"/>
                      </a:cubicBezTo>
                      <a:cubicBezTo>
                        <a:pt x="280773" y="64043"/>
                        <a:pt x="276230" y="56692"/>
                        <a:pt x="270994" y="49853"/>
                      </a:cubicBezTo>
                      <a:cubicBezTo>
                        <a:pt x="267977" y="46755"/>
                        <a:pt x="264035" y="44712"/>
                        <a:pt x="259767" y="44025"/>
                      </a:cubicBezTo>
                      <a:cubicBezTo>
                        <a:pt x="255053" y="43659"/>
                        <a:pt x="250305" y="44213"/>
                        <a:pt x="245797" y="45654"/>
                      </a:cubicBezTo>
                      <a:cubicBezTo>
                        <a:pt x="245797" y="45654"/>
                        <a:pt x="245797" y="46253"/>
                        <a:pt x="245797" y="46253"/>
                      </a:cubicBezTo>
                      <a:cubicBezTo>
                        <a:pt x="252113" y="45670"/>
                        <a:pt x="258473" y="46672"/>
                        <a:pt x="264309" y="49167"/>
                      </a:cubicBezTo>
                      <a:close/>
                      <a:moveTo>
                        <a:pt x="330473" y="153727"/>
                      </a:moveTo>
                      <a:cubicBezTo>
                        <a:pt x="313332" y="151155"/>
                        <a:pt x="306818" y="133500"/>
                        <a:pt x="302533" y="119016"/>
                      </a:cubicBezTo>
                      <a:cubicBezTo>
                        <a:pt x="299191" y="107532"/>
                        <a:pt x="291392" y="91591"/>
                        <a:pt x="276822" y="94591"/>
                      </a:cubicBezTo>
                      <a:cubicBezTo>
                        <a:pt x="271285" y="95365"/>
                        <a:pt x="266889" y="99627"/>
                        <a:pt x="265937" y="105132"/>
                      </a:cubicBezTo>
                      <a:cubicBezTo>
                        <a:pt x="266452" y="112156"/>
                        <a:pt x="269674" y="118704"/>
                        <a:pt x="274936" y="123387"/>
                      </a:cubicBezTo>
                      <a:cubicBezTo>
                        <a:pt x="280199" y="129013"/>
                        <a:pt x="284072" y="135793"/>
                        <a:pt x="286249" y="143185"/>
                      </a:cubicBezTo>
                      <a:cubicBezTo>
                        <a:pt x="287106" y="146956"/>
                        <a:pt x="286249" y="150898"/>
                        <a:pt x="286935" y="154755"/>
                      </a:cubicBezTo>
                      <a:cubicBezTo>
                        <a:pt x="287801" y="158697"/>
                        <a:pt x="290294" y="162089"/>
                        <a:pt x="293791" y="164097"/>
                      </a:cubicBezTo>
                      <a:cubicBezTo>
                        <a:pt x="294983" y="164956"/>
                        <a:pt x="296440" y="165379"/>
                        <a:pt x="297905" y="165297"/>
                      </a:cubicBezTo>
                      <a:cubicBezTo>
                        <a:pt x="298445" y="165651"/>
                        <a:pt x="299156" y="165579"/>
                        <a:pt x="299619" y="165125"/>
                      </a:cubicBezTo>
                      <a:cubicBezTo>
                        <a:pt x="299619" y="164354"/>
                        <a:pt x="298848" y="163925"/>
                        <a:pt x="298162" y="163668"/>
                      </a:cubicBezTo>
                      <a:cubicBezTo>
                        <a:pt x="294091" y="161755"/>
                        <a:pt x="291631" y="157522"/>
                        <a:pt x="291991" y="153041"/>
                      </a:cubicBezTo>
                      <a:cubicBezTo>
                        <a:pt x="292214" y="147720"/>
                        <a:pt x="291340" y="142411"/>
                        <a:pt x="289420" y="137443"/>
                      </a:cubicBezTo>
                      <a:cubicBezTo>
                        <a:pt x="286772" y="131922"/>
                        <a:pt x="283335" y="126813"/>
                        <a:pt x="279222" y="122273"/>
                      </a:cubicBezTo>
                      <a:cubicBezTo>
                        <a:pt x="275365" y="117731"/>
                        <a:pt x="269023" y="111303"/>
                        <a:pt x="271508" y="104704"/>
                      </a:cubicBezTo>
                      <a:cubicBezTo>
                        <a:pt x="274071" y="99711"/>
                        <a:pt x="280053" y="97542"/>
                        <a:pt x="285221" y="99733"/>
                      </a:cubicBezTo>
                      <a:cubicBezTo>
                        <a:pt x="291452" y="102919"/>
                        <a:pt x="296011" y="108633"/>
                        <a:pt x="297734" y="115417"/>
                      </a:cubicBezTo>
                      <a:cubicBezTo>
                        <a:pt x="300476" y="123302"/>
                        <a:pt x="303219" y="131272"/>
                        <a:pt x="306304" y="139157"/>
                      </a:cubicBezTo>
                      <a:cubicBezTo>
                        <a:pt x="308070" y="142392"/>
                        <a:pt x="310392" y="145293"/>
                        <a:pt x="313160" y="147727"/>
                      </a:cubicBezTo>
                      <a:cubicBezTo>
                        <a:pt x="317274" y="152013"/>
                        <a:pt x="324559" y="158012"/>
                        <a:pt x="330987" y="156298"/>
                      </a:cubicBezTo>
                      <a:cubicBezTo>
                        <a:pt x="331844" y="155869"/>
                        <a:pt x="331073" y="153898"/>
                        <a:pt x="330216" y="153727"/>
                      </a:cubicBezTo>
                      <a:close/>
                      <a:moveTo>
                        <a:pt x="231056" y="95791"/>
                      </a:moveTo>
                      <a:lnTo>
                        <a:pt x="231056" y="95791"/>
                      </a:lnTo>
                      <a:close/>
                      <a:moveTo>
                        <a:pt x="316760" y="176181"/>
                      </a:moveTo>
                      <a:cubicBezTo>
                        <a:pt x="310461" y="176125"/>
                        <a:pt x="304367" y="178381"/>
                        <a:pt x="299619" y="182523"/>
                      </a:cubicBezTo>
                      <a:cubicBezTo>
                        <a:pt x="294563" y="187343"/>
                        <a:pt x="288777" y="191335"/>
                        <a:pt x="282478" y="194350"/>
                      </a:cubicBezTo>
                      <a:cubicBezTo>
                        <a:pt x="278039" y="195553"/>
                        <a:pt x="273437" y="195988"/>
                        <a:pt x="268851" y="195636"/>
                      </a:cubicBezTo>
                      <a:cubicBezTo>
                        <a:pt x="270120" y="194916"/>
                        <a:pt x="271328" y="194085"/>
                        <a:pt x="272451" y="193151"/>
                      </a:cubicBezTo>
                      <a:cubicBezTo>
                        <a:pt x="279556" y="188157"/>
                        <a:pt x="282376" y="178990"/>
                        <a:pt x="279307" y="170867"/>
                      </a:cubicBezTo>
                      <a:cubicBezTo>
                        <a:pt x="277396" y="167064"/>
                        <a:pt x="273925" y="164280"/>
                        <a:pt x="269794" y="163240"/>
                      </a:cubicBezTo>
                      <a:cubicBezTo>
                        <a:pt x="267943" y="162768"/>
                        <a:pt x="266049" y="162509"/>
                        <a:pt x="264137" y="162468"/>
                      </a:cubicBezTo>
                      <a:cubicBezTo>
                        <a:pt x="263024" y="162379"/>
                        <a:pt x="261909" y="162379"/>
                        <a:pt x="260795" y="162468"/>
                      </a:cubicBezTo>
                      <a:cubicBezTo>
                        <a:pt x="263041" y="160307"/>
                        <a:pt x="264943" y="157822"/>
                        <a:pt x="266452" y="155098"/>
                      </a:cubicBezTo>
                      <a:cubicBezTo>
                        <a:pt x="270428" y="148863"/>
                        <a:pt x="269537" y="140702"/>
                        <a:pt x="264309" y="135472"/>
                      </a:cubicBezTo>
                      <a:cubicBezTo>
                        <a:pt x="260598" y="131847"/>
                        <a:pt x="255370" y="130222"/>
                        <a:pt x="250253" y="131101"/>
                      </a:cubicBezTo>
                      <a:cubicBezTo>
                        <a:pt x="251111" y="130028"/>
                        <a:pt x="251908" y="128913"/>
                        <a:pt x="252653" y="127758"/>
                      </a:cubicBezTo>
                      <a:cubicBezTo>
                        <a:pt x="256664" y="122632"/>
                        <a:pt x="257770" y="115802"/>
                        <a:pt x="255567" y="109675"/>
                      </a:cubicBezTo>
                      <a:cubicBezTo>
                        <a:pt x="251873" y="104058"/>
                        <a:pt x="244331" y="102499"/>
                        <a:pt x="238709" y="106191"/>
                      </a:cubicBezTo>
                      <a:cubicBezTo>
                        <a:pt x="238255" y="106493"/>
                        <a:pt x="237809" y="106828"/>
                        <a:pt x="237398" y="107189"/>
                      </a:cubicBezTo>
                      <a:cubicBezTo>
                        <a:pt x="233113" y="110189"/>
                        <a:pt x="230284" y="114988"/>
                        <a:pt x="225742" y="117731"/>
                      </a:cubicBezTo>
                      <a:cubicBezTo>
                        <a:pt x="224834" y="118230"/>
                        <a:pt x="223891" y="118660"/>
                        <a:pt x="222914" y="119016"/>
                      </a:cubicBezTo>
                      <a:cubicBezTo>
                        <a:pt x="221705" y="113846"/>
                        <a:pt x="222125" y="108427"/>
                        <a:pt x="224114" y="103504"/>
                      </a:cubicBezTo>
                      <a:cubicBezTo>
                        <a:pt x="224628" y="102390"/>
                        <a:pt x="225314" y="101276"/>
                        <a:pt x="225828" y="100161"/>
                      </a:cubicBezTo>
                      <a:cubicBezTo>
                        <a:pt x="226033" y="99304"/>
                        <a:pt x="226445" y="98509"/>
                        <a:pt x="227028" y="97847"/>
                      </a:cubicBezTo>
                      <a:cubicBezTo>
                        <a:pt x="228510" y="96431"/>
                        <a:pt x="230259" y="95324"/>
                        <a:pt x="232170" y="94591"/>
                      </a:cubicBezTo>
                      <a:cubicBezTo>
                        <a:pt x="234715" y="93784"/>
                        <a:pt x="236952" y="92231"/>
                        <a:pt x="238598" y="90134"/>
                      </a:cubicBezTo>
                      <a:cubicBezTo>
                        <a:pt x="239797" y="88077"/>
                        <a:pt x="240055" y="86277"/>
                        <a:pt x="242283" y="84992"/>
                      </a:cubicBezTo>
                      <a:cubicBezTo>
                        <a:pt x="245077" y="83495"/>
                        <a:pt x="248197" y="82727"/>
                        <a:pt x="251368" y="82763"/>
                      </a:cubicBezTo>
                      <a:cubicBezTo>
                        <a:pt x="254539" y="82802"/>
                        <a:pt x="257693" y="83322"/>
                        <a:pt x="260709" y="84306"/>
                      </a:cubicBezTo>
                      <a:cubicBezTo>
                        <a:pt x="260615" y="83391"/>
                        <a:pt x="260152" y="82554"/>
                        <a:pt x="259424" y="81992"/>
                      </a:cubicBezTo>
                      <a:cubicBezTo>
                        <a:pt x="256801" y="80579"/>
                        <a:pt x="253827" y="79926"/>
                        <a:pt x="250853" y="80107"/>
                      </a:cubicBezTo>
                      <a:cubicBezTo>
                        <a:pt x="247674" y="80199"/>
                        <a:pt x="244537" y="80867"/>
                        <a:pt x="241597" y="82078"/>
                      </a:cubicBezTo>
                      <a:cubicBezTo>
                        <a:pt x="240997" y="82078"/>
                        <a:pt x="240140" y="82078"/>
                        <a:pt x="239883" y="82078"/>
                      </a:cubicBezTo>
                      <a:cubicBezTo>
                        <a:pt x="239840" y="81880"/>
                        <a:pt x="239840" y="81676"/>
                        <a:pt x="239883" y="81478"/>
                      </a:cubicBezTo>
                      <a:cubicBezTo>
                        <a:pt x="239797" y="80051"/>
                        <a:pt x="239797" y="78620"/>
                        <a:pt x="239883" y="77193"/>
                      </a:cubicBezTo>
                      <a:cubicBezTo>
                        <a:pt x="239995" y="75791"/>
                        <a:pt x="240372" y="74423"/>
                        <a:pt x="240997" y="73165"/>
                      </a:cubicBezTo>
                      <a:cubicBezTo>
                        <a:pt x="242429" y="70739"/>
                        <a:pt x="244889" y="69099"/>
                        <a:pt x="247682" y="68708"/>
                      </a:cubicBezTo>
                      <a:cubicBezTo>
                        <a:pt x="249645" y="68408"/>
                        <a:pt x="251633" y="68408"/>
                        <a:pt x="253596" y="68708"/>
                      </a:cubicBezTo>
                      <a:cubicBezTo>
                        <a:pt x="255233" y="69095"/>
                        <a:pt x="256930" y="69095"/>
                        <a:pt x="258567" y="68708"/>
                      </a:cubicBezTo>
                      <a:cubicBezTo>
                        <a:pt x="258567" y="68708"/>
                        <a:pt x="258995" y="67937"/>
                        <a:pt x="258567" y="67765"/>
                      </a:cubicBezTo>
                      <a:cubicBezTo>
                        <a:pt x="256767" y="66666"/>
                        <a:pt x="254744" y="65965"/>
                        <a:pt x="252653" y="65708"/>
                      </a:cubicBezTo>
                      <a:cubicBezTo>
                        <a:pt x="250494" y="65409"/>
                        <a:pt x="248299" y="65409"/>
                        <a:pt x="246140" y="65708"/>
                      </a:cubicBezTo>
                      <a:cubicBezTo>
                        <a:pt x="242514" y="66292"/>
                        <a:pt x="239360" y="68502"/>
                        <a:pt x="237569" y="71708"/>
                      </a:cubicBezTo>
                      <a:cubicBezTo>
                        <a:pt x="236052" y="75151"/>
                        <a:pt x="235487" y="78941"/>
                        <a:pt x="235941" y="82678"/>
                      </a:cubicBezTo>
                      <a:cubicBezTo>
                        <a:pt x="235941" y="85506"/>
                        <a:pt x="236541" y="88763"/>
                        <a:pt x="234055" y="90734"/>
                      </a:cubicBezTo>
                      <a:cubicBezTo>
                        <a:pt x="231570" y="92705"/>
                        <a:pt x="229513" y="92020"/>
                        <a:pt x="227371" y="93391"/>
                      </a:cubicBezTo>
                      <a:cubicBezTo>
                        <a:pt x="224619" y="95197"/>
                        <a:pt x="222451" y="97755"/>
                        <a:pt x="221114" y="100761"/>
                      </a:cubicBezTo>
                      <a:cubicBezTo>
                        <a:pt x="218251" y="106747"/>
                        <a:pt x="217643" y="113562"/>
                        <a:pt x="219400" y="119959"/>
                      </a:cubicBezTo>
                      <a:cubicBezTo>
                        <a:pt x="215689" y="120329"/>
                        <a:pt x="211944" y="119551"/>
                        <a:pt x="208687" y="117731"/>
                      </a:cubicBezTo>
                      <a:cubicBezTo>
                        <a:pt x="209355" y="116992"/>
                        <a:pt x="209904" y="116153"/>
                        <a:pt x="210315" y="115245"/>
                      </a:cubicBezTo>
                      <a:cubicBezTo>
                        <a:pt x="214172" y="107446"/>
                        <a:pt x="212115" y="97505"/>
                        <a:pt x="212801" y="89534"/>
                      </a:cubicBezTo>
                      <a:cubicBezTo>
                        <a:pt x="213101" y="84865"/>
                        <a:pt x="214292" y="80296"/>
                        <a:pt x="216315" y="76079"/>
                      </a:cubicBezTo>
                      <a:cubicBezTo>
                        <a:pt x="218114" y="72981"/>
                        <a:pt x="220274" y="70104"/>
                        <a:pt x="222742" y="67508"/>
                      </a:cubicBezTo>
                      <a:cubicBezTo>
                        <a:pt x="222742" y="67508"/>
                        <a:pt x="222742" y="66394"/>
                        <a:pt x="222742" y="66480"/>
                      </a:cubicBezTo>
                      <a:cubicBezTo>
                        <a:pt x="216272" y="69285"/>
                        <a:pt x="211798" y="75330"/>
                        <a:pt x="211001" y="82335"/>
                      </a:cubicBezTo>
                      <a:cubicBezTo>
                        <a:pt x="208944" y="90905"/>
                        <a:pt x="210401" y="100247"/>
                        <a:pt x="208601" y="109075"/>
                      </a:cubicBezTo>
                      <a:cubicBezTo>
                        <a:pt x="207941" y="113304"/>
                        <a:pt x="205336" y="116981"/>
                        <a:pt x="201573" y="119016"/>
                      </a:cubicBezTo>
                      <a:cubicBezTo>
                        <a:pt x="197708" y="120968"/>
                        <a:pt x="193389" y="121856"/>
                        <a:pt x="189061" y="121588"/>
                      </a:cubicBezTo>
                      <a:cubicBezTo>
                        <a:pt x="184261" y="121588"/>
                        <a:pt x="182547" y="118416"/>
                        <a:pt x="179890" y="114817"/>
                      </a:cubicBezTo>
                      <a:cubicBezTo>
                        <a:pt x="178091" y="112607"/>
                        <a:pt x="175631" y="111043"/>
                        <a:pt x="172863" y="110360"/>
                      </a:cubicBezTo>
                      <a:cubicBezTo>
                        <a:pt x="172443" y="110234"/>
                        <a:pt x="171997" y="110234"/>
                        <a:pt x="171577" y="110360"/>
                      </a:cubicBezTo>
                      <a:cubicBezTo>
                        <a:pt x="171166" y="110461"/>
                        <a:pt x="170866" y="110801"/>
                        <a:pt x="170806" y="111217"/>
                      </a:cubicBezTo>
                      <a:cubicBezTo>
                        <a:pt x="170754" y="111444"/>
                        <a:pt x="170754" y="111677"/>
                        <a:pt x="170806" y="111903"/>
                      </a:cubicBezTo>
                      <a:cubicBezTo>
                        <a:pt x="171491" y="112760"/>
                        <a:pt x="172605" y="113274"/>
                        <a:pt x="173291" y="114046"/>
                      </a:cubicBezTo>
                      <a:cubicBezTo>
                        <a:pt x="177576" y="118674"/>
                        <a:pt x="168320" y="121588"/>
                        <a:pt x="164721" y="121330"/>
                      </a:cubicBezTo>
                      <a:cubicBezTo>
                        <a:pt x="161121" y="121073"/>
                        <a:pt x="157264" y="118674"/>
                        <a:pt x="153665" y="119188"/>
                      </a:cubicBezTo>
                      <a:cubicBezTo>
                        <a:pt x="150065" y="119702"/>
                        <a:pt x="149294" y="123130"/>
                        <a:pt x="146980" y="124759"/>
                      </a:cubicBezTo>
                      <a:cubicBezTo>
                        <a:pt x="144023" y="126802"/>
                        <a:pt x="140543" y="127961"/>
                        <a:pt x="136952" y="128101"/>
                      </a:cubicBezTo>
                      <a:cubicBezTo>
                        <a:pt x="129376" y="128259"/>
                        <a:pt x="122297" y="124373"/>
                        <a:pt x="118355" y="117902"/>
                      </a:cubicBezTo>
                      <a:cubicBezTo>
                        <a:pt x="113812" y="110874"/>
                        <a:pt x="110470" y="98876"/>
                        <a:pt x="121011" y="95962"/>
                      </a:cubicBezTo>
                      <a:cubicBezTo>
                        <a:pt x="121011" y="95962"/>
                        <a:pt x="121526" y="95019"/>
                        <a:pt x="121011" y="94848"/>
                      </a:cubicBezTo>
                      <a:cubicBezTo>
                        <a:pt x="116812" y="93305"/>
                        <a:pt x="112955" y="97076"/>
                        <a:pt x="111755" y="100847"/>
                      </a:cubicBezTo>
                      <a:cubicBezTo>
                        <a:pt x="110701" y="105246"/>
                        <a:pt x="111181" y="109874"/>
                        <a:pt x="113127" y="113960"/>
                      </a:cubicBezTo>
                      <a:cubicBezTo>
                        <a:pt x="114858" y="118725"/>
                        <a:pt x="117815" y="122951"/>
                        <a:pt x="121697" y="126216"/>
                      </a:cubicBezTo>
                      <a:cubicBezTo>
                        <a:pt x="121697" y="126216"/>
                        <a:pt x="121697" y="126730"/>
                        <a:pt x="121697" y="126815"/>
                      </a:cubicBezTo>
                      <a:cubicBezTo>
                        <a:pt x="120411" y="139414"/>
                        <a:pt x="102499" y="139414"/>
                        <a:pt x="93929" y="135129"/>
                      </a:cubicBezTo>
                      <a:cubicBezTo>
                        <a:pt x="89275" y="132094"/>
                        <a:pt x="84407" y="129401"/>
                        <a:pt x="79359" y="127073"/>
                      </a:cubicBezTo>
                      <a:cubicBezTo>
                        <a:pt x="73720" y="125552"/>
                        <a:pt x="67755" y="125731"/>
                        <a:pt x="62218" y="127587"/>
                      </a:cubicBezTo>
                      <a:cubicBezTo>
                        <a:pt x="61704" y="127587"/>
                        <a:pt x="62218" y="129044"/>
                        <a:pt x="62218" y="128958"/>
                      </a:cubicBezTo>
                      <a:cubicBezTo>
                        <a:pt x="66324" y="128573"/>
                        <a:pt x="70454" y="128573"/>
                        <a:pt x="74560" y="128958"/>
                      </a:cubicBezTo>
                      <a:cubicBezTo>
                        <a:pt x="78142" y="129516"/>
                        <a:pt x="81545" y="130894"/>
                        <a:pt x="84501" y="132986"/>
                      </a:cubicBezTo>
                      <a:cubicBezTo>
                        <a:pt x="88984" y="136342"/>
                        <a:pt x="93920" y="139054"/>
                        <a:pt x="99157" y="141042"/>
                      </a:cubicBezTo>
                      <a:cubicBezTo>
                        <a:pt x="99251" y="143786"/>
                        <a:pt x="98334" y="146469"/>
                        <a:pt x="96586" y="148584"/>
                      </a:cubicBezTo>
                      <a:cubicBezTo>
                        <a:pt x="95532" y="149812"/>
                        <a:pt x="94246" y="150829"/>
                        <a:pt x="92815" y="151584"/>
                      </a:cubicBezTo>
                      <a:lnTo>
                        <a:pt x="90758" y="152527"/>
                      </a:lnTo>
                      <a:cubicBezTo>
                        <a:pt x="89841" y="152918"/>
                        <a:pt x="88898" y="153233"/>
                        <a:pt x="87930" y="153470"/>
                      </a:cubicBezTo>
                      <a:cubicBezTo>
                        <a:pt x="87501" y="153470"/>
                        <a:pt x="87501" y="154327"/>
                        <a:pt x="87930" y="154412"/>
                      </a:cubicBezTo>
                      <a:cubicBezTo>
                        <a:pt x="88992" y="154715"/>
                        <a:pt x="90081" y="154888"/>
                        <a:pt x="91186" y="154927"/>
                      </a:cubicBezTo>
                      <a:cubicBezTo>
                        <a:pt x="92155" y="154930"/>
                        <a:pt x="93115" y="154756"/>
                        <a:pt x="94015" y="154412"/>
                      </a:cubicBezTo>
                      <a:cubicBezTo>
                        <a:pt x="96320" y="153740"/>
                        <a:pt x="98360" y="152361"/>
                        <a:pt x="99843" y="150470"/>
                      </a:cubicBezTo>
                      <a:cubicBezTo>
                        <a:pt x="101822" y="148061"/>
                        <a:pt x="102859" y="145015"/>
                        <a:pt x="102756" y="141899"/>
                      </a:cubicBezTo>
                      <a:cubicBezTo>
                        <a:pt x="112012" y="143271"/>
                        <a:pt x="126668" y="139757"/>
                        <a:pt x="125982" y="128615"/>
                      </a:cubicBezTo>
                      <a:cubicBezTo>
                        <a:pt x="131570" y="131875"/>
                        <a:pt x="138315" y="132503"/>
                        <a:pt x="144409" y="130329"/>
                      </a:cubicBezTo>
                      <a:cubicBezTo>
                        <a:pt x="146191" y="129758"/>
                        <a:pt x="147897" y="128950"/>
                        <a:pt x="149465" y="127930"/>
                      </a:cubicBezTo>
                      <a:cubicBezTo>
                        <a:pt x="151265" y="126644"/>
                        <a:pt x="152465" y="124673"/>
                        <a:pt x="154093" y="123473"/>
                      </a:cubicBezTo>
                      <a:cubicBezTo>
                        <a:pt x="155722" y="122273"/>
                        <a:pt x="160778" y="124073"/>
                        <a:pt x="163264" y="124501"/>
                      </a:cubicBezTo>
                      <a:cubicBezTo>
                        <a:pt x="165415" y="124918"/>
                        <a:pt x="167626" y="124918"/>
                        <a:pt x="169777" y="124501"/>
                      </a:cubicBezTo>
                      <a:cubicBezTo>
                        <a:pt x="173565" y="123935"/>
                        <a:pt x="176616" y="121115"/>
                        <a:pt x="177491" y="117388"/>
                      </a:cubicBezTo>
                      <a:cubicBezTo>
                        <a:pt x="178579" y="119335"/>
                        <a:pt x="180002" y="121076"/>
                        <a:pt x="181690" y="122530"/>
                      </a:cubicBezTo>
                      <a:cubicBezTo>
                        <a:pt x="184638" y="124517"/>
                        <a:pt x="188178" y="125424"/>
                        <a:pt x="191718" y="125101"/>
                      </a:cubicBezTo>
                      <a:cubicBezTo>
                        <a:pt x="197348" y="125137"/>
                        <a:pt x="202799" y="123128"/>
                        <a:pt x="207059" y="119445"/>
                      </a:cubicBezTo>
                      <a:cubicBezTo>
                        <a:pt x="207059" y="119445"/>
                        <a:pt x="207059" y="119445"/>
                        <a:pt x="207059" y="119445"/>
                      </a:cubicBezTo>
                      <a:cubicBezTo>
                        <a:pt x="212167" y="123414"/>
                        <a:pt x="218920" y="124572"/>
                        <a:pt x="225056" y="122530"/>
                      </a:cubicBezTo>
                      <a:cubicBezTo>
                        <a:pt x="231741" y="120388"/>
                        <a:pt x="235084" y="113960"/>
                        <a:pt x="240569" y="110617"/>
                      </a:cubicBezTo>
                      <a:cubicBezTo>
                        <a:pt x="243397" y="108646"/>
                        <a:pt x="248454" y="106761"/>
                        <a:pt x="250939" y="110189"/>
                      </a:cubicBezTo>
                      <a:cubicBezTo>
                        <a:pt x="252439" y="113212"/>
                        <a:pt x="252439" y="116764"/>
                        <a:pt x="250939" y="119788"/>
                      </a:cubicBezTo>
                      <a:cubicBezTo>
                        <a:pt x="248394" y="126101"/>
                        <a:pt x="244186" y="131608"/>
                        <a:pt x="238769" y="135729"/>
                      </a:cubicBezTo>
                      <a:cubicBezTo>
                        <a:pt x="226291" y="145227"/>
                        <a:pt x="210658" y="149610"/>
                        <a:pt x="195060" y="147984"/>
                      </a:cubicBezTo>
                      <a:cubicBezTo>
                        <a:pt x="179805" y="147042"/>
                        <a:pt x="164463" y="142242"/>
                        <a:pt x="149122" y="145499"/>
                      </a:cubicBezTo>
                      <a:cubicBezTo>
                        <a:pt x="142395" y="146767"/>
                        <a:pt x="136173" y="149952"/>
                        <a:pt x="131210" y="154669"/>
                      </a:cubicBezTo>
                      <a:cubicBezTo>
                        <a:pt x="128802" y="157359"/>
                        <a:pt x="126599" y="160224"/>
                        <a:pt x="124611" y="163240"/>
                      </a:cubicBezTo>
                      <a:cubicBezTo>
                        <a:pt x="123291" y="165164"/>
                        <a:pt x="121491" y="166702"/>
                        <a:pt x="119383" y="167696"/>
                      </a:cubicBezTo>
                      <a:cubicBezTo>
                        <a:pt x="117180" y="168693"/>
                        <a:pt x="114592" y="167720"/>
                        <a:pt x="113598" y="165521"/>
                      </a:cubicBezTo>
                      <a:cubicBezTo>
                        <a:pt x="113307" y="164886"/>
                        <a:pt x="113178" y="164193"/>
                        <a:pt x="113212" y="163497"/>
                      </a:cubicBezTo>
                      <a:cubicBezTo>
                        <a:pt x="113212" y="162726"/>
                        <a:pt x="111670" y="161011"/>
                        <a:pt x="110984" y="162126"/>
                      </a:cubicBezTo>
                      <a:cubicBezTo>
                        <a:pt x="107642" y="167268"/>
                        <a:pt x="113555" y="172496"/>
                        <a:pt x="118697" y="172239"/>
                      </a:cubicBezTo>
                      <a:cubicBezTo>
                        <a:pt x="127268" y="172239"/>
                        <a:pt x="129925" y="162726"/>
                        <a:pt x="134981" y="157669"/>
                      </a:cubicBezTo>
                      <a:cubicBezTo>
                        <a:pt x="147837" y="144728"/>
                        <a:pt x="168063" y="148499"/>
                        <a:pt x="184175" y="150813"/>
                      </a:cubicBezTo>
                      <a:cubicBezTo>
                        <a:pt x="201625" y="154355"/>
                        <a:pt x="219760" y="151846"/>
                        <a:pt x="235598" y="143699"/>
                      </a:cubicBezTo>
                      <a:cubicBezTo>
                        <a:pt x="241083" y="140442"/>
                        <a:pt x="245711" y="134615"/>
                        <a:pt x="252739" y="135129"/>
                      </a:cubicBezTo>
                      <a:cubicBezTo>
                        <a:pt x="255961" y="135138"/>
                        <a:pt x="259047" y="136434"/>
                        <a:pt x="261309" y="138728"/>
                      </a:cubicBezTo>
                      <a:cubicBezTo>
                        <a:pt x="265046" y="144426"/>
                        <a:pt x="264223" y="151973"/>
                        <a:pt x="259338" y="156726"/>
                      </a:cubicBezTo>
                      <a:cubicBezTo>
                        <a:pt x="250768" y="167525"/>
                        <a:pt x="236712" y="172582"/>
                        <a:pt x="224371" y="176781"/>
                      </a:cubicBezTo>
                      <a:cubicBezTo>
                        <a:pt x="217866" y="179439"/>
                        <a:pt x="210769" y="180355"/>
                        <a:pt x="203802" y="179438"/>
                      </a:cubicBezTo>
                      <a:cubicBezTo>
                        <a:pt x="197931" y="178262"/>
                        <a:pt x="192189" y="176511"/>
                        <a:pt x="186661" y="174210"/>
                      </a:cubicBezTo>
                      <a:cubicBezTo>
                        <a:pt x="176616" y="168925"/>
                        <a:pt x="165063" y="167232"/>
                        <a:pt x="153922" y="169411"/>
                      </a:cubicBezTo>
                      <a:cubicBezTo>
                        <a:pt x="147340" y="172312"/>
                        <a:pt x="141195" y="176119"/>
                        <a:pt x="135667" y="180723"/>
                      </a:cubicBezTo>
                      <a:cubicBezTo>
                        <a:pt x="132573" y="183204"/>
                        <a:pt x="128819" y="184723"/>
                        <a:pt x="124868" y="185094"/>
                      </a:cubicBezTo>
                      <a:cubicBezTo>
                        <a:pt x="120891" y="185260"/>
                        <a:pt x="117540" y="182174"/>
                        <a:pt x="117378" y="178200"/>
                      </a:cubicBezTo>
                      <a:cubicBezTo>
                        <a:pt x="117360" y="177841"/>
                        <a:pt x="117369" y="177481"/>
                        <a:pt x="117412" y="177124"/>
                      </a:cubicBezTo>
                      <a:cubicBezTo>
                        <a:pt x="117412" y="175838"/>
                        <a:pt x="115612" y="173439"/>
                        <a:pt x="114498" y="175153"/>
                      </a:cubicBezTo>
                      <a:cubicBezTo>
                        <a:pt x="110813" y="180895"/>
                        <a:pt x="116298" y="187494"/>
                        <a:pt x="122040" y="189037"/>
                      </a:cubicBezTo>
                      <a:cubicBezTo>
                        <a:pt x="126951" y="189980"/>
                        <a:pt x="132042" y="188932"/>
                        <a:pt x="136181" y="186123"/>
                      </a:cubicBezTo>
                      <a:lnTo>
                        <a:pt x="143552" y="186980"/>
                      </a:lnTo>
                      <a:cubicBezTo>
                        <a:pt x="146980" y="187494"/>
                        <a:pt x="150408" y="188008"/>
                        <a:pt x="153750" y="188780"/>
                      </a:cubicBezTo>
                      <a:cubicBezTo>
                        <a:pt x="159604" y="189948"/>
                        <a:pt x="165209" y="192154"/>
                        <a:pt x="170291" y="195293"/>
                      </a:cubicBezTo>
                      <a:cubicBezTo>
                        <a:pt x="174937" y="198097"/>
                        <a:pt x="178759" y="202091"/>
                        <a:pt x="181347" y="206863"/>
                      </a:cubicBezTo>
                      <a:cubicBezTo>
                        <a:pt x="182650" y="209145"/>
                        <a:pt x="183413" y="211696"/>
                        <a:pt x="183576" y="214320"/>
                      </a:cubicBezTo>
                      <a:cubicBezTo>
                        <a:pt x="183704" y="215921"/>
                        <a:pt x="183370" y="217524"/>
                        <a:pt x="182633" y="218948"/>
                      </a:cubicBezTo>
                      <a:cubicBezTo>
                        <a:pt x="181947" y="220233"/>
                        <a:pt x="181604" y="220490"/>
                        <a:pt x="181947" y="222033"/>
                      </a:cubicBezTo>
                      <a:cubicBezTo>
                        <a:pt x="182196" y="222776"/>
                        <a:pt x="182881" y="223288"/>
                        <a:pt x="183661" y="223319"/>
                      </a:cubicBezTo>
                      <a:cubicBezTo>
                        <a:pt x="186490" y="222719"/>
                        <a:pt x="187432" y="219205"/>
                        <a:pt x="187689" y="216634"/>
                      </a:cubicBezTo>
                      <a:cubicBezTo>
                        <a:pt x="187955" y="213707"/>
                        <a:pt x="187484" y="210760"/>
                        <a:pt x="186318" y="208063"/>
                      </a:cubicBezTo>
                      <a:cubicBezTo>
                        <a:pt x="183781" y="202339"/>
                        <a:pt x="179753" y="197397"/>
                        <a:pt x="174662" y="193751"/>
                      </a:cubicBezTo>
                      <a:cubicBezTo>
                        <a:pt x="169194" y="189848"/>
                        <a:pt x="162981" y="187107"/>
                        <a:pt x="156407" y="185694"/>
                      </a:cubicBezTo>
                      <a:cubicBezTo>
                        <a:pt x="152499" y="184754"/>
                        <a:pt x="148505" y="184152"/>
                        <a:pt x="144494" y="183895"/>
                      </a:cubicBezTo>
                      <a:lnTo>
                        <a:pt x="139866" y="183895"/>
                      </a:lnTo>
                      <a:lnTo>
                        <a:pt x="141838" y="182523"/>
                      </a:lnTo>
                      <a:cubicBezTo>
                        <a:pt x="147683" y="177050"/>
                        <a:pt x="155079" y="173517"/>
                        <a:pt x="163007" y="172410"/>
                      </a:cubicBezTo>
                      <a:cubicBezTo>
                        <a:pt x="170180" y="172720"/>
                        <a:pt x="177242" y="174347"/>
                        <a:pt x="183833" y="177210"/>
                      </a:cubicBezTo>
                      <a:cubicBezTo>
                        <a:pt x="190415" y="180043"/>
                        <a:pt x="197280" y="182168"/>
                        <a:pt x="204316" y="183552"/>
                      </a:cubicBezTo>
                      <a:cubicBezTo>
                        <a:pt x="211832" y="184464"/>
                        <a:pt x="219460" y="183492"/>
                        <a:pt x="226513" y="180723"/>
                      </a:cubicBezTo>
                      <a:cubicBezTo>
                        <a:pt x="232350" y="178751"/>
                        <a:pt x="238066" y="176462"/>
                        <a:pt x="243654" y="173867"/>
                      </a:cubicBezTo>
                      <a:cubicBezTo>
                        <a:pt x="246277" y="172678"/>
                        <a:pt x="248822" y="171332"/>
                        <a:pt x="251282" y="169839"/>
                      </a:cubicBezTo>
                      <a:cubicBezTo>
                        <a:pt x="252199" y="169252"/>
                        <a:pt x="253176" y="168763"/>
                        <a:pt x="254196" y="168382"/>
                      </a:cubicBezTo>
                      <a:cubicBezTo>
                        <a:pt x="255361" y="167636"/>
                        <a:pt x="256596" y="167004"/>
                        <a:pt x="257881" y="166497"/>
                      </a:cubicBezTo>
                      <a:cubicBezTo>
                        <a:pt x="259218" y="166282"/>
                        <a:pt x="260572" y="166282"/>
                        <a:pt x="261909" y="166497"/>
                      </a:cubicBezTo>
                      <a:cubicBezTo>
                        <a:pt x="264463" y="166295"/>
                        <a:pt x="267026" y="166617"/>
                        <a:pt x="269451" y="167439"/>
                      </a:cubicBezTo>
                      <a:cubicBezTo>
                        <a:pt x="274319" y="169253"/>
                        <a:pt x="276925" y="174564"/>
                        <a:pt x="275365" y="179524"/>
                      </a:cubicBezTo>
                      <a:cubicBezTo>
                        <a:pt x="272965" y="187571"/>
                        <a:pt x="266417" y="193699"/>
                        <a:pt x="258224" y="195550"/>
                      </a:cubicBezTo>
                      <a:cubicBezTo>
                        <a:pt x="241083" y="200693"/>
                        <a:pt x="219400" y="192636"/>
                        <a:pt x="204145" y="205321"/>
                      </a:cubicBezTo>
                      <a:cubicBezTo>
                        <a:pt x="197117" y="210640"/>
                        <a:pt x="194340" y="219897"/>
                        <a:pt x="197288" y="228204"/>
                      </a:cubicBezTo>
                      <a:cubicBezTo>
                        <a:pt x="198145" y="230175"/>
                        <a:pt x="202431" y="230775"/>
                        <a:pt x="201402" y="228204"/>
                      </a:cubicBezTo>
                      <a:cubicBezTo>
                        <a:pt x="198488" y="218232"/>
                        <a:pt x="204033" y="207749"/>
                        <a:pt x="213915" y="204549"/>
                      </a:cubicBezTo>
                      <a:cubicBezTo>
                        <a:pt x="223839" y="201381"/>
                        <a:pt x="234287" y="200159"/>
                        <a:pt x="244683" y="200950"/>
                      </a:cubicBezTo>
                      <a:cubicBezTo>
                        <a:pt x="246311" y="201035"/>
                        <a:pt x="247939" y="201035"/>
                        <a:pt x="249568" y="200950"/>
                      </a:cubicBezTo>
                      <a:cubicBezTo>
                        <a:pt x="247562" y="202548"/>
                        <a:pt x="245977" y="204607"/>
                        <a:pt x="244940" y="206949"/>
                      </a:cubicBezTo>
                      <a:cubicBezTo>
                        <a:pt x="242574" y="212346"/>
                        <a:pt x="243689" y="218637"/>
                        <a:pt x="247768" y="222890"/>
                      </a:cubicBezTo>
                      <a:cubicBezTo>
                        <a:pt x="252268" y="226710"/>
                        <a:pt x="258232" y="228342"/>
                        <a:pt x="264052" y="227347"/>
                      </a:cubicBezTo>
                      <a:cubicBezTo>
                        <a:pt x="267437" y="226876"/>
                        <a:pt x="270780" y="226189"/>
                        <a:pt x="274079" y="225290"/>
                      </a:cubicBezTo>
                      <a:cubicBezTo>
                        <a:pt x="276676" y="224301"/>
                        <a:pt x="279539" y="224301"/>
                        <a:pt x="282135" y="225290"/>
                      </a:cubicBezTo>
                      <a:cubicBezTo>
                        <a:pt x="284244" y="226141"/>
                        <a:pt x="285264" y="228538"/>
                        <a:pt x="284407" y="230644"/>
                      </a:cubicBezTo>
                      <a:cubicBezTo>
                        <a:pt x="284141" y="231300"/>
                        <a:pt x="283713" y="231876"/>
                        <a:pt x="283164" y="232317"/>
                      </a:cubicBezTo>
                      <a:cubicBezTo>
                        <a:pt x="282650" y="232746"/>
                        <a:pt x="282735" y="234203"/>
                        <a:pt x="283593" y="233946"/>
                      </a:cubicBezTo>
                      <a:cubicBezTo>
                        <a:pt x="286686" y="232765"/>
                        <a:pt x="288238" y="229298"/>
                        <a:pt x="287055" y="226202"/>
                      </a:cubicBezTo>
                      <a:cubicBezTo>
                        <a:pt x="286823" y="225591"/>
                        <a:pt x="286498" y="225022"/>
                        <a:pt x="286078" y="224518"/>
                      </a:cubicBezTo>
                      <a:cubicBezTo>
                        <a:pt x="282196" y="220615"/>
                        <a:pt x="276342" y="219432"/>
                        <a:pt x="271251" y="221519"/>
                      </a:cubicBezTo>
                      <a:cubicBezTo>
                        <a:pt x="265775" y="223602"/>
                        <a:pt x="259792" y="223961"/>
                        <a:pt x="254110" y="222547"/>
                      </a:cubicBezTo>
                      <a:cubicBezTo>
                        <a:pt x="248882" y="220209"/>
                        <a:pt x="246534" y="214076"/>
                        <a:pt x="248874" y="208847"/>
                      </a:cubicBezTo>
                      <a:cubicBezTo>
                        <a:pt x="249456" y="207540"/>
                        <a:pt x="250305" y="206369"/>
                        <a:pt x="251368" y="205406"/>
                      </a:cubicBezTo>
                      <a:cubicBezTo>
                        <a:pt x="256690" y="200787"/>
                        <a:pt x="263761" y="198721"/>
                        <a:pt x="270737" y="199750"/>
                      </a:cubicBezTo>
                      <a:cubicBezTo>
                        <a:pt x="277182" y="200120"/>
                        <a:pt x="283593" y="198665"/>
                        <a:pt x="289249" y="195550"/>
                      </a:cubicBezTo>
                      <a:cubicBezTo>
                        <a:pt x="294648" y="192208"/>
                        <a:pt x="299019" y="187580"/>
                        <a:pt x="304247" y="184066"/>
                      </a:cubicBezTo>
                      <a:cubicBezTo>
                        <a:pt x="309475" y="180552"/>
                        <a:pt x="320617" y="176867"/>
                        <a:pt x="324473" y="185352"/>
                      </a:cubicBezTo>
                      <a:cubicBezTo>
                        <a:pt x="327644" y="192551"/>
                        <a:pt x="318217" y="195979"/>
                        <a:pt x="314189" y="199750"/>
                      </a:cubicBezTo>
                      <a:cubicBezTo>
                        <a:pt x="310161" y="203521"/>
                        <a:pt x="308018" y="209863"/>
                        <a:pt x="312218" y="213805"/>
                      </a:cubicBezTo>
                      <a:cubicBezTo>
                        <a:pt x="312903" y="214405"/>
                        <a:pt x="313075" y="212863"/>
                        <a:pt x="312818" y="212434"/>
                      </a:cubicBezTo>
                      <a:cubicBezTo>
                        <a:pt x="308190" y="206092"/>
                        <a:pt x="319417" y="200864"/>
                        <a:pt x="323274" y="198036"/>
                      </a:cubicBezTo>
                      <a:cubicBezTo>
                        <a:pt x="327636" y="195483"/>
                        <a:pt x="329684" y="190280"/>
                        <a:pt x="328244" y="185437"/>
                      </a:cubicBezTo>
                      <a:cubicBezTo>
                        <a:pt x="326299" y="180553"/>
                        <a:pt x="321945" y="177041"/>
                        <a:pt x="316760" y="176181"/>
                      </a:cubicBezTo>
                      <a:close/>
                    </a:path>
                  </a:pathLst>
                </a:custGeom>
                <a:solidFill>
                  <a:srgbClr val="455A64"/>
                </a:solidFill>
                <a:ln w="8553" cap="flat">
                  <a:noFill/>
                  <a:prstDash val="solid"/>
                  <a:miter/>
                </a:ln>
              </p:spPr>
              <p:txBody>
                <a:bodyPr rtlCol="0" anchor="ctr"/>
                <a:lstStyle/>
                <a:p>
                  <a:endParaRPr lang="en-US" dirty="0"/>
                </a:p>
              </p:txBody>
            </p:sp>
            <p:sp>
              <p:nvSpPr>
                <p:cNvPr id="40" name="Freeform: Shape 413">
                  <a:extLst>
                    <a:ext uri="{FF2B5EF4-FFF2-40B4-BE49-F238E27FC236}">
                      <a16:creationId xmlns:a16="http://schemas.microsoft.com/office/drawing/2014/main" id="{2E252AEB-A5AB-ED43-58EC-46E59C43D9A4}"/>
                    </a:ext>
                  </a:extLst>
                </p:cNvPr>
                <p:cNvSpPr/>
                <p:nvPr/>
              </p:nvSpPr>
              <p:spPr>
                <a:xfrm>
                  <a:off x="5904584" y="2198785"/>
                  <a:ext cx="349314" cy="261763"/>
                </a:xfrm>
                <a:custGeom>
                  <a:avLst/>
                  <a:gdLst>
                    <a:gd name="connsiteX0" fmla="*/ 276520 w 349314"/>
                    <a:gd name="connsiteY0" fmla="*/ 261761 h 261763"/>
                    <a:gd name="connsiteX1" fmla="*/ 246437 w 349314"/>
                    <a:gd name="connsiteY1" fmla="*/ 256190 h 261763"/>
                    <a:gd name="connsiteX2" fmla="*/ 214213 w 349314"/>
                    <a:gd name="connsiteY2" fmla="*/ 243848 h 261763"/>
                    <a:gd name="connsiteX3" fmla="*/ 154991 w 349314"/>
                    <a:gd name="connsiteY3" fmla="*/ 228850 h 261763"/>
                    <a:gd name="connsiteX4" fmla="*/ 148392 w 349314"/>
                    <a:gd name="connsiteY4" fmla="*/ 227736 h 261763"/>
                    <a:gd name="connsiteX5" fmla="*/ 89084 w 349314"/>
                    <a:gd name="connsiteY5" fmla="*/ 165686 h 261763"/>
                    <a:gd name="connsiteX6" fmla="*/ 14179 w 349314"/>
                    <a:gd name="connsiteY6" fmla="*/ 142974 h 261763"/>
                    <a:gd name="connsiteX7" fmla="*/ 12636 w 349314"/>
                    <a:gd name="connsiteY7" fmla="*/ 141346 h 261763"/>
                    <a:gd name="connsiteX8" fmla="*/ 638 w 349314"/>
                    <a:gd name="connsiteY8" fmla="*/ 107664 h 261763"/>
                    <a:gd name="connsiteX9" fmla="*/ 638 w 349314"/>
                    <a:gd name="connsiteY9" fmla="*/ 95494 h 261763"/>
                    <a:gd name="connsiteX10" fmla="*/ 24635 w 349314"/>
                    <a:gd name="connsiteY10" fmla="*/ 53928 h 261763"/>
                    <a:gd name="connsiteX11" fmla="*/ 46746 w 349314"/>
                    <a:gd name="connsiteY11" fmla="*/ 36787 h 261763"/>
                    <a:gd name="connsiteX12" fmla="*/ 90970 w 349314"/>
                    <a:gd name="connsiteY12" fmla="*/ 7047 h 261763"/>
                    <a:gd name="connsiteX13" fmla="*/ 273434 w 349314"/>
                    <a:gd name="connsiteY13" fmla="*/ 38329 h 261763"/>
                    <a:gd name="connsiteX14" fmla="*/ 346968 w 349314"/>
                    <a:gd name="connsiteY14" fmla="*/ 191312 h 261763"/>
                    <a:gd name="connsiteX15" fmla="*/ 307202 w 349314"/>
                    <a:gd name="connsiteY15" fmla="*/ 254219 h 261763"/>
                    <a:gd name="connsiteX16" fmla="*/ 276520 w 349314"/>
                    <a:gd name="connsiteY16" fmla="*/ 261761 h 261763"/>
                    <a:gd name="connsiteX17" fmla="*/ 146506 w 349314"/>
                    <a:gd name="connsiteY17" fmla="*/ 5505 h 261763"/>
                    <a:gd name="connsiteX18" fmla="*/ 93198 w 349314"/>
                    <a:gd name="connsiteY18" fmla="*/ 12018 h 261763"/>
                    <a:gd name="connsiteX19" fmla="*/ 50946 w 349314"/>
                    <a:gd name="connsiteY19" fmla="*/ 40644 h 261763"/>
                    <a:gd name="connsiteX20" fmla="*/ 27720 w 349314"/>
                    <a:gd name="connsiteY20" fmla="*/ 58813 h 261763"/>
                    <a:gd name="connsiteX21" fmla="*/ 6551 w 349314"/>
                    <a:gd name="connsiteY21" fmla="*/ 94894 h 261763"/>
                    <a:gd name="connsiteX22" fmla="*/ 6551 w 349314"/>
                    <a:gd name="connsiteY22" fmla="*/ 108264 h 261763"/>
                    <a:gd name="connsiteX23" fmla="*/ 17007 w 349314"/>
                    <a:gd name="connsiteY23" fmla="*/ 137489 h 261763"/>
                    <a:gd name="connsiteX24" fmla="*/ 18550 w 349314"/>
                    <a:gd name="connsiteY24" fmla="*/ 139118 h 261763"/>
                    <a:gd name="connsiteX25" fmla="*/ 92598 w 349314"/>
                    <a:gd name="connsiteY25" fmla="*/ 160115 h 261763"/>
                    <a:gd name="connsiteX26" fmla="*/ 94741 w 349314"/>
                    <a:gd name="connsiteY26" fmla="*/ 161058 h 261763"/>
                    <a:gd name="connsiteX27" fmla="*/ 95426 w 349314"/>
                    <a:gd name="connsiteY27" fmla="*/ 163286 h 261763"/>
                    <a:gd name="connsiteX28" fmla="*/ 149677 w 349314"/>
                    <a:gd name="connsiteY28" fmla="*/ 222165 h 261763"/>
                    <a:gd name="connsiteX29" fmla="*/ 156276 w 349314"/>
                    <a:gd name="connsiteY29" fmla="*/ 223365 h 261763"/>
                    <a:gd name="connsiteX30" fmla="*/ 216269 w 349314"/>
                    <a:gd name="connsiteY30" fmla="*/ 238706 h 261763"/>
                    <a:gd name="connsiteX31" fmla="*/ 248323 w 349314"/>
                    <a:gd name="connsiteY31" fmla="*/ 250962 h 261763"/>
                    <a:gd name="connsiteX32" fmla="*/ 304888 w 349314"/>
                    <a:gd name="connsiteY32" fmla="*/ 249076 h 261763"/>
                    <a:gd name="connsiteX33" fmla="*/ 341912 w 349314"/>
                    <a:gd name="connsiteY33" fmla="*/ 189855 h 261763"/>
                    <a:gd name="connsiteX34" fmla="*/ 270092 w 349314"/>
                    <a:gd name="connsiteY34" fmla="*/ 42186 h 261763"/>
                    <a:gd name="connsiteX35" fmla="*/ 146506 w 349314"/>
                    <a:gd name="connsiteY35" fmla="*/ 5505 h 2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314" h="261763">
                      <a:moveTo>
                        <a:pt x="276520" y="261761"/>
                      </a:moveTo>
                      <a:cubicBezTo>
                        <a:pt x="266252" y="261616"/>
                        <a:pt x="256079" y="259732"/>
                        <a:pt x="246437" y="256190"/>
                      </a:cubicBezTo>
                      <a:cubicBezTo>
                        <a:pt x="230582" y="250533"/>
                        <a:pt x="220726" y="246677"/>
                        <a:pt x="214213" y="243848"/>
                      </a:cubicBezTo>
                      <a:cubicBezTo>
                        <a:pt x="198957" y="237592"/>
                        <a:pt x="194329" y="235278"/>
                        <a:pt x="154991" y="228850"/>
                      </a:cubicBezTo>
                      <a:lnTo>
                        <a:pt x="148392" y="227736"/>
                      </a:lnTo>
                      <a:cubicBezTo>
                        <a:pt x="111710" y="221480"/>
                        <a:pt x="82656" y="216509"/>
                        <a:pt x="89084" y="165686"/>
                      </a:cubicBezTo>
                      <a:cubicBezTo>
                        <a:pt x="37148" y="165686"/>
                        <a:pt x="32348" y="162086"/>
                        <a:pt x="14179" y="142974"/>
                      </a:cubicBezTo>
                      <a:lnTo>
                        <a:pt x="12636" y="141346"/>
                      </a:lnTo>
                      <a:cubicBezTo>
                        <a:pt x="-1591" y="126433"/>
                        <a:pt x="-562" y="117263"/>
                        <a:pt x="638" y="107664"/>
                      </a:cubicBezTo>
                      <a:cubicBezTo>
                        <a:pt x="1117" y="103622"/>
                        <a:pt x="1117" y="99537"/>
                        <a:pt x="638" y="95494"/>
                      </a:cubicBezTo>
                      <a:cubicBezTo>
                        <a:pt x="-1505" y="76382"/>
                        <a:pt x="5437" y="64384"/>
                        <a:pt x="24635" y="53928"/>
                      </a:cubicBezTo>
                      <a:cubicBezTo>
                        <a:pt x="32614" y="49049"/>
                        <a:pt x="40036" y="43300"/>
                        <a:pt x="46746" y="36787"/>
                      </a:cubicBezTo>
                      <a:cubicBezTo>
                        <a:pt x="59242" y="23881"/>
                        <a:pt x="74309" y="13750"/>
                        <a:pt x="90970" y="7047"/>
                      </a:cubicBezTo>
                      <a:cubicBezTo>
                        <a:pt x="122766" y="-4180"/>
                        <a:pt x="223297" y="-7179"/>
                        <a:pt x="273434" y="38329"/>
                      </a:cubicBezTo>
                      <a:cubicBezTo>
                        <a:pt x="333427" y="92580"/>
                        <a:pt x="357339" y="142632"/>
                        <a:pt x="346968" y="191312"/>
                      </a:cubicBezTo>
                      <a:cubicBezTo>
                        <a:pt x="340541" y="221480"/>
                        <a:pt x="326828" y="243248"/>
                        <a:pt x="307202" y="254219"/>
                      </a:cubicBezTo>
                      <a:cubicBezTo>
                        <a:pt x="297766" y="259267"/>
                        <a:pt x="287216" y="261861"/>
                        <a:pt x="276520" y="261761"/>
                      </a:cubicBezTo>
                      <a:close/>
                      <a:moveTo>
                        <a:pt x="146506" y="5505"/>
                      </a:moveTo>
                      <a:cubicBezTo>
                        <a:pt x="128508" y="4997"/>
                        <a:pt x="110545" y="7193"/>
                        <a:pt x="93198" y="12018"/>
                      </a:cubicBezTo>
                      <a:cubicBezTo>
                        <a:pt x="77274" y="18516"/>
                        <a:pt x="62885" y="28266"/>
                        <a:pt x="50946" y="40644"/>
                      </a:cubicBezTo>
                      <a:cubicBezTo>
                        <a:pt x="43918" y="47562"/>
                        <a:pt x="36128" y="53658"/>
                        <a:pt x="27720" y="58813"/>
                      </a:cubicBezTo>
                      <a:cubicBezTo>
                        <a:pt x="8008" y="69526"/>
                        <a:pt x="5008" y="80582"/>
                        <a:pt x="6551" y="94894"/>
                      </a:cubicBezTo>
                      <a:cubicBezTo>
                        <a:pt x="7082" y="99335"/>
                        <a:pt x="7082" y="103823"/>
                        <a:pt x="6551" y="108264"/>
                      </a:cubicBezTo>
                      <a:cubicBezTo>
                        <a:pt x="5437" y="117349"/>
                        <a:pt x="4580" y="124462"/>
                        <a:pt x="17007" y="137489"/>
                      </a:cubicBezTo>
                      <a:lnTo>
                        <a:pt x="18550" y="139118"/>
                      </a:lnTo>
                      <a:cubicBezTo>
                        <a:pt x="35691" y="157287"/>
                        <a:pt x="38519" y="160115"/>
                        <a:pt x="92598" y="160115"/>
                      </a:cubicBezTo>
                      <a:cubicBezTo>
                        <a:pt x="93412" y="160105"/>
                        <a:pt x="94192" y="160449"/>
                        <a:pt x="94741" y="161058"/>
                      </a:cubicBezTo>
                      <a:cubicBezTo>
                        <a:pt x="95264" y="161678"/>
                        <a:pt x="95504" y="162482"/>
                        <a:pt x="95426" y="163286"/>
                      </a:cubicBezTo>
                      <a:cubicBezTo>
                        <a:pt x="88142" y="211709"/>
                        <a:pt x="112567" y="215909"/>
                        <a:pt x="149677" y="222165"/>
                      </a:cubicBezTo>
                      <a:lnTo>
                        <a:pt x="156276" y="223365"/>
                      </a:lnTo>
                      <a:cubicBezTo>
                        <a:pt x="196215" y="230307"/>
                        <a:pt x="201014" y="231935"/>
                        <a:pt x="216269" y="238706"/>
                      </a:cubicBezTo>
                      <a:cubicBezTo>
                        <a:pt x="223126" y="241534"/>
                        <a:pt x="232553" y="245391"/>
                        <a:pt x="248323" y="250962"/>
                      </a:cubicBezTo>
                      <a:cubicBezTo>
                        <a:pt x="266552" y="258622"/>
                        <a:pt x="287216" y="257933"/>
                        <a:pt x="304888" y="249076"/>
                      </a:cubicBezTo>
                      <a:cubicBezTo>
                        <a:pt x="323057" y="238878"/>
                        <a:pt x="335827" y="218480"/>
                        <a:pt x="341912" y="189855"/>
                      </a:cubicBezTo>
                      <a:cubicBezTo>
                        <a:pt x="351854" y="143317"/>
                        <a:pt x="328371" y="95066"/>
                        <a:pt x="270092" y="42186"/>
                      </a:cubicBezTo>
                      <a:cubicBezTo>
                        <a:pt x="239410" y="14418"/>
                        <a:pt x="187644" y="5505"/>
                        <a:pt x="146506" y="5505"/>
                      </a:cubicBezTo>
                      <a:close/>
                    </a:path>
                  </a:pathLst>
                </a:custGeom>
                <a:solidFill>
                  <a:srgbClr val="455A64"/>
                </a:solidFill>
                <a:ln w="8553" cap="flat">
                  <a:noFill/>
                  <a:prstDash val="solid"/>
                  <a:miter/>
                </a:ln>
              </p:spPr>
              <p:txBody>
                <a:bodyPr rtlCol="0" anchor="ctr"/>
                <a:lstStyle/>
                <a:p>
                  <a:endParaRPr lang="en-US" dirty="0"/>
                </a:p>
              </p:txBody>
            </p:sp>
          </p:grpSp>
          <p:sp>
            <p:nvSpPr>
              <p:cNvPr id="27" name="Freeform: Shape 414">
                <a:extLst>
                  <a:ext uri="{FF2B5EF4-FFF2-40B4-BE49-F238E27FC236}">
                    <a16:creationId xmlns:a16="http://schemas.microsoft.com/office/drawing/2014/main" id="{9F7B6EB1-B3D5-E5A8-AEFE-D70047EA7BD5}"/>
                  </a:ext>
                </a:extLst>
              </p:cNvPr>
              <p:cNvSpPr/>
              <p:nvPr/>
            </p:nvSpPr>
            <p:spPr>
              <a:xfrm>
                <a:off x="5150767" y="2390345"/>
                <a:ext cx="711515" cy="87426"/>
              </a:xfrm>
              <a:custGeom>
                <a:avLst/>
                <a:gdLst>
                  <a:gd name="connsiteX0" fmla="*/ 626584 w 711515"/>
                  <a:gd name="connsiteY0" fmla="*/ 87427 h 87426"/>
                  <a:gd name="connsiteX1" fmla="*/ 2485 w 711515"/>
                  <a:gd name="connsiteY1" fmla="*/ 87427 h 87426"/>
                  <a:gd name="connsiteX2" fmla="*/ 0 w 711515"/>
                  <a:gd name="connsiteY2" fmla="*/ 84856 h 87426"/>
                  <a:gd name="connsiteX3" fmla="*/ 2485 w 711515"/>
                  <a:gd name="connsiteY3" fmla="*/ 82370 h 87426"/>
                  <a:gd name="connsiteX4" fmla="*/ 625555 w 711515"/>
                  <a:gd name="connsiteY4" fmla="*/ 82370 h 87426"/>
                  <a:gd name="connsiteX5" fmla="*/ 707232 w 711515"/>
                  <a:gd name="connsiteY5" fmla="*/ 694 h 87426"/>
                  <a:gd name="connsiteX6" fmla="*/ 710746 w 711515"/>
                  <a:gd name="connsiteY6" fmla="*/ 694 h 87426"/>
                  <a:gd name="connsiteX7" fmla="*/ 710831 w 711515"/>
                  <a:gd name="connsiteY7" fmla="*/ 4208 h 87426"/>
                  <a:gd name="connsiteX8" fmla="*/ 710746 w 711515"/>
                  <a:gd name="connsiteY8" fmla="*/ 4294 h 87426"/>
                  <a:gd name="connsiteX9" fmla="*/ 628127 w 711515"/>
                  <a:gd name="connsiteY9" fmla="*/ 86656 h 87426"/>
                  <a:gd name="connsiteX10" fmla="*/ 626584 w 711515"/>
                  <a:gd name="connsiteY10" fmla="*/ 87427 h 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15" h="87426">
                    <a:moveTo>
                      <a:pt x="626584" y="87427"/>
                    </a:moveTo>
                    <a:lnTo>
                      <a:pt x="2485" y="87427"/>
                    </a:lnTo>
                    <a:cubicBezTo>
                      <a:pt x="1097" y="87381"/>
                      <a:pt x="0" y="86243"/>
                      <a:pt x="0" y="84856"/>
                    </a:cubicBezTo>
                    <a:cubicBezTo>
                      <a:pt x="0" y="83483"/>
                      <a:pt x="1114" y="82370"/>
                      <a:pt x="2485" y="82370"/>
                    </a:cubicBezTo>
                    <a:lnTo>
                      <a:pt x="625555" y="82370"/>
                    </a:lnTo>
                    <a:lnTo>
                      <a:pt x="707232" y="694"/>
                    </a:lnTo>
                    <a:cubicBezTo>
                      <a:pt x="708217" y="-231"/>
                      <a:pt x="709760" y="-231"/>
                      <a:pt x="710746" y="694"/>
                    </a:cubicBezTo>
                    <a:cubicBezTo>
                      <a:pt x="711740" y="1641"/>
                      <a:pt x="711774" y="3214"/>
                      <a:pt x="710831" y="4208"/>
                    </a:cubicBezTo>
                    <a:cubicBezTo>
                      <a:pt x="710806" y="4237"/>
                      <a:pt x="710771" y="4266"/>
                      <a:pt x="710746" y="4294"/>
                    </a:cubicBezTo>
                    <a:lnTo>
                      <a:pt x="628127" y="86656"/>
                    </a:lnTo>
                    <a:cubicBezTo>
                      <a:pt x="627715" y="87077"/>
                      <a:pt x="627167" y="87348"/>
                      <a:pt x="626584" y="87427"/>
                    </a:cubicBezTo>
                    <a:close/>
                  </a:path>
                </a:pathLst>
              </a:custGeom>
              <a:solidFill>
                <a:srgbClr val="455A64"/>
              </a:solidFill>
              <a:ln w="8553" cap="flat">
                <a:noFill/>
                <a:prstDash val="solid"/>
                <a:miter/>
              </a:ln>
            </p:spPr>
            <p:txBody>
              <a:bodyPr rtlCol="0" anchor="ctr"/>
              <a:lstStyle/>
              <a:p>
                <a:endParaRPr lang="en-US" dirty="0"/>
              </a:p>
            </p:txBody>
          </p:sp>
          <p:sp>
            <p:nvSpPr>
              <p:cNvPr id="28" name="Freeform: Shape 415">
                <a:extLst>
                  <a:ext uri="{FF2B5EF4-FFF2-40B4-BE49-F238E27FC236}">
                    <a16:creationId xmlns:a16="http://schemas.microsoft.com/office/drawing/2014/main" id="{BC93FB07-16D0-295C-E931-E53691F726FC}"/>
                  </a:ext>
                </a:extLst>
              </p:cNvPr>
              <p:cNvSpPr/>
              <p:nvPr/>
            </p:nvSpPr>
            <p:spPr>
              <a:xfrm>
                <a:off x="5138340" y="2461059"/>
                <a:ext cx="29140" cy="29139"/>
              </a:xfrm>
              <a:custGeom>
                <a:avLst/>
                <a:gdLst>
                  <a:gd name="connsiteX0" fmla="*/ 29140 w 29140"/>
                  <a:gd name="connsiteY0" fmla="*/ 14484 h 29139"/>
                  <a:gd name="connsiteX1" fmla="*/ 14656 w 29140"/>
                  <a:gd name="connsiteY1" fmla="*/ 29140 h 29139"/>
                  <a:gd name="connsiteX2" fmla="*/ 0 w 29140"/>
                  <a:gd name="connsiteY2" fmla="*/ 14656 h 29139"/>
                  <a:gd name="connsiteX3" fmla="*/ 14484 w 29140"/>
                  <a:gd name="connsiteY3" fmla="*/ 0 h 29139"/>
                  <a:gd name="connsiteX4" fmla="*/ 14570 w 29140"/>
                  <a:gd name="connsiteY4" fmla="*/ 0 h 29139"/>
                  <a:gd name="connsiteX5" fmla="*/ 29140 w 29140"/>
                  <a:gd name="connsiteY5" fmla="*/ 14399 h 29139"/>
                  <a:gd name="connsiteX6" fmla="*/ 29140 w 29140"/>
                  <a:gd name="connsiteY6" fmla="*/ 14484 h 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0" h="29139">
                    <a:moveTo>
                      <a:pt x="29140" y="14484"/>
                    </a:moveTo>
                    <a:cubicBezTo>
                      <a:pt x="29191" y="22531"/>
                      <a:pt x="22703" y="29092"/>
                      <a:pt x="14656" y="29140"/>
                    </a:cubicBezTo>
                    <a:cubicBezTo>
                      <a:pt x="6608" y="29187"/>
                      <a:pt x="52" y="22702"/>
                      <a:pt x="0" y="14656"/>
                    </a:cubicBezTo>
                    <a:cubicBezTo>
                      <a:pt x="-43" y="6609"/>
                      <a:pt x="6437" y="48"/>
                      <a:pt x="14484" y="0"/>
                    </a:cubicBezTo>
                    <a:cubicBezTo>
                      <a:pt x="14510" y="0"/>
                      <a:pt x="14544" y="0"/>
                      <a:pt x="14570" y="0"/>
                    </a:cubicBezTo>
                    <a:cubicBezTo>
                      <a:pt x="22566" y="-47"/>
                      <a:pt x="29088" y="6399"/>
                      <a:pt x="29140" y="14399"/>
                    </a:cubicBezTo>
                    <a:cubicBezTo>
                      <a:pt x="29140" y="14427"/>
                      <a:pt x="29140" y="14456"/>
                      <a:pt x="29140" y="14484"/>
                    </a:cubicBezTo>
                    <a:close/>
                  </a:path>
                </a:pathLst>
              </a:custGeom>
              <a:solidFill>
                <a:srgbClr val="455A64"/>
              </a:solidFill>
              <a:ln w="8553" cap="flat">
                <a:noFill/>
                <a:prstDash val="solid"/>
                <a:miter/>
              </a:ln>
            </p:spPr>
            <p:txBody>
              <a:bodyPr rtlCol="0" anchor="ctr"/>
              <a:lstStyle/>
              <a:p>
                <a:endParaRPr lang="en-US" dirty="0"/>
              </a:p>
            </p:txBody>
          </p:sp>
          <p:sp>
            <p:nvSpPr>
              <p:cNvPr id="29" name="Freeform: Shape 416">
                <a:extLst>
                  <a:ext uri="{FF2B5EF4-FFF2-40B4-BE49-F238E27FC236}">
                    <a16:creationId xmlns:a16="http://schemas.microsoft.com/office/drawing/2014/main" id="{2B357E7C-B53B-79D4-8F3A-2023E0F036A8}"/>
                  </a:ext>
                </a:extLst>
              </p:cNvPr>
              <p:cNvSpPr/>
              <p:nvPr/>
            </p:nvSpPr>
            <p:spPr>
              <a:xfrm>
                <a:off x="6296635" y="2390345"/>
                <a:ext cx="711772" cy="87426"/>
              </a:xfrm>
              <a:custGeom>
                <a:avLst/>
                <a:gdLst>
                  <a:gd name="connsiteX0" fmla="*/ 709287 w 711772"/>
                  <a:gd name="connsiteY0" fmla="*/ 87427 h 87426"/>
                  <a:gd name="connsiteX1" fmla="*/ 84846 w 711772"/>
                  <a:gd name="connsiteY1" fmla="*/ 87427 h 87426"/>
                  <a:gd name="connsiteX2" fmla="*/ 83132 w 711772"/>
                  <a:gd name="connsiteY2" fmla="*/ 86656 h 87426"/>
                  <a:gd name="connsiteX3" fmla="*/ 770 w 711772"/>
                  <a:gd name="connsiteY3" fmla="*/ 4294 h 87426"/>
                  <a:gd name="connsiteX4" fmla="*/ 684 w 711772"/>
                  <a:gd name="connsiteY4" fmla="*/ 780 h 87426"/>
                  <a:gd name="connsiteX5" fmla="*/ 770 w 711772"/>
                  <a:gd name="connsiteY5" fmla="*/ 694 h 87426"/>
                  <a:gd name="connsiteX6" fmla="*/ 4284 w 711772"/>
                  <a:gd name="connsiteY6" fmla="*/ 694 h 87426"/>
                  <a:gd name="connsiteX7" fmla="*/ 85874 w 711772"/>
                  <a:gd name="connsiteY7" fmla="*/ 82370 h 87426"/>
                  <a:gd name="connsiteX8" fmla="*/ 709287 w 711772"/>
                  <a:gd name="connsiteY8" fmla="*/ 82370 h 87426"/>
                  <a:gd name="connsiteX9" fmla="*/ 711773 w 711772"/>
                  <a:gd name="connsiteY9" fmla="*/ 84856 h 87426"/>
                  <a:gd name="connsiteX10" fmla="*/ 709287 w 711772"/>
                  <a:gd name="connsiteY10" fmla="*/ 87427 h 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772" h="87426">
                    <a:moveTo>
                      <a:pt x="709287" y="87427"/>
                    </a:moveTo>
                    <a:lnTo>
                      <a:pt x="84846" y="87427"/>
                    </a:lnTo>
                    <a:cubicBezTo>
                      <a:pt x="84203" y="87388"/>
                      <a:pt x="83586" y="87113"/>
                      <a:pt x="83132" y="86656"/>
                    </a:cubicBezTo>
                    <a:lnTo>
                      <a:pt x="770" y="4294"/>
                    </a:lnTo>
                    <a:cubicBezTo>
                      <a:pt x="-224" y="3347"/>
                      <a:pt x="-259" y="1774"/>
                      <a:pt x="684" y="780"/>
                    </a:cubicBezTo>
                    <a:cubicBezTo>
                      <a:pt x="710" y="751"/>
                      <a:pt x="744" y="722"/>
                      <a:pt x="770" y="694"/>
                    </a:cubicBezTo>
                    <a:cubicBezTo>
                      <a:pt x="1755" y="-231"/>
                      <a:pt x="3298" y="-231"/>
                      <a:pt x="4284" y="694"/>
                    </a:cubicBezTo>
                    <a:lnTo>
                      <a:pt x="85874" y="82370"/>
                    </a:lnTo>
                    <a:lnTo>
                      <a:pt x="709287" y="82370"/>
                    </a:lnTo>
                    <a:cubicBezTo>
                      <a:pt x="710658" y="82370"/>
                      <a:pt x="711773" y="83483"/>
                      <a:pt x="711773" y="84856"/>
                    </a:cubicBezTo>
                    <a:cubicBezTo>
                      <a:pt x="711773" y="86243"/>
                      <a:pt x="710676" y="87381"/>
                      <a:pt x="709287" y="87427"/>
                    </a:cubicBezTo>
                    <a:close/>
                  </a:path>
                </a:pathLst>
              </a:custGeom>
              <a:solidFill>
                <a:srgbClr val="455A64"/>
              </a:solidFill>
              <a:ln w="8553" cap="flat">
                <a:noFill/>
                <a:prstDash val="solid"/>
                <a:miter/>
              </a:ln>
            </p:spPr>
            <p:txBody>
              <a:bodyPr rtlCol="0" anchor="ctr"/>
              <a:lstStyle/>
              <a:p>
                <a:endParaRPr lang="en-US" dirty="0"/>
              </a:p>
            </p:txBody>
          </p:sp>
          <p:sp>
            <p:nvSpPr>
              <p:cNvPr id="30" name="Freeform: Shape 417">
                <a:extLst>
                  <a:ext uri="{FF2B5EF4-FFF2-40B4-BE49-F238E27FC236}">
                    <a16:creationId xmlns:a16="http://schemas.microsoft.com/office/drawing/2014/main" id="{BB09325D-871D-A41E-5C83-131CC42189D8}"/>
                  </a:ext>
                </a:extLst>
              </p:cNvPr>
              <p:cNvSpPr/>
              <p:nvPr/>
            </p:nvSpPr>
            <p:spPr>
              <a:xfrm>
                <a:off x="6991438" y="2461059"/>
                <a:ext cx="28967" cy="28968"/>
              </a:xfrm>
              <a:custGeom>
                <a:avLst/>
                <a:gdLst>
                  <a:gd name="connsiteX0" fmla="*/ 0 w 28967"/>
                  <a:gd name="connsiteY0" fmla="*/ 14484 h 28968"/>
                  <a:gd name="connsiteX1" fmla="*/ 14484 w 28967"/>
                  <a:gd name="connsiteY1" fmla="*/ 28968 h 28968"/>
                  <a:gd name="connsiteX2" fmla="*/ 28968 w 28967"/>
                  <a:gd name="connsiteY2" fmla="*/ 14484 h 28968"/>
                  <a:gd name="connsiteX3" fmla="*/ 14484 w 28967"/>
                  <a:gd name="connsiteY3" fmla="*/ 0 h 28968"/>
                  <a:gd name="connsiteX4" fmla="*/ 0 w 28967"/>
                  <a:gd name="connsiteY4" fmla="*/ 14484 h 2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7" h="28968">
                    <a:moveTo>
                      <a:pt x="0" y="14484"/>
                    </a:moveTo>
                    <a:cubicBezTo>
                      <a:pt x="0" y="22484"/>
                      <a:pt x="6488" y="28968"/>
                      <a:pt x="14484" y="28968"/>
                    </a:cubicBezTo>
                    <a:cubicBezTo>
                      <a:pt x="22480" y="28968"/>
                      <a:pt x="28968" y="22484"/>
                      <a:pt x="28968" y="14484"/>
                    </a:cubicBezTo>
                    <a:cubicBezTo>
                      <a:pt x="28968" y="6484"/>
                      <a:pt x="22480" y="0"/>
                      <a:pt x="14484" y="0"/>
                    </a:cubicBezTo>
                    <a:cubicBezTo>
                      <a:pt x="6488" y="0"/>
                      <a:pt x="0" y="6484"/>
                      <a:pt x="0" y="14484"/>
                    </a:cubicBezTo>
                    <a:close/>
                  </a:path>
                </a:pathLst>
              </a:custGeom>
              <a:solidFill>
                <a:srgbClr val="455A64"/>
              </a:solidFill>
              <a:ln w="8553" cap="flat">
                <a:noFill/>
                <a:prstDash val="solid"/>
                <a:miter/>
              </a:ln>
            </p:spPr>
            <p:txBody>
              <a:bodyPr rtlCol="0" anchor="ctr"/>
              <a:lstStyle/>
              <a:p>
                <a:endParaRPr lang="en-US" dirty="0"/>
              </a:p>
            </p:txBody>
          </p:sp>
          <p:sp>
            <p:nvSpPr>
              <p:cNvPr id="31" name="Freeform: Shape 418">
                <a:extLst>
                  <a:ext uri="{FF2B5EF4-FFF2-40B4-BE49-F238E27FC236}">
                    <a16:creationId xmlns:a16="http://schemas.microsoft.com/office/drawing/2014/main" id="{F1BC0A09-D75F-1F95-FFBD-498E719D69D2}"/>
                  </a:ext>
                </a:extLst>
              </p:cNvPr>
              <p:cNvSpPr/>
              <p:nvPr/>
            </p:nvSpPr>
            <p:spPr>
              <a:xfrm>
                <a:off x="5851742" y="2116271"/>
                <a:ext cx="455261" cy="455261"/>
              </a:xfrm>
              <a:custGeom>
                <a:avLst/>
                <a:gdLst>
                  <a:gd name="connsiteX0" fmla="*/ 227716 w 455261"/>
                  <a:gd name="connsiteY0" fmla="*/ 455261 h 455261"/>
                  <a:gd name="connsiteX1" fmla="*/ 0 w 455261"/>
                  <a:gd name="connsiteY1" fmla="*/ 227716 h 455261"/>
                  <a:gd name="connsiteX2" fmla="*/ 227545 w 455261"/>
                  <a:gd name="connsiteY2" fmla="*/ 0 h 455261"/>
                  <a:gd name="connsiteX3" fmla="*/ 455261 w 455261"/>
                  <a:gd name="connsiteY3" fmla="*/ 227545 h 455261"/>
                  <a:gd name="connsiteX4" fmla="*/ 455261 w 455261"/>
                  <a:gd name="connsiteY4" fmla="*/ 227716 h 455261"/>
                  <a:gd name="connsiteX5" fmla="*/ 227716 w 455261"/>
                  <a:gd name="connsiteY5" fmla="*/ 455261 h 455261"/>
                  <a:gd name="connsiteX6" fmla="*/ 227716 w 455261"/>
                  <a:gd name="connsiteY6" fmla="*/ 5142 h 455261"/>
                  <a:gd name="connsiteX7" fmla="*/ 4885 w 455261"/>
                  <a:gd name="connsiteY7" fmla="*/ 227973 h 455261"/>
                  <a:gd name="connsiteX8" fmla="*/ 227716 w 455261"/>
                  <a:gd name="connsiteY8" fmla="*/ 450805 h 455261"/>
                  <a:gd name="connsiteX9" fmla="*/ 450547 w 455261"/>
                  <a:gd name="connsiteY9" fmla="*/ 227973 h 455261"/>
                  <a:gd name="connsiteX10" fmla="*/ 227716 w 455261"/>
                  <a:gd name="connsiteY10" fmla="*/ 5142 h 4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261" h="455261">
                    <a:moveTo>
                      <a:pt x="227716" y="455261"/>
                    </a:moveTo>
                    <a:cubicBezTo>
                      <a:pt x="101997" y="455308"/>
                      <a:pt x="51" y="353433"/>
                      <a:pt x="0" y="227716"/>
                    </a:cubicBezTo>
                    <a:cubicBezTo>
                      <a:pt x="-51" y="101999"/>
                      <a:pt x="101825" y="47"/>
                      <a:pt x="227545" y="0"/>
                    </a:cubicBezTo>
                    <a:cubicBezTo>
                      <a:pt x="353264" y="-47"/>
                      <a:pt x="455218" y="101828"/>
                      <a:pt x="455261" y="227545"/>
                    </a:cubicBezTo>
                    <a:cubicBezTo>
                      <a:pt x="455261" y="227602"/>
                      <a:pt x="455261" y="227659"/>
                      <a:pt x="455261" y="227716"/>
                    </a:cubicBezTo>
                    <a:cubicBezTo>
                      <a:pt x="455115" y="353327"/>
                      <a:pt x="353325" y="455120"/>
                      <a:pt x="227716" y="455261"/>
                    </a:cubicBezTo>
                    <a:close/>
                    <a:moveTo>
                      <a:pt x="227716" y="5142"/>
                    </a:moveTo>
                    <a:cubicBezTo>
                      <a:pt x="104654" y="5142"/>
                      <a:pt x="4885" y="104907"/>
                      <a:pt x="4885" y="227973"/>
                    </a:cubicBezTo>
                    <a:cubicBezTo>
                      <a:pt x="4885" y="351040"/>
                      <a:pt x="104654" y="450805"/>
                      <a:pt x="227716" y="450805"/>
                    </a:cubicBezTo>
                    <a:cubicBezTo>
                      <a:pt x="350779" y="450805"/>
                      <a:pt x="450547" y="351040"/>
                      <a:pt x="450547" y="227973"/>
                    </a:cubicBezTo>
                    <a:cubicBezTo>
                      <a:pt x="450547" y="104907"/>
                      <a:pt x="350779" y="5142"/>
                      <a:pt x="227716" y="5142"/>
                    </a:cubicBezTo>
                    <a:close/>
                  </a:path>
                </a:pathLst>
              </a:custGeom>
              <a:solidFill>
                <a:srgbClr val="1AA4BE"/>
              </a:solidFill>
              <a:ln w="8553"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2327594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AD6408C3-4AF7-4604-9130-17A5D107314C}"/>
              </a:ext>
            </a:extLst>
          </p:cNvPr>
          <p:cNvSpPr>
            <a:spLocks/>
          </p:cNvSpPr>
          <p:nvPr/>
        </p:nvSpPr>
        <p:spPr bwMode="auto">
          <a:xfrm>
            <a:off x="8747236"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5" name="Group 84">
            <a:extLst>
              <a:ext uri="{FF2B5EF4-FFF2-40B4-BE49-F238E27FC236}">
                <a16:creationId xmlns:a16="http://schemas.microsoft.com/office/drawing/2014/main" id="{319AFEB4-F09A-4C41-86F7-D2A31A1D156E}"/>
              </a:ext>
            </a:extLst>
          </p:cNvPr>
          <p:cNvGrpSpPr/>
          <p:nvPr/>
        </p:nvGrpSpPr>
        <p:grpSpPr>
          <a:xfrm>
            <a:off x="0" y="-8903"/>
            <a:ext cx="8747235" cy="6859792"/>
            <a:chOff x="1" y="0"/>
            <a:chExt cx="6375635" cy="6859792"/>
          </a:xfrm>
        </p:grpSpPr>
        <p:sp>
          <p:nvSpPr>
            <p:cNvPr id="13" name="Freeform: Shape 12">
              <a:extLst>
                <a:ext uri="{FF2B5EF4-FFF2-40B4-BE49-F238E27FC236}">
                  <a16:creationId xmlns:a16="http://schemas.microsoft.com/office/drawing/2014/main" id="{F08E1E95-3393-48C0-8F01-8A44DD3B7914}"/>
                </a:ext>
              </a:extLst>
            </p:cNvPr>
            <p:cNvSpPr>
              <a:spLocks/>
            </p:cNvSpPr>
            <p:nvPr/>
          </p:nvSpPr>
          <p:spPr bwMode="auto">
            <a:xfrm>
              <a:off x="1" y="0"/>
              <a:ext cx="6004864" cy="6859792"/>
            </a:xfrm>
            <a:custGeom>
              <a:avLst/>
              <a:gdLst>
                <a:gd name="connsiteX0" fmla="*/ 0 w 6270638"/>
                <a:gd name="connsiteY0" fmla="*/ 0 h 6859792"/>
                <a:gd name="connsiteX1" fmla="*/ 2413416 w 6270638"/>
                <a:gd name="connsiteY1" fmla="*/ 0 h 6859792"/>
                <a:gd name="connsiteX2" fmla="*/ 2413416 w 6270638"/>
                <a:gd name="connsiteY2" fmla="*/ 4452 h 6859792"/>
                <a:gd name="connsiteX3" fmla="*/ 2491481 w 6270638"/>
                <a:gd name="connsiteY3" fmla="*/ 4452 h 6859792"/>
                <a:gd name="connsiteX4" fmla="*/ 4712522 w 6270638"/>
                <a:gd name="connsiteY4" fmla="*/ 4452 h 6859792"/>
                <a:gd name="connsiteX5" fmla="*/ 6164481 w 6270638"/>
                <a:gd name="connsiteY5" fmla="*/ 3607663 h 6859792"/>
                <a:gd name="connsiteX6" fmla="*/ 6062752 w 6270638"/>
                <a:gd name="connsiteY6" fmla="*/ 4924221 h 6859792"/>
                <a:gd name="connsiteX7" fmla="*/ 4906733 w 6270638"/>
                <a:gd name="connsiteY7" fmla="*/ 6859792 h 6859792"/>
                <a:gd name="connsiteX8" fmla="*/ 1179729 w 6270638"/>
                <a:gd name="connsiteY8" fmla="*/ 6859792 h 6859792"/>
                <a:gd name="connsiteX9" fmla="*/ 1171016 w 6270638"/>
                <a:gd name="connsiteY9" fmla="*/ 6858000 h 6859792"/>
                <a:gd name="connsiteX10" fmla="*/ 0 w 6270638"/>
                <a:gd name="connsiteY10" fmla="*/ 6858000 h 68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0638" h="6859792">
                  <a:moveTo>
                    <a:pt x="0" y="0"/>
                  </a:moveTo>
                  <a:lnTo>
                    <a:pt x="2413416" y="0"/>
                  </a:lnTo>
                  <a:lnTo>
                    <a:pt x="2413416" y="4452"/>
                  </a:lnTo>
                  <a:lnTo>
                    <a:pt x="2491481" y="4452"/>
                  </a:lnTo>
                  <a:cubicBezTo>
                    <a:pt x="3004775" y="4452"/>
                    <a:pt x="3718924" y="4452"/>
                    <a:pt x="4712522" y="4452"/>
                  </a:cubicBezTo>
                  <a:cubicBezTo>
                    <a:pt x="4712522" y="4452"/>
                    <a:pt x="4712522" y="4452"/>
                    <a:pt x="6164481" y="3607663"/>
                  </a:cubicBezTo>
                  <a:cubicBezTo>
                    <a:pt x="6335572" y="4037277"/>
                    <a:pt x="6298580" y="4526944"/>
                    <a:pt x="6062752" y="4924221"/>
                  </a:cubicBezTo>
                  <a:cubicBezTo>
                    <a:pt x="6062752" y="4924221"/>
                    <a:pt x="6062752" y="4924221"/>
                    <a:pt x="4906733" y="6859792"/>
                  </a:cubicBezTo>
                  <a:cubicBezTo>
                    <a:pt x="4906733" y="6859792"/>
                    <a:pt x="4906733" y="6859792"/>
                    <a:pt x="1179729" y="6859792"/>
                  </a:cubicBezTo>
                  <a:lnTo>
                    <a:pt x="1171016" y="6858000"/>
                  </a:lnTo>
                  <a:lnTo>
                    <a:pt x="0" y="6858000"/>
                  </a:lnTo>
                  <a:close/>
                </a:path>
              </a:pathLst>
            </a:custGeom>
            <a:gradFill>
              <a:gsLst>
                <a:gs pos="100000">
                  <a:schemeClr val="accent2"/>
                </a:gs>
                <a:gs pos="0">
                  <a:schemeClr val="accent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15">
              <a:extLst>
                <a:ext uri="{FF2B5EF4-FFF2-40B4-BE49-F238E27FC236}">
                  <a16:creationId xmlns:a16="http://schemas.microsoft.com/office/drawing/2014/main" id="{82905573-FC0B-4E06-A6D1-6F2964331282}"/>
                </a:ext>
              </a:extLst>
            </p:cNvPr>
            <p:cNvSpPr>
              <a:spLocks/>
            </p:cNvSpPr>
            <p:nvPr/>
          </p:nvSpPr>
          <p:spPr bwMode="auto">
            <a:xfrm>
              <a:off x="4546061" y="4452"/>
              <a:ext cx="1829575" cy="6855340"/>
            </a:xfrm>
            <a:custGeom>
              <a:avLst/>
              <a:gdLst>
                <a:gd name="T0" fmla="*/ 322 w 396"/>
                <a:gd name="T1" fmla="*/ 1021 h 1484"/>
                <a:gd name="T2" fmla="*/ 0 w 396"/>
                <a:gd name="T3" fmla="*/ 1484 h 1484"/>
                <a:gd name="T4" fmla="*/ 91 w 396"/>
                <a:gd name="T5" fmla="*/ 1484 h 1484"/>
                <a:gd name="T6" fmla="*/ 353 w 396"/>
                <a:gd name="T7" fmla="*/ 1028 h 1484"/>
                <a:gd name="T8" fmla="*/ 368 w 396"/>
                <a:gd name="T9" fmla="*/ 814 h 1484"/>
                <a:gd name="T10" fmla="*/ 45 w 396"/>
                <a:gd name="T11" fmla="*/ 0 h 1484"/>
                <a:gd name="T12" fmla="*/ 34 w 396"/>
                <a:gd name="T13" fmla="*/ 0 h 1484"/>
                <a:gd name="T14" fmla="*/ 347 w 396"/>
                <a:gd name="T15" fmla="*/ 815 h 1484"/>
                <a:gd name="T16" fmla="*/ 322 w 396"/>
                <a:gd name="T17" fmla="*/ 1021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484">
                  <a:moveTo>
                    <a:pt x="322" y="1021"/>
                  </a:moveTo>
                  <a:cubicBezTo>
                    <a:pt x="0" y="1484"/>
                    <a:pt x="0" y="1484"/>
                    <a:pt x="0" y="1484"/>
                  </a:cubicBezTo>
                  <a:cubicBezTo>
                    <a:pt x="91" y="1484"/>
                    <a:pt x="91" y="1484"/>
                    <a:pt x="91" y="1484"/>
                  </a:cubicBezTo>
                  <a:cubicBezTo>
                    <a:pt x="353" y="1028"/>
                    <a:pt x="353" y="1028"/>
                    <a:pt x="353" y="1028"/>
                  </a:cubicBezTo>
                  <a:cubicBezTo>
                    <a:pt x="391" y="963"/>
                    <a:pt x="396" y="884"/>
                    <a:pt x="368" y="814"/>
                  </a:cubicBezTo>
                  <a:cubicBezTo>
                    <a:pt x="45" y="0"/>
                    <a:pt x="45" y="0"/>
                    <a:pt x="45" y="0"/>
                  </a:cubicBezTo>
                  <a:cubicBezTo>
                    <a:pt x="34" y="0"/>
                    <a:pt x="34" y="0"/>
                    <a:pt x="34" y="0"/>
                  </a:cubicBezTo>
                  <a:cubicBezTo>
                    <a:pt x="347" y="815"/>
                    <a:pt x="347" y="815"/>
                    <a:pt x="347" y="815"/>
                  </a:cubicBezTo>
                  <a:cubicBezTo>
                    <a:pt x="373" y="883"/>
                    <a:pt x="364" y="960"/>
                    <a:pt x="322" y="10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16">
            <a:extLst>
              <a:ext uri="{FF2B5EF4-FFF2-40B4-BE49-F238E27FC236}">
                <a16:creationId xmlns:a16="http://schemas.microsoft.com/office/drawing/2014/main" id="{764B5BF1-36D6-424B-86DA-3B03F130112D}"/>
              </a:ext>
            </a:extLst>
          </p:cNvPr>
          <p:cNvSpPr>
            <a:spLocks/>
          </p:cNvSpPr>
          <p:nvPr/>
        </p:nvSpPr>
        <p:spPr bwMode="auto">
          <a:xfrm>
            <a:off x="4962277" y="4452"/>
            <a:ext cx="1497937" cy="3761534"/>
          </a:xfrm>
          <a:custGeom>
            <a:avLst/>
            <a:gdLst>
              <a:gd name="T0" fmla="*/ 673 w 673"/>
              <a:gd name="T1" fmla="*/ 1690 h 1690"/>
              <a:gd name="T2" fmla="*/ 0 w 673"/>
              <a:gd name="T3" fmla="*/ 0 h 1690"/>
              <a:gd name="T4" fmla="*/ 673 w 673"/>
              <a:gd name="T5" fmla="*/ 1690 h 1690"/>
            </a:gdLst>
            <a:ahLst/>
            <a:cxnLst>
              <a:cxn ang="0">
                <a:pos x="T0" y="T1"/>
              </a:cxn>
              <a:cxn ang="0">
                <a:pos x="T2" y="T3"/>
              </a:cxn>
              <a:cxn ang="0">
                <a:pos x="T4" y="T5"/>
              </a:cxn>
            </a:cxnLst>
            <a:rect l="0" t="0" r="r" b="b"/>
            <a:pathLst>
              <a:path w="673" h="1690">
                <a:moveTo>
                  <a:pt x="673" y="1690"/>
                </a:moveTo>
                <a:lnTo>
                  <a:pt x="0" y="0"/>
                </a:lnTo>
                <a:lnTo>
                  <a:pt x="673" y="1690"/>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FCEA7884-4AE1-4E4A-8D79-585815FF4531}"/>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close/>
                <a:moveTo>
                  <a:pt x="0" y="0"/>
                </a:moveTo>
                <a:lnTo>
                  <a:pt x="0" y="0"/>
                </a:lnTo>
                <a:lnTo>
                  <a:pt x="0" y="0"/>
                </a:lnTo>
                <a:lnTo>
                  <a:pt x="0" y="0"/>
                </a:lnTo>
                <a:close/>
              </a:path>
            </a:pathLst>
          </a:custGeom>
          <a:solidFill>
            <a:srgbClr val="5768A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1C956926-A4E2-4F12-A116-1302DCFC4817}"/>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moveTo>
                  <a:pt x="0" y="0"/>
                </a:moveTo>
                <a:lnTo>
                  <a:pt x="0" y="0"/>
                </a:lnTo>
                <a:lnTo>
                  <a:pt x="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TextBox 80">
            <a:extLst>
              <a:ext uri="{FF2B5EF4-FFF2-40B4-BE49-F238E27FC236}">
                <a16:creationId xmlns:a16="http://schemas.microsoft.com/office/drawing/2014/main" id="{C6AAAEDA-1EF1-4F8F-B309-BA6F7C6F604E}"/>
              </a:ext>
            </a:extLst>
          </p:cNvPr>
          <p:cNvSpPr txBox="1"/>
          <p:nvPr/>
        </p:nvSpPr>
        <p:spPr>
          <a:xfrm>
            <a:off x="233217" y="226744"/>
            <a:ext cx="5846795" cy="812530"/>
          </a:xfrm>
          <a:prstGeom prst="rect">
            <a:avLst/>
          </a:prstGeom>
          <a:noFill/>
        </p:spPr>
        <p:txBody>
          <a:bodyPr wrap="square" rtlCol="0">
            <a:spAutoFit/>
          </a:bodyPr>
          <a:lstStyle/>
          <a:p>
            <a:pPr algn="l">
              <a:lnSpc>
                <a:spcPct val="90000"/>
              </a:lnSpc>
            </a:pPr>
            <a:r>
              <a:rPr lang="en-US" altLang="en-US" sz="2500" b="1" dirty="0">
                <a:solidFill>
                  <a:schemeClr val="bg1"/>
                </a:solidFill>
                <a:latin typeface="Raleway" pitchFamily="2" charset="77"/>
              </a:rPr>
              <a:t>Models That Provide Insight Into The Role of Sex Steroid Hormones</a:t>
            </a:r>
            <a:endParaRPr lang="en-US" sz="2500" dirty="0">
              <a:solidFill>
                <a:schemeClr val="bg1"/>
              </a:solidFill>
              <a:latin typeface="Raleway" pitchFamily="2" charset="77"/>
            </a:endParaRPr>
          </a:p>
        </p:txBody>
      </p:sp>
      <p:sp>
        <p:nvSpPr>
          <p:cNvPr id="2" name="TextBox 1">
            <a:extLst>
              <a:ext uri="{FF2B5EF4-FFF2-40B4-BE49-F238E27FC236}">
                <a16:creationId xmlns:a16="http://schemas.microsoft.com/office/drawing/2014/main" id="{03AFB048-B4CA-6450-A84D-92C405A27B32}"/>
              </a:ext>
            </a:extLst>
          </p:cNvPr>
          <p:cNvSpPr txBox="1"/>
          <p:nvPr/>
        </p:nvSpPr>
        <p:spPr>
          <a:xfrm>
            <a:off x="214744" y="1039274"/>
            <a:ext cx="6599581" cy="5626797"/>
          </a:xfrm>
          <a:prstGeom prst="rect">
            <a:avLst/>
          </a:prstGeom>
          <a:noFill/>
        </p:spPr>
        <p:txBody>
          <a:bodyPr wrap="square" rtlCol="0">
            <a:spAutoFit/>
          </a:bodyPr>
          <a:lstStyle/>
          <a:p>
            <a:pPr>
              <a:lnSpc>
                <a:spcPct val="110000"/>
              </a:lnSpc>
              <a:spcAft>
                <a:spcPts val="800"/>
              </a:spcAft>
            </a:pPr>
            <a:r>
              <a:rPr lang="en-US" sz="1400" b="1" u="sng" dirty="0">
                <a:solidFill>
                  <a:schemeClr val="bg1"/>
                </a:solidFill>
              </a:rPr>
              <a:t>Polycystic Ovary Syndrome (PCOS)</a:t>
            </a:r>
            <a:r>
              <a:rPr lang="en-US" sz="1400" dirty="0">
                <a:solidFill>
                  <a:schemeClr val="bg1"/>
                </a:solidFill>
              </a:rPr>
              <a:t>: PCOS presents as a combination of signs and symptoms of androgen excess and ovarian dysfunction (oligo-ovulation/anovulation and/or polycystic ovaries) in the absence of other specific diagnoses. </a:t>
            </a:r>
          </a:p>
          <a:p>
            <a:pPr marL="285750" indent="-285750">
              <a:lnSpc>
                <a:spcPct val="110000"/>
              </a:lnSpc>
              <a:spcAft>
                <a:spcPts val="800"/>
              </a:spcAft>
              <a:buFont typeface="Arial" panose="020B0604020202020204" pitchFamily="34" charset="0"/>
              <a:buChar char="•"/>
            </a:pPr>
            <a:r>
              <a:rPr lang="en-US" sz="1350" dirty="0">
                <a:solidFill>
                  <a:schemeClr val="bg1"/>
                </a:solidFill>
              </a:rPr>
              <a:t>Such women are biological females with XX chromosomal complement and ovaries and have a feminizing puberty. </a:t>
            </a:r>
          </a:p>
          <a:p>
            <a:pPr marL="285750" indent="-285750">
              <a:lnSpc>
                <a:spcPct val="110000"/>
              </a:lnSpc>
              <a:spcAft>
                <a:spcPts val="800"/>
              </a:spcAft>
              <a:buFont typeface="Arial" panose="020B0604020202020204" pitchFamily="34" charset="0"/>
              <a:buChar char="•"/>
            </a:pPr>
            <a:r>
              <a:rPr lang="en-US" sz="1350" dirty="0">
                <a:solidFill>
                  <a:schemeClr val="bg1"/>
                </a:solidFill>
              </a:rPr>
              <a:t>Hyperandrogenism is a key component of PCOS diagnosis. Although women with PCOS may have testosterone levels above the normal range for biological females, it is typically well below the male range.</a:t>
            </a:r>
            <a:br>
              <a:rPr lang="en-US" sz="1250" dirty="0">
                <a:solidFill>
                  <a:schemeClr val="bg1"/>
                </a:solidFill>
              </a:rPr>
            </a:br>
            <a:endParaRPr lang="en-US" sz="500" dirty="0">
              <a:solidFill>
                <a:schemeClr val="bg1"/>
              </a:solidFill>
            </a:endParaRPr>
          </a:p>
          <a:p>
            <a:pPr>
              <a:lnSpc>
                <a:spcPct val="110000"/>
              </a:lnSpc>
              <a:spcAft>
                <a:spcPts val="800"/>
              </a:spcAft>
            </a:pPr>
            <a:r>
              <a:rPr lang="en-US" sz="1400" b="1" u="sng" dirty="0">
                <a:solidFill>
                  <a:schemeClr val="bg1"/>
                </a:solidFill>
              </a:rPr>
              <a:t>DSD</a:t>
            </a:r>
            <a:r>
              <a:rPr lang="en-US" sz="1400" b="1" dirty="0">
                <a:solidFill>
                  <a:schemeClr val="bg1"/>
                </a:solidFill>
              </a:rPr>
              <a:t>:</a:t>
            </a:r>
            <a:r>
              <a:rPr lang="en-US" sz="1400" dirty="0">
                <a:solidFill>
                  <a:schemeClr val="bg1"/>
                </a:solidFill>
              </a:rPr>
              <a:t> Rare conditions in which the development of chromosomal, gonadal, and anatomic sex is atypical (outside the binary of male/female).</a:t>
            </a:r>
          </a:p>
          <a:p>
            <a:pPr marL="285750" indent="-285750">
              <a:lnSpc>
                <a:spcPct val="110000"/>
              </a:lnSpc>
              <a:spcAft>
                <a:spcPts val="800"/>
              </a:spcAft>
              <a:buFont typeface="Arial" panose="020B0604020202020204" pitchFamily="34" charset="0"/>
              <a:buChar char="•"/>
            </a:pPr>
            <a:r>
              <a:rPr lang="en-US" sz="1350" i="1" dirty="0">
                <a:solidFill>
                  <a:schemeClr val="bg1"/>
                </a:solidFill>
              </a:rPr>
              <a:t>Androgen insensitivity syndrome (AIS) </a:t>
            </a:r>
            <a:r>
              <a:rPr lang="en-US" sz="1350" dirty="0">
                <a:solidFill>
                  <a:schemeClr val="bg1"/>
                </a:solidFill>
              </a:rPr>
              <a:t>is a 46, XY DSD that leads to resistance to androgens, including testosterone.</a:t>
            </a:r>
          </a:p>
          <a:p>
            <a:pPr marL="285750" indent="-285750">
              <a:lnSpc>
                <a:spcPct val="110000"/>
              </a:lnSpc>
              <a:spcAft>
                <a:spcPts val="800"/>
              </a:spcAft>
              <a:buFont typeface="Arial" panose="020B0604020202020204" pitchFamily="34" charset="0"/>
              <a:buChar char="•"/>
            </a:pPr>
            <a:r>
              <a:rPr lang="en-US" sz="1350" i="1" dirty="0">
                <a:solidFill>
                  <a:schemeClr val="bg1"/>
                </a:solidFill>
              </a:rPr>
              <a:t>5</a:t>
            </a:r>
            <a:r>
              <a:rPr lang="el-GR" sz="1350" i="1" dirty="0">
                <a:solidFill>
                  <a:schemeClr val="bg1"/>
                </a:solidFill>
              </a:rPr>
              <a:t>α-</a:t>
            </a:r>
            <a:r>
              <a:rPr lang="en-US" sz="1350" i="1" dirty="0">
                <a:solidFill>
                  <a:schemeClr val="bg1"/>
                </a:solidFill>
              </a:rPr>
              <a:t>reductase deficiency type 2 (SRD5A2)</a:t>
            </a:r>
            <a:r>
              <a:rPr lang="en-US" sz="1350" dirty="0">
                <a:solidFill>
                  <a:schemeClr val="bg1"/>
                </a:solidFill>
              </a:rPr>
              <a:t> is a 46, XY DSD that converts testosterone to dihydrotestosterone. At puberty, these individuals will undergo virilization and develop various degrees of male-like phenotype. </a:t>
            </a:r>
          </a:p>
          <a:p>
            <a:pPr marL="285750" indent="-285750">
              <a:lnSpc>
                <a:spcPct val="110000"/>
              </a:lnSpc>
              <a:spcAft>
                <a:spcPts val="800"/>
              </a:spcAft>
              <a:buFont typeface="Arial" panose="020B0604020202020204" pitchFamily="34" charset="0"/>
              <a:buChar char="•"/>
            </a:pPr>
            <a:r>
              <a:rPr lang="en-US" sz="1350" i="1" dirty="0">
                <a:solidFill>
                  <a:schemeClr val="bg1"/>
                </a:solidFill>
              </a:rPr>
              <a:t>Congenital adrenal hyperplasia (CAH) </a:t>
            </a:r>
            <a:r>
              <a:rPr lang="en-US" sz="1350" dirty="0">
                <a:solidFill>
                  <a:schemeClr val="bg1"/>
                </a:solidFill>
              </a:rPr>
              <a:t>is a group of autosomal recessive genetic disorders where the adrenal glands lack the proteins and enzymes involved in cortisol biosynthesis. Most commonly, the adrenal glands produce too little cortisol and/or aldosterone and too much androgen leading to varying degrees of hyperandrogenism in XX individuals. </a:t>
            </a:r>
          </a:p>
        </p:txBody>
      </p:sp>
      <p:sp>
        <p:nvSpPr>
          <p:cNvPr id="4" name="Slide Number Placeholder 1">
            <a:extLst>
              <a:ext uri="{FF2B5EF4-FFF2-40B4-BE49-F238E27FC236}">
                <a16:creationId xmlns:a16="http://schemas.microsoft.com/office/drawing/2014/main" id="{585D6AD5-6639-6C25-8267-081F585B8EC0}"/>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11</a:t>
            </a:fld>
            <a:endParaRPr lang="en-US" sz="1200" dirty="0">
              <a:solidFill>
                <a:schemeClr val="bg1"/>
              </a:solidFill>
            </a:endParaRPr>
          </a:p>
        </p:txBody>
      </p:sp>
      <p:sp>
        <p:nvSpPr>
          <p:cNvPr id="8" name="TextBox 7">
            <a:extLst>
              <a:ext uri="{FF2B5EF4-FFF2-40B4-BE49-F238E27FC236}">
                <a16:creationId xmlns:a16="http://schemas.microsoft.com/office/drawing/2014/main" id="{4F2431E9-E3BC-50C0-A0BE-B0E42035C795}"/>
              </a:ext>
            </a:extLst>
          </p:cNvPr>
          <p:cNvSpPr txBox="1"/>
          <p:nvPr/>
        </p:nvSpPr>
        <p:spPr>
          <a:xfrm>
            <a:off x="6906598" y="5376948"/>
            <a:ext cx="5191837" cy="523220"/>
          </a:xfrm>
          <a:prstGeom prst="rect">
            <a:avLst/>
          </a:prstGeom>
          <a:noFill/>
        </p:spPr>
        <p:txBody>
          <a:bodyPr wrap="square" rtlCol="0">
            <a:spAutoFit/>
          </a:bodyPr>
          <a:lstStyle/>
          <a:p>
            <a:r>
              <a:rPr lang="en-US" sz="1400" b="1" spc="30" dirty="0">
                <a:solidFill>
                  <a:schemeClr val="tx1">
                    <a:lumMod val="75000"/>
                  </a:schemeClr>
                </a:solidFill>
              </a:rPr>
              <a:t>FIGURE 2. </a:t>
            </a:r>
            <a:r>
              <a:rPr lang="en-US" sz="1400" spc="30" dirty="0">
                <a:solidFill>
                  <a:schemeClr val="tx1">
                    <a:lumMod val="75000"/>
                  </a:schemeClr>
                </a:solidFill>
              </a:rPr>
              <a:t>Circulating Testosterone Concentrations in Adult Males and Females. </a:t>
            </a:r>
          </a:p>
        </p:txBody>
      </p:sp>
      <p:pic>
        <p:nvPicPr>
          <p:cNvPr id="9" name="Picture 8">
            <a:extLst>
              <a:ext uri="{FF2B5EF4-FFF2-40B4-BE49-F238E27FC236}">
                <a16:creationId xmlns:a16="http://schemas.microsoft.com/office/drawing/2014/main" id="{9622013F-F421-069F-3CBC-C76D61572157}"/>
              </a:ext>
            </a:extLst>
          </p:cNvPr>
          <p:cNvPicPr>
            <a:picLocks noChangeAspect="1"/>
          </p:cNvPicPr>
          <p:nvPr/>
        </p:nvPicPr>
        <p:blipFill rotWithShape="1">
          <a:blip r:embed="rId3"/>
          <a:srcRect l="4402" t="13170" r="8559"/>
          <a:stretch/>
        </p:blipFill>
        <p:spPr>
          <a:xfrm>
            <a:off x="7272831" y="1655385"/>
            <a:ext cx="4703755" cy="3531216"/>
          </a:xfrm>
          <a:prstGeom prst="rect">
            <a:avLst/>
          </a:prstGeom>
        </p:spPr>
      </p:pic>
    </p:spTree>
    <p:extLst>
      <p:ext uri="{BB962C8B-B14F-4D97-AF65-F5344CB8AC3E}">
        <p14:creationId xmlns:p14="http://schemas.microsoft.com/office/powerpoint/2010/main" val="252514844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AD6408C3-4AF7-4604-9130-17A5D107314C}"/>
              </a:ext>
            </a:extLst>
          </p:cNvPr>
          <p:cNvSpPr>
            <a:spLocks/>
          </p:cNvSpPr>
          <p:nvPr/>
        </p:nvSpPr>
        <p:spPr bwMode="auto">
          <a:xfrm>
            <a:off x="8747236"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5" name="Group 84">
            <a:extLst>
              <a:ext uri="{FF2B5EF4-FFF2-40B4-BE49-F238E27FC236}">
                <a16:creationId xmlns:a16="http://schemas.microsoft.com/office/drawing/2014/main" id="{319AFEB4-F09A-4C41-86F7-D2A31A1D156E}"/>
              </a:ext>
            </a:extLst>
          </p:cNvPr>
          <p:cNvGrpSpPr/>
          <p:nvPr/>
        </p:nvGrpSpPr>
        <p:grpSpPr>
          <a:xfrm>
            <a:off x="1" y="-8903"/>
            <a:ext cx="1875214" cy="6859792"/>
            <a:chOff x="1" y="0"/>
            <a:chExt cx="6375636" cy="6859792"/>
          </a:xfrm>
        </p:grpSpPr>
        <p:sp>
          <p:nvSpPr>
            <p:cNvPr id="13" name="Freeform: Shape 12">
              <a:extLst>
                <a:ext uri="{FF2B5EF4-FFF2-40B4-BE49-F238E27FC236}">
                  <a16:creationId xmlns:a16="http://schemas.microsoft.com/office/drawing/2014/main" id="{F08E1E95-3393-48C0-8F01-8A44DD3B7914}"/>
                </a:ext>
              </a:extLst>
            </p:cNvPr>
            <p:cNvSpPr>
              <a:spLocks/>
            </p:cNvSpPr>
            <p:nvPr/>
          </p:nvSpPr>
          <p:spPr bwMode="auto">
            <a:xfrm>
              <a:off x="1" y="0"/>
              <a:ext cx="6004864" cy="6859792"/>
            </a:xfrm>
            <a:custGeom>
              <a:avLst/>
              <a:gdLst>
                <a:gd name="connsiteX0" fmla="*/ 0 w 6270638"/>
                <a:gd name="connsiteY0" fmla="*/ 0 h 6859792"/>
                <a:gd name="connsiteX1" fmla="*/ 2413416 w 6270638"/>
                <a:gd name="connsiteY1" fmla="*/ 0 h 6859792"/>
                <a:gd name="connsiteX2" fmla="*/ 2413416 w 6270638"/>
                <a:gd name="connsiteY2" fmla="*/ 4452 h 6859792"/>
                <a:gd name="connsiteX3" fmla="*/ 2491481 w 6270638"/>
                <a:gd name="connsiteY3" fmla="*/ 4452 h 6859792"/>
                <a:gd name="connsiteX4" fmla="*/ 4712522 w 6270638"/>
                <a:gd name="connsiteY4" fmla="*/ 4452 h 6859792"/>
                <a:gd name="connsiteX5" fmla="*/ 6164481 w 6270638"/>
                <a:gd name="connsiteY5" fmla="*/ 3607663 h 6859792"/>
                <a:gd name="connsiteX6" fmla="*/ 6062752 w 6270638"/>
                <a:gd name="connsiteY6" fmla="*/ 4924221 h 6859792"/>
                <a:gd name="connsiteX7" fmla="*/ 4906733 w 6270638"/>
                <a:gd name="connsiteY7" fmla="*/ 6859792 h 6859792"/>
                <a:gd name="connsiteX8" fmla="*/ 1179729 w 6270638"/>
                <a:gd name="connsiteY8" fmla="*/ 6859792 h 6859792"/>
                <a:gd name="connsiteX9" fmla="*/ 1171016 w 6270638"/>
                <a:gd name="connsiteY9" fmla="*/ 6858000 h 6859792"/>
                <a:gd name="connsiteX10" fmla="*/ 0 w 6270638"/>
                <a:gd name="connsiteY10" fmla="*/ 6858000 h 68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0638" h="6859792">
                  <a:moveTo>
                    <a:pt x="0" y="0"/>
                  </a:moveTo>
                  <a:lnTo>
                    <a:pt x="2413416" y="0"/>
                  </a:lnTo>
                  <a:lnTo>
                    <a:pt x="2413416" y="4452"/>
                  </a:lnTo>
                  <a:lnTo>
                    <a:pt x="2491481" y="4452"/>
                  </a:lnTo>
                  <a:cubicBezTo>
                    <a:pt x="3004775" y="4452"/>
                    <a:pt x="3718924" y="4452"/>
                    <a:pt x="4712522" y="4452"/>
                  </a:cubicBezTo>
                  <a:cubicBezTo>
                    <a:pt x="4712522" y="4452"/>
                    <a:pt x="4712522" y="4452"/>
                    <a:pt x="6164481" y="3607663"/>
                  </a:cubicBezTo>
                  <a:cubicBezTo>
                    <a:pt x="6335572" y="4037277"/>
                    <a:pt x="6298580" y="4526944"/>
                    <a:pt x="6062752" y="4924221"/>
                  </a:cubicBezTo>
                  <a:cubicBezTo>
                    <a:pt x="6062752" y="4924221"/>
                    <a:pt x="6062752" y="4924221"/>
                    <a:pt x="4906733" y="6859792"/>
                  </a:cubicBezTo>
                  <a:cubicBezTo>
                    <a:pt x="4906733" y="6859792"/>
                    <a:pt x="4906733" y="6859792"/>
                    <a:pt x="1179729" y="6859792"/>
                  </a:cubicBezTo>
                  <a:lnTo>
                    <a:pt x="1171016" y="6858000"/>
                  </a:lnTo>
                  <a:lnTo>
                    <a:pt x="0" y="6858000"/>
                  </a:lnTo>
                  <a:close/>
                </a:path>
              </a:pathLst>
            </a:custGeom>
            <a:gradFill>
              <a:gsLst>
                <a:gs pos="100000">
                  <a:schemeClr val="accent2"/>
                </a:gs>
                <a:gs pos="0">
                  <a:schemeClr val="accent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15">
              <a:extLst>
                <a:ext uri="{FF2B5EF4-FFF2-40B4-BE49-F238E27FC236}">
                  <a16:creationId xmlns:a16="http://schemas.microsoft.com/office/drawing/2014/main" id="{82905573-FC0B-4E06-A6D1-6F2964331282}"/>
                </a:ext>
              </a:extLst>
            </p:cNvPr>
            <p:cNvSpPr>
              <a:spLocks/>
            </p:cNvSpPr>
            <p:nvPr/>
          </p:nvSpPr>
          <p:spPr bwMode="auto">
            <a:xfrm>
              <a:off x="4546061" y="4452"/>
              <a:ext cx="1829575" cy="6855340"/>
            </a:xfrm>
            <a:custGeom>
              <a:avLst/>
              <a:gdLst>
                <a:gd name="T0" fmla="*/ 322 w 396"/>
                <a:gd name="T1" fmla="*/ 1021 h 1484"/>
                <a:gd name="T2" fmla="*/ 0 w 396"/>
                <a:gd name="T3" fmla="*/ 1484 h 1484"/>
                <a:gd name="T4" fmla="*/ 91 w 396"/>
                <a:gd name="T5" fmla="*/ 1484 h 1484"/>
                <a:gd name="T6" fmla="*/ 353 w 396"/>
                <a:gd name="T7" fmla="*/ 1028 h 1484"/>
                <a:gd name="T8" fmla="*/ 368 w 396"/>
                <a:gd name="T9" fmla="*/ 814 h 1484"/>
                <a:gd name="T10" fmla="*/ 45 w 396"/>
                <a:gd name="T11" fmla="*/ 0 h 1484"/>
                <a:gd name="T12" fmla="*/ 34 w 396"/>
                <a:gd name="T13" fmla="*/ 0 h 1484"/>
                <a:gd name="T14" fmla="*/ 347 w 396"/>
                <a:gd name="T15" fmla="*/ 815 h 1484"/>
                <a:gd name="T16" fmla="*/ 322 w 396"/>
                <a:gd name="T17" fmla="*/ 1021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484">
                  <a:moveTo>
                    <a:pt x="322" y="1021"/>
                  </a:moveTo>
                  <a:cubicBezTo>
                    <a:pt x="0" y="1484"/>
                    <a:pt x="0" y="1484"/>
                    <a:pt x="0" y="1484"/>
                  </a:cubicBezTo>
                  <a:cubicBezTo>
                    <a:pt x="91" y="1484"/>
                    <a:pt x="91" y="1484"/>
                    <a:pt x="91" y="1484"/>
                  </a:cubicBezTo>
                  <a:cubicBezTo>
                    <a:pt x="353" y="1028"/>
                    <a:pt x="353" y="1028"/>
                    <a:pt x="353" y="1028"/>
                  </a:cubicBezTo>
                  <a:cubicBezTo>
                    <a:pt x="391" y="963"/>
                    <a:pt x="396" y="884"/>
                    <a:pt x="368" y="814"/>
                  </a:cubicBezTo>
                  <a:cubicBezTo>
                    <a:pt x="45" y="0"/>
                    <a:pt x="45" y="0"/>
                    <a:pt x="45" y="0"/>
                  </a:cubicBezTo>
                  <a:cubicBezTo>
                    <a:pt x="34" y="0"/>
                    <a:pt x="34" y="0"/>
                    <a:pt x="34" y="0"/>
                  </a:cubicBezTo>
                  <a:cubicBezTo>
                    <a:pt x="347" y="815"/>
                    <a:pt x="347" y="815"/>
                    <a:pt x="347" y="815"/>
                  </a:cubicBezTo>
                  <a:cubicBezTo>
                    <a:pt x="373" y="883"/>
                    <a:pt x="364" y="960"/>
                    <a:pt x="322" y="10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16">
            <a:extLst>
              <a:ext uri="{FF2B5EF4-FFF2-40B4-BE49-F238E27FC236}">
                <a16:creationId xmlns:a16="http://schemas.microsoft.com/office/drawing/2014/main" id="{764B5BF1-36D6-424B-86DA-3B03F130112D}"/>
              </a:ext>
            </a:extLst>
          </p:cNvPr>
          <p:cNvSpPr>
            <a:spLocks/>
          </p:cNvSpPr>
          <p:nvPr/>
        </p:nvSpPr>
        <p:spPr bwMode="auto">
          <a:xfrm>
            <a:off x="4962277" y="4452"/>
            <a:ext cx="1497937" cy="3761534"/>
          </a:xfrm>
          <a:custGeom>
            <a:avLst/>
            <a:gdLst>
              <a:gd name="T0" fmla="*/ 673 w 673"/>
              <a:gd name="T1" fmla="*/ 1690 h 1690"/>
              <a:gd name="T2" fmla="*/ 0 w 673"/>
              <a:gd name="T3" fmla="*/ 0 h 1690"/>
              <a:gd name="T4" fmla="*/ 673 w 673"/>
              <a:gd name="T5" fmla="*/ 1690 h 1690"/>
            </a:gdLst>
            <a:ahLst/>
            <a:cxnLst>
              <a:cxn ang="0">
                <a:pos x="T0" y="T1"/>
              </a:cxn>
              <a:cxn ang="0">
                <a:pos x="T2" y="T3"/>
              </a:cxn>
              <a:cxn ang="0">
                <a:pos x="T4" y="T5"/>
              </a:cxn>
            </a:cxnLst>
            <a:rect l="0" t="0" r="r" b="b"/>
            <a:pathLst>
              <a:path w="673" h="1690">
                <a:moveTo>
                  <a:pt x="673" y="1690"/>
                </a:moveTo>
                <a:lnTo>
                  <a:pt x="0" y="0"/>
                </a:lnTo>
                <a:lnTo>
                  <a:pt x="673" y="1690"/>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FCEA7884-4AE1-4E4A-8D79-585815FF4531}"/>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close/>
                <a:moveTo>
                  <a:pt x="0" y="0"/>
                </a:moveTo>
                <a:lnTo>
                  <a:pt x="0" y="0"/>
                </a:lnTo>
                <a:lnTo>
                  <a:pt x="0" y="0"/>
                </a:lnTo>
                <a:lnTo>
                  <a:pt x="0" y="0"/>
                </a:lnTo>
                <a:close/>
              </a:path>
            </a:pathLst>
          </a:custGeom>
          <a:solidFill>
            <a:srgbClr val="5768A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1C956926-A4E2-4F12-A116-1302DCFC4817}"/>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moveTo>
                  <a:pt x="0" y="0"/>
                </a:moveTo>
                <a:lnTo>
                  <a:pt x="0" y="0"/>
                </a:lnTo>
                <a:lnTo>
                  <a:pt x="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TextBox 80">
            <a:extLst>
              <a:ext uri="{FF2B5EF4-FFF2-40B4-BE49-F238E27FC236}">
                <a16:creationId xmlns:a16="http://schemas.microsoft.com/office/drawing/2014/main" id="{C6AAAEDA-1EF1-4F8F-B309-BA6F7C6F604E}"/>
              </a:ext>
            </a:extLst>
          </p:cNvPr>
          <p:cNvSpPr txBox="1"/>
          <p:nvPr/>
        </p:nvSpPr>
        <p:spPr>
          <a:xfrm>
            <a:off x="2058040" y="226744"/>
            <a:ext cx="827815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303C"/>
                </a:solidFill>
                <a:effectLst/>
                <a:ea typeface="Times New Roman" panose="02020603050405020304" pitchFamily="18" charset="0"/>
                <a:cs typeface="Arial" panose="020B0604020202020204" pitchFamily="34" charset="0"/>
              </a:rPr>
              <a:t>Table 4.</a:t>
            </a:r>
            <a:r>
              <a:rPr lang="en-US" altLang="en-US" sz="1600" b="1" dirty="0">
                <a:solidFill>
                  <a:srgbClr val="00303C"/>
                </a:solidFill>
              </a:rPr>
              <a:t> Examples of Conditions of Endogenous Hyperandrogenism and Disorders (or Differences) of Sex Development and the Potential Advantage for Physical Performance in Women</a:t>
            </a:r>
            <a:r>
              <a:rPr kumimoji="0" lang="en-US" altLang="en-US" sz="1600" b="1" i="0" u="none" strike="noStrike" cap="none" normalizeH="0" baseline="0" dirty="0">
                <a:ln>
                  <a:noFill/>
                </a:ln>
                <a:solidFill>
                  <a:srgbClr val="00303C"/>
                </a:solidFill>
                <a:effectLst/>
              </a:rPr>
              <a:t>.</a:t>
            </a:r>
          </a:p>
        </p:txBody>
      </p:sp>
      <p:sp>
        <p:nvSpPr>
          <p:cNvPr id="4" name="Slide Number Placeholder 1">
            <a:extLst>
              <a:ext uri="{FF2B5EF4-FFF2-40B4-BE49-F238E27FC236}">
                <a16:creationId xmlns:a16="http://schemas.microsoft.com/office/drawing/2014/main" id="{585D6AD5-6639-6C25-8267-081F585B8EC0}"/>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12</a:t>
            </a:fld>
            <a:endParaRPr lang="en-US" sz="1200" dirty="0">
              <a:solidFill>
                <a:schemeClr val="bg1"/>
              </a:solidFill>
            </a:endParaRPr>
          </a:p>
        </p:txBody>
      </p:sp>
      <p:pic>
        <p:nvPicPr>
          <p:cNvPr id="8" name="Picture 7" descr="A table with text on it&#10;&#10;Description automatically generated">
            <a:extLst>
              <a:ext uri="{FF2B5EF4-FFF2-40B4-BE49-F238E27FC236}">
                <a16:creationId xmlns:a16="http://schemas.microsoft.com/office/drawing/2014/main" id="{0FBF7975-EB6D-6561-DE46-558855C92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915" y="1022747"/>
            <a:ext cx="8150829" cy="5046942"/>
          </a:xfrm>
          <a:prstGeom prst="rect">
            <a:avLst/>
          </a:prstGeom>
        </p:spPr>
      </p:pic>
      <p:sp>
        <p:nvSpPr>
          <p:cNvPr id="377" name="TextBox 376">
            <a:extLst>
              <a:ext uri="{FF2B5EF4-FFF2-40B4-BE49-F238E27FC236}">
                <a16:creationId xmlns:a16="http://schemas.microsoft.com/office/drawing/2014/main" id="{DE26FB20-0F7B-DB86-0F98-CA6D33453143}"/>
              </a:ext>
            </a:extLst>
          </p:cNvPr>
          <p:cNvSpPr txBox="1"/>
          <p:nvPr/>
        </p:nvSpPr>
        <p:spPr>
          <a:xfrm>
            <a:off x="2081191" y="6018700"/>
            <a:ext cx="8150829" cy="575992"/>
          </a:xfrm>
          <a:prstGeom prst="rect">
            <a:avLst/>
          </a:prstGeom>
          <a:noFill/>
        </p:spPr>
        <p:txBody>
          <a:bodyPr wrap="square">
            <a:spAutoFit/>
          </a:bodyPr>
          <a:lstStyle/>
          <a:p>
            <a:pPr marL="0" marR="0">
              <a:lnSpc>
                <a:spcPct val="107000"/>
              </a:lnSpc>
              <a:spcBef>
                <a:spcPts val="0"/>
              </a:spcBef>
              <a:spcAft>
                <a:spcPts val="300"/>
              </a:spcAft>
              <a:tabLst>
                <a:tab pos="2743200" algn="l"/>
              </a:tabLst>
            </a:pPr>
            <a:r>
              <a:rPr lang="en-GB" sz="1000" dirty="0">
                <a:solidFill>
                  <a:schemeClr val="accent3"/>
                </a:solidFill>
                <a:effectLst/>
                <a:ea typeface="Yu Gothic Light" panose="020B0300000000000000" pitchFamily="34" charset="-128"/>
                <a:cs typeface="Calibri" panose="020F0502020204030204" pitchFamily="34" charset="0"/>
              </a:rPr>
              <a:t>#Serum testosterone normal range for female: 0.1-1.8 nmol/L and male: 7.7-29.4 nmol/L.  </a:t>
            </a:r>
            <a:br>
              <a:rPr lang="en-GB" sz="1000" dirty="0">
                <a:solidFill>
                  <a:schemeClr val="accent3"/>
                </a:solidFill>
                <a:effectLst/>
                <a:ea typeface="Yu Gothic Light" panose="020B0300000000000000" pitchFamily="34" charset="-128"/>
                <a:cs typeface="Calibri" panose="020F0502020204030204" pitchFamily="34" charset="0"/>
              </a:rPr>
            </a:br>
            <a:r>
              <a:rPr lang="en-GB" sz="1000" dirty="0">
                <a:solidFill>
                  <a:schemeClr val="accent3"/>
                </a:solidFill>
                <a:effectLst/>
                <a:ea typeface="Yu Gothic Light" panose="020B0300000000000000" pitchFamily="34" charset="-128"/>
                <a:cs typeface="Calibri" panose="020F0502020204030204" pitchFamily="34" charset="0"/>
              </a:rPr>
              <a:t>†Virilizing symptoms: muscle growth, increase in body hair (hirsutism), hair loss of male type, deepening of the voice, breast atrophy, and enlargement of the clitoris.</a:t>
            </a:r>
            <a:endParaRPr lang="en-US" sz="1000" dirty="0">
              <a:solidFill>
                <a:schemeClr val="accent3"/>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082027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1" y="0"/>
            <a:ext cx="5820803"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74656" y="265833"/>
            <a:ext cx="5402336" cy="10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a:lnSpc>
                <a:spcPct val="110000"/>
              </a:lnSpc>
            </a:pPr>
            <a:r>
              <a:rPr lang="en-US" sz="2800" dirty="0">
                <a:solidFill>
                  <a:schemeClr val="bg1"/>
                </a:solidFill>
                <a:effectLst/>
                <a:latin typeface="Raleway" pitchFamily="2" charset="77"/>
              </a:rPr>
              <a:t>Training Adaptations to Exercise in Males and Females</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274656" y="1539314"/>
            <a:ext cx="5225036" cy="4722447"/>
          </a:xfrm>
          <a:prstGeom prst="rect">
            <a:avLst/>
          </a:prstGeom>
          <a:noFill/>
        </p:spPr>
        <p:txBody>
          <a:bodyPr wrap="square" rtlCol="0">
            <a:spAutoFit/>
          </a:bodyPr>
          <a:lstStyle/>
          <a:p>
            <a:pPr marL="285750" indent="-285750">
              <a:lnSpc>
                <a:spcPct val="112000"/>
              </a:lnSpc>
              <a:spcAft>
                <a:spcPts val="1500"/>
              </a:spcAft>
              <a:buFont typeface="Arial" panose="020B0604020202020204" pitchFamily="34" charset="0"/>
              <a:buChar char="•"/>
            </a:pPr>
            <a:r>
              <a:rPr lang="en-US" sz="1650" dirty="0">
                <a:solidFill>
                  <a:schemeClr val="bg1"/>
                </a:solidFill>
              </a:rPr>
              <a:t>Males and females exhibit similar relative (percentage) increases in performance and adaptations in response to short term (6-12 weeks) high-resistance and endurance training.  </a:t>
            </a:r>
          </a:p>
          <a:p>
            <a:pPr marL="285750" indent="-285750">
              <a:lnSpc>
                <a:spcPct val="112000"/>
              </a:lnSpc>
              <a:spcAft>
                <a:spcPts val="1500"/>
              </a:spcAft>
              <a:buFont typeface="Arial" panose="020B0604020202020204" pitchFamily="34" charset="0"/>
              <a:buChar char="•"/>
            </a:pPr>
            <a:r>
              <a:rPr lang="en-US" sz="1650" dirty="0">
                <a:solidFill>
                  <a:schemeClr val="bg1"/>
                </a:solidFill>
              </a:rPr>
              <a:t>‘Muscle memory’ may play an important role in individuals who have previously been exposed to high levels of testosterone (e.g., male puberty) and who undergo suppression of testosterone but retain the ability to hypertrophy in response to resistance training and more so than those not exposed to testosterone. </a:t>
            </a:r>
          </a:p>
          <a:p>
            <a:pPr marL="285750" indent="-285750">
              <a:lnSpc>
                <a:spcPct val="112000"/>
              </a:lnSpc>
              <a:spcAft>
                <a:spcPts val="1500"/>
              </a:spcAft>
              <a:buFont typeface="Arial" panose="020B0604020202020204" pitchFamily="34" charset="0"/>
              <a:buChar char="•"/>
            </a:pPr>
            <a:r>
              <a:rPr lang="en-US" sz="1650" dirty="0">
                <a:solidFill>
                  <a:schemeClr val="bg1"/>
                </a:solidFill>
              </a:rPr>
              <a:t>Males exhibit larger adaptations of ventricular mass than females after long-term endurance training (&gt;9 months) possibly facilitated by high concentrations of endogenous testosterone.</a:t>
            </a: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13</a:t>
            </a:fld>
            <a:endParaRPr lang="en-US" sz="1200" dirty="0">
              <a:solidFill>
                <a:schemeClr val="bg1"/>
              </a:solidFill>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835C819-96EE-DEB5-2185-4F8B28ED5B4D}"/>
              </a:ext>
            </a:extLst>
          </p:cNvPr>
          <p:cNvSpPr txBox="1"/>
          <p:nvPr/>
        </p:nvSpPr>
        <p:spPr>
          <a:xfrm>
            <a:off x="6019062" y="5276923"/>
            <a:ext cx="5820803" cy="738664"/>
          </a:xfrm>
          <a:prstGeom prst="rect">
            <a:avLst/>
          </a:prstGeom>
          <a:noFill/>
        </p:spPr>
        <p:txBody>
          <a:bodyPr wrap="square" rtlCol="0">
            <a:spAutoFit/>
          </a:bodyPr>
          <a:lstStyle/>
          <a:p>
            <a:r>
              <a:rPr lang="en-US" sz="1400" b="1" spc="30" dirty="0">
                <a:solidFill>
                  <a:schemeClr val="tx1">
                    <a:lumMod val="75000"/>
                  </a:schemeClr>
                </a:solidFill>
              </a:rPr>
              <a:t>FIGURE 11. </a:t>
            </a:r>
            <a:r>
              <a:rPr lang="en-US" sz="1400" spc="30" dirty="0">
                <a:solidFill>
                  <a:schemeClr val="tx1">
                    <a:lumMod val="75000"/>
                  </a:schemeClr>
                </a:solidFill>
              </a:rPr>
              <a:t>Cardiac Mass (Absolute and Relative to Lean Body Mass) of Male and Female Athletes and Sedentary Controls.</a:t>
            </a:r>
          </a:p>
          <a:p>
            <a:r>
              <a:rPr lang="en-US" sz="1400" i="1" spc="30" dirty="0">
                <a:solidFill>
                  <a:schemeClr val="tx1">
                    <a:lumMod val="75000"/>
                  </a:schemeClr>
                </a:solidFill>
              </a:rPr>
              <a:t>LV: left ventricular.</a:t>
            </a:r>
            <a:r>
              <a:rPr lang="en-US" sz="1400" spc="30" dirty="0">
                <a:solidFill>
                  <a:schemeClr val="tx1">
                    <a:lumMod val="75000"/>
                  </a:schemeClr>
                </a:solidFill>
              </a:rPr>
              <a:t>  </a:t>
            </a:r>
          </a:p>
        </p:txBody>
      </p:sp>
      <p:pic>
        <p:nvPicPr>
          <p:cNvPr id="9" name="Picture 8" descr="Chart&#10;&#10;Description automatically generated">
            <a:extLst>
              <a:ext uri="{FF2B5EF4-FFF2-40B4-BE49-F238E27FC236}">
                <a16:creationId xmlns:a16="http://schemas.microsoft.com/office/drawing/2014/main" id="{710933E8-4D98-C515-1E1C-0D746FFAC7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t="12097" r="352" b="9122"/>
          <a:stretch/>
        </p:blipFill>
        <p:spPr bwMode="auto">
          <a:xfrm>
            <a:off x="5942347" y="1273481"/>
            <a:ext cx="5919242" cy="3826302"/>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E142A1F-6625-BCB7-81AF-F94A0C7F0709}"/>
              </a:ext>
            </a:extLst>
          </p:cNvPr>
          <p:cNvSpPr txBox="1"/>
          <p:nvPr/>
        </p:nvSpPr>
        <p:spPr>
          <a:xfrm>
            <a:off x="6112902" y="566256"/>
            <a:ext cx="5820803" cy="523220"/>
          </a:xfrm>
          <a:prstGeom prst="rect">
            <a:avLst/>
          </a:prstGeom>
          <a:noFill/>
        </p:spPr>
        <p:txBody>
          <a:bodyPr wrap="square" rtlCol="0">
            <a:spAutoFit/>
          </a:bodyPr>
          <a:lstStyle/>
          <a:p>
            <a:pPr algn="ctr"/>
            <a:r>
              <a:rPr lang="en-US" sz="1400" b="1" spc="30" dirty="0">
                <a:solidFill>
                  <a:schemeClr val="tx1">
                    <a:lumMod val="75000"/>
                  </a:schemeClr>
                </a:solidFill>
              </a:rPr>
              <a:t>Male athletes have large hearts (left ventricles) compared to females when normalized for lean body mass</a:t>
            </a:r>
          </a:p>
        </p:txBody>
      </p:sp>
    </p:spTree>
    <p:extLst>
      <p:ext uri="{BB962C8B-B14F-4D97-AF65-F5344CB8AC3E}">
        <p14:creationId xmlns:p14="http://schemas.microsoft.com/office/powerpoint/2010/main" val="357071846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1" y="0"/>
            <a:ext cx="6096001"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59769" y="187325"/>
            <a:ext cx="5364980" cy="53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a:lnSpc>
                <a:spcPct val="110000"/>
              </a:lnSpc>
            </a:pPr>
            <a:r>
              <a:rPr lang="en-US" sz="2800" dirty="0">
                <a:solidFill>
                  <a:schemeClr val="bg1"/>
                </a:solidFill>
                <a:effectLst/>
                <a:latin typeface="Raleway" pitchFamily="2" charset="77"/>
              </a:rPr>
              <a:t>Summary and Conclusions</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196751" y="850900"/>
            <a:ext cx="5702300" cy="5580438"/>
          </a:xfrm>
          <a:prstGeom prst="rect">
            <a:avLst/>
          </a:prstGeom>
          <a:noFill/>
        </p:spPr>
        <p:txBody>
          <a:bodyPr wrap="square" rtlCol="0">
            <a:spAutoFit/>
          </a:bodyPr>
          <a:lstStyle/>
          <a:p>
            <a:pPr marL="285750" indent="-285750">
              <a:lnSpc>
                <a:spcPct val="110000"/>
              </a:lnSpc>
              <a:spcAft>
                <a:spcPts val="1200"/>
              </a:spcAft>
              <a:buFont typeface="Arial" panose="020B0604020202020204" pitchFamily="34" charset="0"/>
              <a:buChar char="•"/>
            </a:pPr>
            <a:r>
              <a:rPr lang="en-US" sz="1700" dirty="0">
                <a:solidFill>
                  <a:schemeClr val="bg1"/>
                </a:solidFill>
              </a:rPr>
              <a:t>Biological sex is a determinant of athletic performance: adult males are faster, stronger, more powerful than females. </a:t>
            </a:r>
          </a:p>
          <a:p>
            <a:pPr marL="285750" indent="-285750">
              <a:lnSpc>
                <a:spcPct val="110000"/>
              </a:lnSpc>
              <a:spcAft>
                <a:spcPts val="1200"/>
              </a:spcAft>
              <a:buFont typeface="Arial" panose="020B0604020202020204" pitchFamily="34" charset="0"/>
              <a:buChar char="•"/>
            </a:pPr>
            <a:r>
              <a:rPr lang="en-US" sz="1700" dirty="0">
                <a:solidFill>
                  <a:schemeClr val="bg1"/>
                </a:solidFill>
              </a:rPr>
              <a:t>The fastest and most powerful males outperform the fastest and most powerful females.</a:t>
            </a:r>
          </a:p>
          <a:p>
            <a:pPr marL="285750" indent="-285750">
              <a:lnSpc>
                <a:spcPct val="110000"/>
              </a:lnSpc>
              <a:spcAft>
                <a:spcPts val="1200"/>
              </a:spcAft>
              <a:buFont typeface="Arial" panose="020B0604020202020204" pitchFamily="34" charset="0"/>
              <a:buChar char="•"/>
            </a:pPr>
            <a:r>
              <a:rPr lang="en-US" sz="1700" dirty="0">
                <a:solidFill>
                  <a:schemeClr val="bg1"/>
                </a:solidFill>
              </a:rPr>
              <a:t>The sex differences in athletic performance where endurance or muscular power are required is ~10-30% and varies depending on the requirements of the event. </a:t>
            </a:r>
          </a:p>
          <a:p>
            <a:pPr marL="285750" indent="-285750">
              <a:lnSpc>
                <a:spcPct val="110000"/>
              </a:lnSpc>
              <a:spcAft>
                <a:spcPts val="1200"/>
              </a:spcAft>
              <a:buFont typeface="Arial" panose="020B0604020202020204" pitchFamily="34" charset="0"/>
              <a:buChar char="•"/>
            </a:pPr>
            <a:r>
              <a:rPr lang="en-US" sz="1700" dirty="0">
                <a:solidFill>
                  <a:schemeClr val="bg1"/>
                </a:solidFill>
              </a:rPr>
              <a:t>The largest sex differences in performance occurs in sports that rely on muscular power such as weightlifting and jumping.</a:t>
            </a:r>
          </a:p>
          <a:p>
            <a:pPr marL="285750" indent="-285750">
              <a:lnSpc>
                <a:spcPct val="110000"/>
              </a:lnSpc>
              <a:spcAft>
                <a:spcPts val="1200"/>
              </a:spcAft>
              <a:buFont typeface="Arial" panose="020B0604020202020204" pitchFamily="34" charset="0"/>
              <a:buChar char="•"/>
            </a:pPr>
            <a:r>
              <a:rPr lang="en-US" sz="1700" dirty="0">
                <a:solidFill>
                  <a:schemeClr val="bg1"/>
                </a:solidFill>
              </a:rPr>
              <a:t>The rate of improvement in athletic performance of women has exceeded that of men in the last 100 years across a multitude of sports as women have gained access to training, equipment, facilities, and opportunities. </a:t>
            </a: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14</a:t>
            </a:fld>
            <a:endParaRPr lang="en-US" sz="1200" dirty="0">
              <a:solidFill>
                <a:schemeClr val="bg1"/>
              </a:solidFill>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12" name="Rectangle 2">
            <a:extLst>
              <a:ext uri="{FF2B5EF4-FFF2-40B4-BE49-F238E27FC236}">
                <a16:creationId xmlns:a16="http://schemas.microsoft.com/office/drawing/2014/main" id="{9365DE44-F09F-4D93-036B-77BFF120E3D4}"/>
              </a:ext>
            </a:extLst>
          </p:cNvPr>
          <p:cNvSpPr>
            <a:spLocks noChangeArrowheads="1"/>
          </p:cNvSpPr>
          <p:nvPr/>
        </p:nvSpPr>
        <p:spPr bwMode="auto">
          <a:xfrm>
            <a:off x="63712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3" name="Object 12">
            <a:extLst>
              <a:ext uri="{FF2B5EF4-FFF2-40B4-BE49-F238E27FC236}">
                <a16:creationId xmlns:a16="http://schemas.microsoft.com/office/drawing/2014/main" id="{AD74C78A-3402-D9BA-341D-3E5A2F09D867}"/>
              </a:ext>
            </a:extLst>
          </p:cNvPr>
          <p:cNvGraphicFramePr>
            <a:graphicFrameLocks noChangeAspect="1"/>
          </p:cNvGraphicFramePr>
          <p:nvPr>
            <p:extLst>
              <p:ext uri="{D42A27DB-BD31-4B8C-83A1-F6EECF244321}">
                <p14:modId xmlns:p14="http://schemas.microsoft.com/office/powerpoint/2010/main" val="3540566942"/>
              </p:ext>
            </p:extLst>
          </p:nvPr>
        </p:nvGraphicFramePr>
        <p:xfrm>
          <a:off x="6371664" y="152400"/>
          <a:ext cx="2772435" cy="6492240"/>
        </p:xfrm>
        <a:graphic>
          <a:graphicData uri="http://schemas.openxmlformats.org/presentationml/2006/ole">
            <mc:AlternateContent xmlns:mc="http://schemas.openxmlformats.org/markup-compatibility/2006">
              <mc:Choice xmlns:v="urn:schemas-microsoft-com:vml" Requires="v">
                <p:oleObj r:id="rId3" imgW="4318000" imgH="10071100" progId="SigmaPlotGraphicObject.13">
                  <p:embed/>
                </p:oleObj>
              </mc:Choice>
              <mc:Fallback>
                <p:oleObj r:id="rId3" imgW="4318000" imgH="10071100" progId="SigmaPlotGraphicObject.1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664" y="152400"/>
                        <a:ext cx="2772435" cy="6492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a16="http://schemas.microsoft.com/office/drawing/2014/main" id="{6DCF320C-E43C-E744-1161-7BC8594AE55E}"/>
              </a:ext>
            </a:extLst>
          </p:cNvPr>
          <p:cNvSpPr txBox="1"/>
          <p:nvPr/>
        </p:nvSpPr>
        <p:spPr>
          <a:xfrm>
            <a:off x="9186372" y="476766"/>
            <a:ext cx="2252155" cy="4724370"/>
          </a:xfrm>
          <a:prstGeom prst="rect">
            <a:avLst/>
          </a:prstGeom>
          <a:noFill/>
        </p:spPr>
        <p:txBody>
          <a:bodyPr wrap="square" rtlCol="0">
            <a:spAutoFit/>
          </a:bodyPr>
          <a:lstStyle/>
          <a:p>
            <a:r>
              <a:rPr lang="en-US" sz="1350" b="1" spc="30" dirty="0">
                <a:solidFill>
                  <a:schemeClr val="tx1">
                    <a:lumMod val="75000"/>
                  </a:schemeClr>
                </a:solidFill>
              </a:rPr>
              <a:t>FIGURE 3. </a:t>
            </a:r>
            <a:endParaRPr lang="en-US" sz="1350" spc="30" dirty="0">
              <a:solidFill>
                <a:schemeClr val="tx1">
                  <a:lumMod val="75000"/>
                </a:schemeClr>
              </a:solidFill>
            </a:endParaRPr>
          </a:p>
          <a:p>
            <a:r>
              <a:rPr lang="en-US" sz="1350" spc="30" dirty="0">
                <a:solidFill>
                  <a:schemeClr val="tx1">
                    <a:lumMod val="75000"/>
                  </a:schemeClr>
                </a:solidFill>
              </a:rPr>
              <a:t>Progression of World Record Performances by Men and Women for the Marathon and 100 Meter Sprint.  </a:t>
            </a:r>
          </a:p>
          <a:p>
            <a:endParaRPr lang="en-US" sz="1200" spc="30" dirty="0">
              <a:solidFill>
                <a:schemeClr val="tx1">
                  <a:lumMod val="75000"/>
                </a:schemeClr>
              </a:solidFill>
            </a:endParaRPr>
          </a:p>
          <a:p>
            <a:r>
              <a:rPr lang="en-US" sz="1300" spc="30" dirty="0">
                <a:solidFill>
                  <a:schemeClr val="tx1">
                    <a:lumMod val="75000"/>
                  </a:schemeClr>
                </a:solidFill>
              </a:rPr>
              <a:t>A. World record times in marathon for men and women from when women could legally compete (1970 onwards). </a:t>
            </a:r>
          </a:p>
          <a:p>
            <a:endParaRPr lang="en-US" sz="1300" spc="30" dirty="0">
              <a:solidFill>
                <a:schemeClr val="tx1">
                  <a:lumMod val="75000"/>
                </a:schemeClr>
              </a:solidFill>
            </a:endParaRPr>
          </a:p>
          <a:p>
            <a:r>
              <a:rPr lang="en-US" sz="1300" spc="30" dirty="0">
                <a:solidFill>
                  <a:schemeClr val="tx1">
                    <a:lumMod val="75000"/>
                  </a:schemeClr>
                </a:solidFill>
              </a:rPr>
              <a:t>B. The sex difference in the world record (WR) marathon times.</a:t>
            </a:r>
          </a:p>
          <a:p>
            <a:endParaRPr lang="en-US" sz="1300" spc="30" dirty="0">
              <a:solidFill>
                <a:schemeClr val="tx1">
                  <a:lumMod val="75000"/>
                </a:schemeClr>
              </a:solidFill>
            </a:endParaRPr>
          </a:p>
          <a:p>
            <a:r>
              <a:rPr lang="en-US" sz="1300" spc="30" dirty="0">
                <a:solidFill>
                  <a:schemeClr val="tx1">
                    <a:lumMod val="75000"/>
                  </a:schemeClr>
                </a:solidFill>
              </a:rPr>
              <a:t>C. World record times in the outdoor 100-meter sprint for men and women from when women could legally compete (1922 onwards). </a:t>
            </a:r>
          </a:p>
        </p:txBody>
      </p:sp>
    </p:spTree>
    <p:extLst>
      <p:ext uri="{BB962C8B-B14F-4D97-AF65-F5344CB8AC3E}">
        <p14:creationId xmlns:p14="http://schemas.microsoft.com/office/powerpoint/2010/main" val="17946668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1" y="0"/>
            <a:ext cx="8181704"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74656" y="217707"/>
            <a:ext cx="5364980" cy="53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a:lnSpc>
                <a:spcPct val="110000"/>
              </a:lnSpc>
            </a:pPr>
            <a:r>
              <a:rPr lang="en-US" sz="2800" dirty="0">
                <a:solidFill>
                  <a:schemeClr val="bg1"/>
                </a:solidFill>
                <a:effectLst/>
                <a:latin typeface="Raleway" pitchFamily="2" charset="77"/>
              </a:rPr>
              <a:t>Summary and Conclusions</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177799" y="790438"/>
            <a:ext cx="8003904" cy="6106352"/>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1600" dirty="0">
                <a:solidFill>
                  <a:schemeClr val="bg1"/>
                </a:solidFill>
              </a:rPr>
              <a:t>The primary cause for the large sex difference in athletic performance is exposure to high levels of endogenous testosterone, a powerful androgenic steroid, that increases ~20-30-fold in males during puberty and is 15x higher than adult females. </a:t>
            </a:r>
          </a:p>
          <a:p>
            <a:pPr marL="285750" indent="-285750">
              <a:lnSpc>
                <a:spcPct val="110000"/>
              </a:lnSpc>
              <a:spcAft>
                <a:spcPts val="900"/>
              </a:spcAft>
              <a:buFont typeface="Arial" panose="020B0604020202020204" pitchFamily="34" charset="0"/>
              <a:buChar char="•"/>
            </a:pPr>
            <a:r>
              <a:rPr lang="en-US" sz="1600" dirty="0">
                <a:solidFill>
                  <a:schemeClr val="bg1"/>
                </a:solidFill>
              </a:rPr>
              <a:t>Estradiol, which fluctuates during the menstrual cycle in females, does not have the same anabolic effects as testosterone but is important in maintenance of body composition including bone mass, skeletal muscle, fat mass, and tendon protein metabolism.</a:t>
            </a:r>
          </a:p>
          <a:p>
            <a:pPr marL="285750" indent="-285750">
              <a:lnSpc>
                <a:spcPct val="110000"/>
              </a:lnSpc>
              <a:spcAft>
                <a:spcPts val="900"/>
              </a:spcAft>
              <a:buFont typeface="Arial" panose="020B0604020202020204" pitchFamily="34" charset="0"/>
              <a:buChar char="•"/>
            </a:pPr>
            <a:r>
              <a:rPr lang="en-US" sz="1600" dirty="0">
                <a:solidFill>
                  <a:schemeClr val="bg1"/>
                </a:solidFill>
              </a:rPr>
              <a:t>Growth hormone and insulin like growth factor-1 are associated with increased protein synthesis, muscle repair and some improvements in strength but do not explain the large sex differences in athletic performance.</a:t>
            </a:r>
          </a:p>
          <a:p>
            <a:pPr marL="285750" indent="-285750">
              <a:lnSpc>
                <a:spcPct val="110000"/>
              </a:lnSpc>
              <a:spcAft>
                <a:spcPts val="900"/>
              </a:spcAft>
              <a:buFont typeface="Arial" panose="020B0604020202020204" pitchFamily="34" charset="0"/>
              <a:buChar char="•"/>
            </a:pPr>
            <a:r>
              <a:rPr lang="en-US" sz="1600" dirty="0">
                <a:solidFill>
                  <a:schemeClr val="bg1"/>
                </a:solidFill>
              </a:rPr>
              <a:t>Non-hormonal factors that may impact the sex differences in height determination and thus athletic performance include possession of the Y chromosome (greater height) and or the X chromosome (shorter height).</a:t>
            </a:r>
          </a:p>
          <a:p>
            <a:pPr marL="285750" indent="-285750">
              <a:lnSpc>
                <a:spcPct val="110000"/>
              </a:lnSpc>
              <a:spcAft>
                <a:spcPts val="900"/>
              </a:spcAft>
              <a:buFont typeface="Arial" panose="020B0604020202020204" pitchFamily="34" charset="0"/>
              <a:buChar char="•"/>
            </a:pPr>
            <a:r>
              <a:rPr lang="en-US" sz="1600" dirty="0">
                <a:solidFill>
                  <a:schemeClr val="bg1"/>
                </a:solidFill>
              </a:rPr>
              <a:t>The effects of the sex steroid hormones, particularly the potent, quick-acting and long-lasting effects of testosterone, are evident in: 1) experiments/studies where sex steroid hormones have been added or suppressed in both males and females, 2) studies of the physiology and performance of individuals with various DSDs, and 3) studies of transgender men and transgender women in response to gender affirming hormone treatment (GAHT).</a:t>
            </a: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15</a:t>
            </a:fld>
            <a:endParaRPr lang="en-US" sz="1200" dirty="0">
              <a:solidFill>
                <a:schemeClr val="bg1"/>
              </a:solidFill>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12" name="Rectangle 2">
            <a:extLst>
              <a:ext uri="{FF2B5EF4-FFF2-40B4-BE49-F238E27FC236}">
                <a16:creationId xmlns:a16="http://schemas.microsoft.com/office/drawing/2014/main" id="{9365DE44-F09F-4D93-036B-77BFF120E3D4}"/>
              </a:ext>
            </a:extLst>
          </p:cNvPr>
          <p:cNvSpPr>
            <a:spLocks noChangeArrowheads="1"/>
          </p:cNvSpPr>
          <p:nvPr/>
        </p:nvSpPr>
        <p:spPr bwMode="auto">
          <a:xfrm>
            <a:off x="63712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oup 2">
            <a:extLst>
              <a:ext uri="{FF2B5EF4-FFF2-40B4-BE49-F238E27FC236}">
                <a16:creationId xmlns:a16="http://schemas.microsoft.com/office/drawing/2014/main" id="{DAB00ABA-3F85-5A1A-C817-DF5381DB4B63}"/>
              </a:ext>
            </a:extLst>
          </p:cNvPr>
          <p:cNvGrpSpPr/>
          <p:nvPr/>
        </p:nvGrpSpPr>
        <p:grpSpPr>
          <a:xfrm>
            <a:off x="10264356" y="1337350"/>
            <a:ext cx="1531270" cy="4335700"/>
            <a:chOff x="6395416" y="1938113"/>
            <a:chExt cx="1531270" cy="4335700"/>
          </a:xfrm>
          <a:solidFill>
            <a:schemeClr val="accent6"/>
          </a:solidFill>
        </p:grpSpPr>
        <p:sp>
          <p:nvSpPr>
            <p:cNvPr id="4" name="Freeform 5">
              <a:extLst>
                <a:ext uri="{FF2B5EF4-FFF2-40B4-BE49-F238E27FC236}">
                  <a16:creationId xmlns:a16="http://schemas.microsoft.com/office/drawing/2014/main" id="{0D1FA2F9-B10B-335E-BC46-2F168AEBA4EC}"/>
                </a:ext>
              </a:extLst>
            </p:cNvPr>
            <p:cNvSpPr>
              <a:spLocks/>
            </p:cNvSpPr>
            <p:nvPr/>
          </p:nvSpPr>
          <p:spPr bwMode="auto">
            <a:xfrm>
              <a:off x="7158150" y="1938113"/>
              <a:ext cx="768536" cy="4335700"/>
            </a:xfrm>
            <a:custGeom>
              <a:avLst/>
              <a:gdLst>
                <a:gd name="T0" fmla="*/ 0 w 112"/>
                <a:gd name="T1" fmla="*/ 0 h 630"/>
                <a:gd name="T2" fmla="*/ 0 w 112"/>
                <a:gd name="T3" fmla="*/ 342 h 630"/>
                <a:gd name="T4" fmla="*/ 11 w 112"/>
                <a:gd name="T5" fmla="*/ 396 h 630"/>
                <a:gd name="T6" fmla="*/ 33 w 112"/>
                <a:gd name="T7" fmla="*/ 471 h 630"/>
                <a:gd name="T8" fmla="*/ 40 w 112"/>
                <a:gd name="T9" fmla="*/ 506 h 630"/>
                <a:gd name="T10" fmla="*/ 55 w 112"/>
                <a:gd name="T11" fmla="*/ 578 h 630"/>
                <a:gd name="T12" fmla="*/ 53 w 112"/>
                <a:gd name="T13" fmla="*/ 620 h 630"/>
                <a:gd name="T14" fmla="*/ 66 w 112"/>
                <a:gd name="T15" fmla="*/ 628 h 630"/>
                <a:gd name="T16" fmla="*/ 90 w 112"/>
                <a:gd name="T17" fmla="*/ 622 h 630"/>
                <a:gd name="T18" fmla="*/ 75 w 112"/>
                <a:gd name="T19" fmla="*/ 604 h 630"/>
                <a:gd name="T20" fmla="*/ 78 w 112"/>
                <a:gd name="T21" fmla="*/ 549 h 630"/>
                <a:gd name="T22" fmla="*/ 66 w 112"/>
                <a:gd name="T23" fmla="*/ 470 h 630"/>
                <a:gd name="T24" fmla="*/ 62 w 112"/>
                <a:gd name="T25" fmla="*/ 442 h 630"/>
                <a:gd name="T26" fmla="*/ 61 w 112"/>
                <a:gd name="T27" fmla="*/ 406 h 630"/>
                <a:gd name="T28" fmla="*/ 61 w 112"/>
                <a:gd name="T29" fmla="*/ 315 h 630"/>
                <a:gd name="T30" fmla="*/ 48 w 112"/>
                <a:gd name="T31" fmla="*/ 227 h 630"/>
                <a:gd name="T32" fmla="*/ 59 w 112"/>
                <a:gd name="T33" fmla="*/ 192 h 630"/>
                <a:gd name="T34" fmla="*/ 67 w 112"/>
                <a:gd name="T35" fmla="*/ 222 h 630"/>
                <a:gd name="T36" fmla="*/ 85 w 112"/>
                <a:gd name="T37" fmla="*/ 294 h 630"/>
                <a:gd name="T38" fmla="*/ 87 w 112"/>
                <a:gd name="T39" fmla="*/ 326 h 630"/>
                <a:gd name="T40" fmla="*/ 84 w 112"/>
                <a:gd name="T41" fmla="*/ 343 h 630"/>
                <a:gd name="T42" fmla="*/ 85 w 112"/>
                <a:gd name="T43" fmla="*/ 350 h 630"/>
                <a:gd name="T44" fmla="*/ 82 w 112"/>
                <a:gd name="T45" fmla="*/ 351 h 630"/>
                <a:gd name="T46" fmla="*/ 87 w 112"/>
                <a:gd name="T47" fmla="*/ 364 h 630"/>
                <a:gd name="T48" fmla="*/ 103 w 112"/>
                <a:gd name="T49" fmla="*/ 359 h 630"/>
                <a:gd name="T50" fmla="*/ 111 w 112"/>
                <a:gd name="T51" fmla="*/ 345 h 630"/>
                <a:gd name="T52" fmla="*/ 107 w 112"/>
                <a:gd name="T53" fmla="*/ 323 h 630"/>
                <a:gd name="T54" fmla="*/ 105 w 112"/>
                <a:gd name="T55" fmla="*/ 281 h 630"/>
                <a:gd name="T56" fmla="*/ 94 w 112"/>
                <a:gd name="T57" fmla="*/ 220 h 630"/>
                <a:gd name="T58" fmla="*/ 84 w 112"/>
                <a:gd name="T59" fmla="*/ 163 h 630"/>
                <a:gd name="T60" fmla="*/ 60 w 112"/>
                <a:gd name="T61" fmla="*/ 107 h 630"/>
                <a:gd name="T62" fmla="*/ 20 w 112"/>
                <a:gd name="T63" fmla="*/ 75 h 630"/>
                <a:gd name="T64" fmla="*/ 23 w 112"/>
                <a:gd name="T65" fmla="*/ 65 h 630"/>
                <a:gd name="T66" fmla="*/ 26 w 112"/>
                <a:gd name="T67" fmla="*/ 64 h 630"/>
                <a:gd name="T68" fmla="*/ 30 w 112"/>
                <a:gd name="T69" fmla="*/ 54 h 630"/>
                <a:gd name="T70" fmla="*/ 28 w 112"/>
                <a:gd name="T71" fmla="*/ 40 h 630"/>
                <a:gd name="T72" fmla="*/ 24 w 112"/>
                <a:gd name="T73" fmla="*/ 11 h 630"/>
                <a:gd name="T74" fmla="*/ 0 w 112"/>
                <a:gd name="T75"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630">
                  <a:moveTo>
                    <a:pt x="0" y="0"/>
                  </a:moveTo>
                  <a:cubicBezTo>
                    <a:pt x="0" y="342"/>
                    <a:pt x="0" y="342"/>
                    <a:pt x="0" y="342"/>
                  </a:cubicBezTo>
                  <a:cubicBezTo>
                    <a:pt x="0" y="342"/>
                    <a:pt x="3" y="375"/>
                    <a:pt x="11" y="396"/>
                  </a:cubicBezTo>
                  <a:cubicBezTo>
                    <a:pt x="20" y="417"/>
                    <a:pt x="25" y="460"/>
                    <a:pt x="33" y="471"/>
                  </a:cubicBezTo>
                  <a:cubicBezTo>
                    <a:pt x="41" y="481"/>
                    <a:pt x="40" y="491"/>
                    <a:pt x="40" y="506"/>
                  </a:cubicBezTo>
                  <a:cubicBezTo>
                    <a:pt x="41" y="520"/>
                    <a:pt x="54" y="558"/>
                    <a:pt x="55" y="578"/>
                  </a:cubicBezTo>
                  <a:cubicBezTo>
                    <a:pt x="55" y="598"/>
                    <a:pt x="53" y="613"/>
                    <a:pt x="53" y="620"/>
                  </a:cubicBezTo>
                  <a:cubicBezTo>
                    <a:pt x="54" y="627"/>
                    <a:pt x="55" y="630"/>
                    <a:pt x="66" y="628"/>
                  </a:cubicBezTo>
                  <a:cubicBezTo>
                    <a:pt x="78" y="627"/>
                    <a:pt x="92" y="627"/>
                    <a:pt x="90" y="622"/>
                  </a:cubicBezTo>
                  <a:cubicBezTo>
                    <a:pt x="88" y="616"/>
                    <a:pt x="76" y="617"/>
                    <a:pt x="75" y="604"/>
                  </a:cubicBezTo>
                  <a:cubicBezTo>
                    <a:pt x="75" y="591"/>
                    <a:pt x="75" y="586"/>
                    <a:pt x="78" y="549"/>
                  </a:cubicBezTo>
                  <a:cubicBezTo>
                    <a:pt x="81" y="512"/>
                    <a:pt x="77" y="484"/>
                    <a:pt x="66" y="470"/>
                  </a:cubicBezTo>
                  <a:cubicBezTo>
                    <a:pt x="66" y="470"/>
                    <a:pt x="67" y="454"/>
                    <a:pt x="62" y="442"/>
                  </a:cubicBezTo>
                  <a:cubicBezTo>
                    <a:pt x="57" y="430"/>
                    <a:pt x="61" y="425"/>
                    <a:pt x="61" y="406"/>
                  </a:cubicBezTo>
                  <a:cubicBezTo>
                    <a:pt x="62" y="388"/>
                    <a:pt x="67" y="353"/>
                    <a:pt x="61" y="315"/>
                  </a:cubicBezTo>
                  <a:cubicBezTo>
                    <a:pt x="55" y="277"/>
                    <a:pt x="42" y="244"/>
                    <a:pt x="48" y="227"/>
                  </a:cubicBezTo>
                  <a:cubicBezTo>
                    <a:pt x="54" y="210"/>
                    <a:pt x="59" y="192"/>
                    <a:pt x="59" y="192"/>
                  </a:cubicBezTo>
                  <a:cubicBezTo>
                    <a:pt x="59" y="192"/>
                    <a:pt x="67" y="212"/>
                    <a:pt x="67" y="222"/>
                  </a:cubicBezTo>
                  <a:cubicBezTo>
                    <a:pt x="66" y="233"/>
                    <a:pt x="77" y="279"/>
                    <a:pt x="85" y="294"/>
                  </a:cubicBezTo>
                  <a:cubicBezTo>
                    <a:pt x="92" y="309"/>
                    <a:pt x="89" y="321"/>
                    <a:pt x="87" y="326"/>
                  </a:cubicBezTo>
                  <a:cubicBezTo>
                    <a:pt x="85" y="331"/>
                    <a:pt x="83" y="338"/>
                    <a:pt x="84" y="343"/>
                  </a:cubicBezTo>
                  <a:cubicBezTo>
                    <a:pt x="86" y="347"/>
                    <a:pt x="85" y="350"/>
                    <a:pt x="85" y="350"/>
                  </a:cubicBezTo>
                  <a:cubicBezTo>
                    <a:pt x="85" y="350"/>
                    <a:pt x="84" y="349"/>
                    <a:pt x="82" y="351"/>
                  </a:cubicBezTo>
                  <a:cubicBezTo>
                    <a:pt x="80" y="354"/>
                    <a:pt x="82" y="360"/>
                    <a:pt x="87" y="364"/>
                  </a:cubicBezTo>
                  <a:cubicBezTo>
                    <a:pt x="92" y="368"/>
                    <a:pt x="98" y="365"/>
                    <a:pt x="103" y="359"/>
                  </a:cubicBezTo>
                  <a:cubicBezTo>
                    <a:pt x="109" y="353"/>
                    <a:pt x="112" y="351"/>
                    <a:pt x="111" y="345"/>
                  </a:cubicBezTo>
                  <a:cubicBezTo>
                    <a:pt x="110" y="338"/>
                    <a:pt x="108" y="329"/>
                    <a:pt x="107" y="323"/>
                  </a:cubicBezTo>
                  <a:cubicBezTo>
                    <a:pt x="106" y="318"/>
                    <a:pt x="106" y="298"/>
                    <a:pt x="105" y="281"/>
                  </a:cubicBezTo>
                  <a:cubicBezTo>
                    <a:pt x="103" y="264"/>
                    <a:pt x="101" y="239"/>
                    <a:pt x="94" y="220"/>
                  </a:cubicBezTo>
                  <a:cubicBezTo>
                    <a:pt x="88" y="202"/>
                    <a:pt x="83" y="177"/>
                    <a:pt x="84" y="163"/>
                  </a:cubicBezTo>
                  <a:cubicBezTo>
                    <a:pt x="86" y="149"/>
                    <a:pt x="87" y="113"/>
                    <a:pt x="60" y="107"/>
                  </a:cubicBezTo>
                  <a:cubicBezTo>
                    <a:pt x="33" y="101"/>
                    <a:pt x="20" y="92"/>
                    <a:pt x="20" y="75"/>
                  </a:cubicBezTo>
                  <a:cubicBezTo>
                    <a:pt x="20" y="75"/>
                    <a:pt x="21" y="69"/>
                    <a:pt x="23" y="65"/>
                  </a:cubicBezTo>
                  <a:cubicBezTo>
                    <a:pt x="23" y="65"/>
                    <a:pt x="24" y="65"/>
                    <a:pt x="26" y="64"/>
                  </a:cubicBezTo>
                  <a:cubicBezTo>
                    <a:pt x="27" y="62"/>
                    <a:pt x="27" y="58"/>
                    <a:pt x="30" y="54"/>
                  </a:cubicBezTo>
                  <a:cubicBezTo>
                    <a:pt x="33" y="51"/>
                    <a:pt x="35" y="42"/>
                    <a:pt x="28" y="40"/>
                  </a:cubicBezTo>
                  <a:cubicBezTo>
                    <a:pt x="28" y="40"/>
                    <a:pt x="31" y="20"/>
                    <a:pt x="24" y="11"/>
                  </a:cubicBezTo>
                  <a:cubicBezTo>
                    <a:pt x="17"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6">
              <a:extLst>
                <a:ext uri="{FF2B5EF4-FFF2-40B4-BE49-F238E27FC236}">
                  <a16:creationId xmlns:a16="http://schemas.microsoft.com/office/drawing/2014/main" id="{41B374A1-EFD5-55E9-AB39-F0F9FC349C9F}"/>
                </a:ext>
              </a:extLst>
            </p:cNvPr>
            <p:cNvSpPr>
              <a:spLocks/>
            </p:cNvSpPr>
            <p:nvPr/>
          </p:nvSpPr>
          <p:spPr bwMode="auto">
            <a:xfrm>
              <a:off x="6395416" y="1938113"/>
              <a:ext cx="768536" cy="4335700"/>
            </a:xfrm>
            <a:custGeom>
              <a:avLst/>
              <a:gdLst>
                <a:gd name="T0" fmla="*/ 112 w 112"/>
                <a:gd name="T1" fmla="*/ 0 h 630"/>
                <a:gd name="T2" fmla="*/ 112 w 112"/>
                <a:gd name="T3" fmla="*/ 342 h 630"/>
                <a:gd name="T4" fmla="*/ 101 w 112"/>
                <a:gd name="T5" fmla="*/ 396 h 630"/>
                <a:gd name="T6" fmla="*/ 79 w 112"/>
                <a:gd name="T7" fmla="*/ 471 h 630"/>
                <a:gd name="T8" fmla="*/ 71 w 112"/>
                <a:gd name="T9" fmla="*/ 506 h 630"/>
                <a:gd name="T10" fmla="*/ 57 w 112"/>
                <a:gd name="T11" fmla="*/ 578 h 630"/>
                <a:gd name="T12" fmla="*/ 58 w 112"/>
                <a:gd name="T13" fmla="*/ 620 h 630"/>
                <a:gd name="T14" fmla="*/ 46 w 112"/>
                <a:gd name="T15" fmla="*/ 628 h 630"/>
                <a:gd name="T16" fmla="*/ 22 w 112"/>
                <a:gd name="T17" fmla="*/ 622 h 630"/>
                <a:gd name="T18" fmla="*/ 37 w 112"/>
                <a:gd name="T19" fmla="*/ 604 h 630"/>
                <a:gd name="T20" fmla="*/ 34 w 112"/>
                <a:gd name="T21" fmla="*/ 549 h 630"/>
                <a:gd name="T22" fmla="*/ 46 w 112"/>
                <a:gd name="T23" fmla="*/ 470 h 630"/>
                <a:gd name="T24" fmla="*/ 49 w 112"/>
                <a:gd name="T25" fmla="*/ 442 h 630"/>
                <a:gd name="T26" fmla="*/ 51 w 112"/>
                <a:gd name="T27" fmla="*/ 406 h 630"/>
                <a:gd name="T28" fmla="*/ 51 w 112"/>
                <a:gd name="T29" fmla="*/ 315 h 630"/>
                <a:gd name="T30" fmla="*/ 64 w 112"/>
                <a:gd name="T31" fmla="*/ 227 h 630"/>
                <a:gd name="T32" fmla="*/ 52 w 112"/>
                <a:gd name="T33" fmla="*/ 192 h 630"/>
                <a:gd name="T34" fmla="*/ 45 w 112"/>
                <a:gd name="T35" fmla="*/ 222 h 630"/>
                <a:gd name="T36" fmla="*/ 27 w 112"/>
                <a:gd name="T37" fmla="*/ 294 h 630"/>
                <a:gd name="T38" fmla="*/ 25 w 112"/>
                <a:gd name="T39" fmla="*/ 326 h 630"/>
                <a:gd name="T40" fmla="*/ 27 w 112"/>
                <a:gd name="T41" fmla="*/ 343 h 630"/>
                <a:gd name="T42" fmla="*/ 26 w 112"/>
                <a:gd name="T43" fmla="*/ 350 h 630"/>
                <a:gd name="T44" fmla="*/ 30 w 112"/>
                <a:gd name="T45" fmla="*/ 351 h 630"/>
                <a:gd name="T46" fmla="*/ 25 w 112"/>
                <a:gd name="T47" fmla="*/ 364 h 630"/>
                <a:gd name="T48" fmla="*/ 9 w 112"/>
                <a:gd name="T49" fmla="*/ 359 h 630"/>
                <a:gd name="T50" fmla="*/ 1 w 112"/>
                <a:gd name="T51" fmla="*/ 345 h 630"/>
                <a:gd name="T52" fmla="*/ 5 w 112"/>
                <a:gd name="T53" fmla="*/ 323 h 630"/>
                <a:gd name="T54" fmla="*/ 7 w 112"/>
                <a:gd name="T55" fmla="*/ 281 h 630"/>
                <a:gd name="T56" fmla="*/ 17 w 112"/>
                <a:gd name="T57" fmla="*/ 220 h 630"/>
                <a:gd name="T58" fmla="*/ 28 w 112"/>
                <a:gd name="T59" fmla="*/ 163 h 630"/>
                <a:gd name="T60" fmla="*/ 52 w 112"/>
                <a:gd name="T61" fmla="*/ 107 h 630"/>
                <a:gd name="T62" fmla="*/ 92 w 112"/>
                <a:gd name="T63" fmla="*/ 75 h 630"/>
                <a:gd name="T64" fmla="*/ 89 w 112"/>
                <a:gd name="T65" fmla="*/ 65 h 630"/>
                <a:gd name="T66" fmla="*/ 86 w 112"/>
                <a:gd name="T67" fmla="*/ 64 h 630"/>
                <a:gd name="T68" fmla="*/ 82 w 112"/>
                <a:gd name="T69" fmla="*/ 54 h 630"/>
                <a:gd name="T70" fmla="*/ 84 w 112"/>
                <a:gd name="T71" fmla="*/ 40 h 630"/>
                <a:gd name="T72" fmla="*/ 88 w 112"/>
                <a:gd name="T73" fmla="*/ 11 h 630"/>
                <a:gd name="T74" fmla="*/ 112 w 112"/>
                <a:gd name="T75"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630">
                  <a:moveTo>
                    <a:pt x="112" y="0"/>
                  </a:moveTo>
                  <a:cubicBezTo>
                    <a:pt x="112" y="342"/>
                    <a:pt x="112" y="342"/>
                    <a:pt x="112" y="342"/>
                  </a:cubicBezTo>
                  <a:cubicBezTo>
                    <a:pt x="112" y="342"/>
                    <a:pt x="109" y="375"/>
                    <a:pt x="101" y="396"/>
                  </a:cubicBezTo>
                  <a:cubicBezTo>
                    <a:pt x="92" y="417"/>
                    <a:pt x="87" y="460"/>
                    <a:pt x="79" y="471"/>
                  </a:cubicBezTo>
                  <a:cubicBezTo>
                    <a:pt x="71" y="481"/>
                    <a:pt x="72" y="491"/>
                    <a:pt x="71" y="506"/>
                  </a:cubicBezTo>
                  <a:cubicBezTo>
                    <a:pt x="71" y="520"/>
                    <a:pt x="57" y="558"/>
                    <a:pt x="57" y="578"/>
                  </a:cubicBezTo>
                  <a:cubicBezTo>
                    <a:pt x="57" y="598"/>
                    <a:pt x="59" y="613"/>
                    <a:pt x="58" y="620"/>
                  </a:cubicBezTo>
                  <a:cubicBezTo>
                    <a:pt x="58" y="627"/>
                    <a:pt x="57" y="630"/>
                    <a:pt x="46" y="628"/>
                  </a:cubicBezTo>
                  <a:cubicBezTo>
                    <a:pt x="34" y="627"/>
                    <a:pt x="20" y="627"/>
                    <a:pt x="22" y="622"/>
                  </a:cubicBezTo>
                  <a:cubicBezTo>
                    <a:pt x="24" y="616"/>
                    <a:pt x="36" y="617"/>
                    <a:pt x="37" y="604"/>
                  </a:cubicBezTo>
                  <a:cubicBezTo>
                    <a:pt x="37" y="591"/>
                    <a:pt x="37" y="586"/>
                    <a:pt x="34" y="549"/>
                  </a:cubicBezTo>
                  <a:cubicBezTo>
                    <a:pt x="30" y="512"/>
                    <a:pt x="35" y="484"/>
                    <a:pt x="46" y="470"/>
                  </a:cubicBezTo>
                  <a:cubicBezTo>
                    <a:pt x="46" y="470"/>
                    <a:pt x="44" y="454"/>
                    <a:pt x="49" y="442"/>
                  </a:cubicBezTo>
                  <a:cubicBezTo>
                    <a:pt x="55" y="430"/>
                    <a:pt x="51" y="425"/>
                    <a:pt x="51" y="406"/>
                  </a:cubicBezTo>
                  <a:cubicBezTo>
                    <a:pt x="50" y="388"/>
                    <a:pt x="45" y="353"/>
                    <a:pt x="51" y="315"/>
                  </a:cubicBezTo>
                  <a:cubicBezTo>
                    <a:pt x="57" y="277"/>
                    <a:pt x="70" y="244"/>
                    <a:pt x="64" y="227"/>
                  </a:cubicBezTo>
                  <a:cubicBezTo>
                    <a:pt x="58" y="210"/>
                    <a:pt x="52" y="192"/>
                    <a:pt x="52" y="192"/>
                  </a:cubicBezTo>
                  <a:cubicBezTo>
                    <a:pt x="52" y="192"/>
                    <a:pt x="45" y="212"/>
                    <a:pt x="45" y="222"/>
                  </a:cubicBezTo>
                  <a:cubicBezTo>
                    <a:pt x="46" y="233"/>
                    <a:pt x="34" y="279"/>
                    <a:pt x="27" y="294"/>
                  </a:cubicBezTo>
                  <a:cubicBezTo>
                    <a:pt x="20" y="309"/>
                    <a:pt x="23" y="321"/>
                    <a:pt x="25" y="326"/>
                  </a:cubicBezTo>
                  <a:cubicBezTo>
                    <a:pt x="27" y="331"/>
                    <a:pt x="29" y="338"/>
                    <a:pt x="27" y="343"/>
                  </a:cubicBezTo>
                  <a:cubicBezTo>
                    <a:pt x="26" y="347"/>
                    <a:pt x="26" y="350"/>
                    <a:pt x="26" y="350"/>
                  </a:cubicBezTo>
                  <a:cubicBezTo>
                    <a:pt x="26" y="350"/>
                    <a:pt x="28" y="349"/>
                    <a:pt x="30" y="351"/>
                  </a:cubicBezTo>
                  <a:cubicBezTo>
                    <a:pt x="32" y="354"/>
                    <a:pt x="30" y="360"/>
                    <a:pt x="25" y="364"/>
                  </a:cubicBezTo>
                  <a:cubicBezTo>
                    <a:pt x="20" y="368"/>
                    <a:pt x="14" y="365"/>
                    <a:pt x="9" y="359"/>
                  </a:cubicBezTo>
                  <a:cubicBezTo>
                    <a:pt x="3" y="353"/>
                    <a:pt x="0" y="351"/>
                    <a:pt x="1" y="345"/>
                  </a:cubicBezTo>
                  <a:cubicBezTo>
                    <a:pt x="2" y="338"/>
                    <a:pt x="4" y="329"/>
                    <a:pt x="5" y="323"/>
                  </a:cubicBezTo>
                  <a:cubicBezTo>
                    <a:pt x="6" y="318"/>
                    <a:pt x="6" y="298"/>
                    <a:pt x="7" y="281"/>
                  </a:cubicBezTo>
                  <a:cubicBezTo>
                    <a:pt x="8" y="264"/>
                    <a:pt x="11" y="239"/>
                    <a:pt x="17" y="220"/>
                  </a:cubicBezTo>
                  <a:cubicBezTo>
                    <a:pt x="24" y="202"/>
                    <a:pt x="29" y="177"/>
                    <a:pt x="28" y="163"/>
                  </a:cubicBezTo>
                  <a:cubicBezTo>
                    <a:pt x="26" y="149"/>
                    <a:pt x="25" y="113"/>
                    <a:pt x="52" y="107"/>
                  </a:cubicBezTo>
                  <a:cubicBezTo>
                    <a:pt x="79" y="101"/>
                    <a:pt x="92" y="92"/>
                    <a:pt x="92" y="75"/>
                  </a:cubicBezTo>
                  <a:cubicBezTo>
                    <a:pt x="92" y="75"/>
                    <a:pt x="91" y="69"/>
                    <a:pt x="89" y="65"/>
                  </a:cubicBezTo>
                  <a:cubicBezTo>
                    <a:pt x="89" y="65"/>
                    <a:pt x="88" y="65"/>
                    <a:pt x="86" y="64"/>
                  </a:cubicBezTo>
                  <a:cubicBezTo>
                    <a:pt x="85" y="62"/>
                    <a:pt x="85" y="58"/>
                    <a:pt x="82" y="54"/>
                  </a:cubicBezTo>
                  <a:cubicBezTo>
                    <a:pt x="79" y="51"/>
                    <a:pt x="77" y="42"/>
                    <a:pt x="84" y="40"/>
                  </a:cubicBezTo>
                  <a:cubicBezTo>
                    <a:pt x="84" y="40"/>
                    <a:pt x="81" y="20"/>
                    <a:pt x="88" y="11"/>
                  </a:cubicBezTo>
                  <a:cubicBezTo>
                    <a:pt x="95" y="2"/>
                    <a:pt x="112" y="0"/>
                    <a:pt x="1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a:extLst>
              <a:ext uri="{FF2B5EF4-FFF2-40B4-BE49-F238E27FC236}">
                <a16:creationId xmlns:a16="http://schemas.microsoft.com/office/drawing/2014/main" id="{69AA61C2-4B24-9319-AF4B-245DDD3E24BC}"/>
              </a:ext>
            </a:extLst>
          </p:cNvPr>
          <p:cNvGrpSpPr/>
          <p:nvPr/>
        </p:nvGrpSpPr>
        <p:grpSpPr>
          <a:xfrm>
            <a:off x="8408050" y="1341701"/>
            <a:ext cx="1711079" cy="4326999"/>
            <a:chOff x="4101410" y="1938113"/>
            <a:chExt cx="1711079" cy="4326999"/>
          </a:xfrm>
          <a:solidFill>
            <a:schemeClr val="accent1"/>
          </a:solidFill>
        </p:grpSpPr>
        <p:sp>
          <p:nvSpPr>
            <p:cNvPr id="11" name="Freeform 7">
              <a:extLst>
                <a:ext uri="{FF2B5EF4-FFF2-40B4-BE49-F238E27FC236}">
                  <a16:creationId xmlns:a16="http://schemas.microsoft.com/office/drawing/2014/main" id="{C2EF14A0-C714-83A7-598A-8F70FAFE4C7D}"/>
                </a:ext>
              </a:extLst>
            </p:cNvPr>
            <p:cNvSpPr>
              <a:spLocks/>
            </p:cNvSpPr>
            <p:nvPr/>
          </p:nvSpPr>
          <p:spPr bwMode="auto">
            <a:xfrm>
              <a:off x="4101410" y="1938113"/>
              <a:ext cx="858439" cy="4326999"/>
            </a:xfrm>
            <a:custGeom>
              <a:avLst/>
              <a:gdLst>
                <a:gd name="T0" fmla="*/ 96 w 125"/>
                <a:gd name="T1" fmla="*/ 38 h 629"/>
                <a:gd name="T2" fmla="*/ 96 w 125"/>
                <a:gd name="T3" fmla="*/ 55 h 629"/>
                <a:gd name="T4" fmla="*/ 99 w 125"/>
                <a:gd name="T5" fmla="*/ 60 h 629"/>
                <a:gd name="T6" fmla="*/ 107 w 125"/>
                <a:gd name="T7" fmla="*/ 78 h 629"/>
                <a:gd name="T8" fmla="*/ 59 w 125"/>
                <a:gd name="T9" fmla="*/ 119 h 629"/>
                <a:gd name="T10" fmla="*/ 47 w 125"/>
                <a:gd name="T11" fmla="*/ 181 h 629"/>
                <a:gd name="T12" fmla="*/ 33 w 125"/>
                <a:gd name="T13" fmla="*/ 255 h 629"/>
                <a:gd name="T14" fmla="*/ 24 w 125"/>
                <a:gd name="T15" fmla="*/ 301 h 629"/>
                <a:gd name="T16" fmla="*/ 11 w 125"/>
                <a:gd name="T17" fmla="*/ 312 h 629"/>
                <a:gd name="T18" fmla="*/ 4 w 125"/>
                <a:gd name="T19" fmla="*/ 323 h 629"/>
                <a:gd name="T20" fmla="*/ 13 w 125"/>
                <a:gd name="T21" fmla="*/ 321 h 629"/>
                <a:gd name="T22" fmla="*/ 2 w 125"/>
                <a:gd name="T23" fmla="*/ 347 h 629"/>
                <a:gd name="T24" fmla="*/ 3 w 125"/>
                <a:gd name="T25" fmla="*/ 351 h 629"/>
                <a:gd name="T26" fmla="*/ 15 w 125"/>
                <a:gd name="T27" fmla="*/ 333 h 629"/>
                <a:gd name="T28" fmla="*/ 11 w 125"/>
                <a:gd name="T29" fmla="*/ 356 h 629"/>
                <a:gd name="T30" fmla="*/ 21 w 125"/>
                <a:gd name="T31" fmla="*/ 334 h 629"/>
                <a:gd name="T32" fmla="*/ 19 w 125"/>
                <a:gd name="T33" fmla="*/ 355 h 629"/>
                <a:gd name="T34" fmla="*/ 28 w 125"/>
                <a:gd name="T35" fmla="*/ 334 h 629"/>
                <a:gd name="T36" fmla="*/ 27 w 125"/>
                <a:gd name="T37" fmla="*/ 350 h 629"/>
                <a:gd name="T38" fmla="*/ 34 w 125"/>
                <a:gd name="T39" fmla="*/ 334 h 629"/>
                <a:gd name="T40" fmla="*/ 40 w 125"/>
                <a:gd name="T41" fmla="*/ 307 h 629"/>
                <a:gd name="T42" fmla="*/ 65 w 125"/>
                <a:gd name="T43" fmla="*/ 228 h 629"/>
                <a:gd name="T44" fmla="*/ 75 w 125"/>
                <a:gd name="T45" fmla="*/ 170 h 629"/>
                <a:gd name="T46" fmla="*/ 80 w 125"/>
                <a:gd name="T47" fmla="*/ 255 h 629"/>
                <a:gd name="T48" fmla="*/ 67 w 125"/>
                <a:gd name="T49" fmla="*/ 341 h 629"/>
                <a:gd name="T50" fmla="*/ 75 w 125"/>
                <a:gd name="T51" fmla="*/ 462 h 629"/>
                <a:gd name="T52" fmla="*/ 86 w 125"/>
                <a:gd name="T53" fmla="*/ 576 h 629"/>
                <a:gd name="T54" fmla="*/ 81 w 125"/>
                <a:gd name="T55" fmla="*/ 619 h 629"/>
                <a:gd name="T56" fmla="*/ 85 w 125"/>
                <a:gd name="T57" fmla="*/ 629 h 629"/>
                <a:gd name="T58" fmla="*/ 106 w 125"/>
                <a:gd name="T59" fmla="*/ 629 h 629"/>
                <a:gd name="T60" fmla="*/ 108 w 125"/>
                <a:gd name="T61" fmla="*/ 608 h 629"/>
                <a:gd name="T62" fmla="*/ 106 w 125"/>
                <a:gd name="T63" fmla="*/ 559 h 629"/>
                <a:gd name="T64" fmla="*/ 110 w 125"/>
                <a:gd name="T65" fmla="*/ 480 h 629"/>
                <a:gd name="T66" fmla="*/ 115 w 125"/>
                <a:gd name="T67" fmla="*/ 419 h 629"/>
                <a:gd name="T68" fmla="*/ 125 w 125"/>
                <a:gd name="T69" fmla="*/ 327 h 629"/>
                <a:gd name="T70" fmla="*/ 125 w 125"/>
                <a:gd name="T71" fmla="*/ 0 h 629"/>
                <a:gd name="T72" fmla="*/ 96 w 125"/>
                <a:gd name="T73" fmla="*/ 3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629">
                  <a:moveTo>
                    <a:pt x="96" y="38"/>
                  </a:moveTo>
                  <a:cubicBezTo>
                    <a:pt x="90" y="41"/>
                    <a:pt x="95" y="50"/>
                    <a:pt x="96" y="55"/>
                  </a:cubicBezTo>
                  <a:cubicBezTo>
                    <a:pt x="96" y="60"/>
                    <a:pt x="99" y="60"/>
                    <a:pt x="99" y="60"/>
                  </a:cubicBezTo>
                  <a:cubicBezTo>
                    <a:pt x="101" y="67"/>
                    <a:pt x="107" y="78"/>
                    <a:pt x="107" y="78"/>
                  </a:cubicBezTo>
                  <a:cubicBezTo>
                    <a:pt x="110" y="110"/>
                    <a:pt x="76" y="109"/>
                    <a:pt x="59" y="119"/>
                  </a:cubicBezTo>
                  <a:cubicBezTo>
                    <a:pt x="42" y="129"/>
                    <a:pt x="47" y="157"/>
                    <a:pt x="47" y="181"/>
                  </a:cubicBezTo>
                  <a:cubicBezTo>
                    <a:pt x="47" y="204"/>
                    <a:pt x="39" y="225"/>
                    <a:pt x="33" y="255"/>
                  </a:cubicBezTo>
                  <a:cubicBezTo>
                    <a:pt x="27" y="279"/>
                    <a:pt x="24" y="296"/>
                    <a:pt x="24" y="301"/>
                  </a:cubicBezTo>
                  <a:cubicBezTo>
                    <a:pt x="21" y="302"/>
                    <a:pt x="16" y="304"/>
                    <a:pt x="11" y="312"/>
                  </a:cubicBezTo>
                  <a:cubicBezTo>
                    <a:pt x="8" y="316"/>
                    <a:pt x="6" y="321"/>
                    <a:pt x="4" y="323"/>
                  </a:cubicBezTo>
                  <a:cubicBezTo>
                    <a:pt x="2" y="326"/>
                    <a:pt x="7" y="331"/>
                    <a:pt x="13" y="321"/>
                  </a:cubicBezTo>
                  <a:cubicBezTo>
                    <a:pt x="2" y="347"/>
                    <a:pt x="2" y="347"/>
                    <a:pt x="2" y="347"/>
                  </a:cubicBezTo>
                  <a:cubicBezTo>
                    <a:pt x="2" y="347"/>
                    <a:pt x="0" y="351"/>
                    <a:pt x="3" y="351"/>
                  </a:cubicBezTo>
                  <a:cubicBezTo>
                    <a:pt x="8" y="352"/>
                    <a:pt x="12" y="333"/>
                    <a:pt x="15" y="333"/>
                  </a:cubicBezTo>
                  <a:cubicBezTo>
                    <a:pt x="16" y="333"/>
                    <a:pt x="6" y="354"/>
                    <a:pt x="11" y="356"/>
                  </a:cubicBezTo>
                  <a:cubicBezTo>
                    <a:pt x="16" y="358"/>
                    <a:pt x="20" y="334"/>
                    <a:pt x="21" y="334"/>
                  </a:cubicBezTo>
                  <a:cubicBezTo>
                    <a:pt x="23" y="334"/>
                    <a:pt x="15" y="354"/>
                    <a:pt x="19" y="355"/>
                  </a:cubicBezTo>
                  <a:cubicBezTo>
                    <a:pt x="25" y="357"/>
                    <a:pt x="25" y="333"/>
                    <a:pt x="28" y="334"/>
                  </a:cubicBezTo>
                  <a:cubicBezTo>
                    <a:pt x="29" y="334"/>
                    <a:pt x="24" y="350"/>
                    <a:pt x="27" y="350"/>
                  </a:cubicBezTo>
                  <a:cubicBezTo>
                    <a:pt x="31" y="350"/>
                    <a:pt x="31" y="339"/>
                    <a:pt x="34" y="334"/>
                  </a:cubicBezTo>
                  <a:cubicBezTo>
                    <a:pt x="38" y="329"/>
                    <a:pt x="42" y="314"/>
                    <a:pt x="40" y="307"/>
                  </a:cubicBezTo>
                  <a:cubicBezTo>
                    <a:pt x="46" y="287"/>
                    <a:pt x="61" y="246"/>
                    <a:pt x="65" y="228"/>
                  </a:cubicBezTo>
                  <a:cubicBezTo>
                    <a:pt x="69" y="209"/>
                    <a:pt x="75" y="170"/>
                    <a:pt x="75" y="170"/>
                  </a:cubicBezTo>
                  <a:cubicBezTo>
                    <a:pt x="82" y="182"/>
                    <a:pt x="85" y="240"/>
                    <a:pt x="80" y="255"/>
                  </a:cubicBezTo>
                  <a:cubicBezTo>
                    <a:pt x="74" y="270"/>
                    <a:pt x="62" y="307"/>
                    <a:pt x="67" y="341"/>
                  </a:cubicBezTo>
                  <a:cubicBezTo>
                    <a:pt x="73" y="376"/>
                    <a:pt x="77" y="422"/>
                    <a:pt x="75" y="462"/>
                  </a:cubicBezTo>
                  <a:cubicBezTo>
                    <a:pt x="74" y="502"/>
                    <a:pt x="80" y="546"/>
                    <a:pt x="86" y="576"/>
                  </a:cubicBezTo>
                  <a:cubicBezTo>
                    <a:pt x="91" y="606"/>
                    <a:pt x="85" y="614"/>
                    <a:pt x="81" y="619"/>
                  </a:cubicBezTo>
                  <a:cubicBezTo>
                    <a:pt x="77" y="625"/>
                    <a:pt x="85" y="629"/>
                    <a:pt x="85" y="629"/>
                  </a:cubicBezTo>
                  <a:cubicBezTo>
                    <a:pt x="85" y="629"/>
                    <a:pt x="98" y="629"/>
                    <a:pt x="106" y="629"/>
                  </a:cubicBezTo>
                  <a:cubicBezTo>
                    <a:pt x="113" y="629"/>
                    <a:pt x="111" y="623"/>
                    <a:pt x="108" y="608"/>
                  </a:cubicBezTo>
                  <a:cubicBezTo>
                    <a:pt x="106" y="592"/>
                    <a:pt x="103" y="579"/>
                    <a:pt x="106" y="559"/>
                  </a:cubicBezTo>
                  <a:cubicBezTo>
                    <a:pt x="109" y="538"/>
                    <a:pt x="112" y="511"/>
                    <a:pt x="110" y="480"/>
                  </a:cubicBezTo>
                  <a:cubicBezTo>
                    <a:pt x="108" y="448"/>
                    <a:pt x="109" y="442"/>
                    <a:pt x="115" y="419"/>
                  </a:cubicBezTo>
                  <a:cubicBezTo>
                    <a:pt x="120" y="395"/>
                    <a:pt x="125" y="327"/>
                    <a:pt x="125" y="327"/>
                  </a:cubicBezTo>
                  <a:cubicBezTo>
                    <a:pt x="125" y="0"/>
                    <a:pt x="125" y="0"/>
                    <a:pt x="125" y="0"/>
                  </a:cubicBezTo>
                  <a:cubicBezTo>
                    <a:pt x="89" y="0"/>
                    <a:pt x="96" y="38"/>
                    <a:pt x="96"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04EAA87C-6FBD-F36C-24BC-F31D52D70190}"/>
                </a:ext>
              </a:extLst>
            </p:cNvPr>
            <p:cNvSpPr>
              <a:spLocks/>
            </p:cNvSpPr>
            <p:nvPr/>
          </p:nvSpPr>
          <p:spPr bwMode="auto">
            <a:xfrm>
              <a:off x="4959850" y="1938113"/>
              <a:ext cx="852639" cy="4326999"/>
            </a:xfrm>
            <a:custGeom>
              <a:avLst/>
              <a:gdLst>
                <a:gd name="T0" fmla="*/ 28 w 124"/>
                <a:gd name="T1" fmla="*/ 38 h 629"/>
                <a:gd name="T2" fmla="*/ 29 w 124"/>
                <a:gd name="T3" fmla="*/ 55 h 629"/>
                <a:gd name="T4" fmla="*/ 25 w 124"/>
                <a:gd name="T5" fmla="*/ 60 h 629"/>
                <a:gd name="T6" fmla="*/ 17 w 124"/>
                <a:gd name="T7" fmla="*/ 78 h 629"/>
                <a:gd name="T8" fmla="*/ 65 w 124"/>
                <a:gd name="T9" fmla="*/ 119 h 629"/>
                <a:gd name="T10" fmla="*/ 77 w 124"/>
                <a:gd name="T11" fmla="*/ 181 h 629"/>
                <a:gd name="T12" fmla="*/ 92 w 124"/>
                <a:gd name="T13" fmla="*/ 255 h 629"/>
                <a:gd name="T14" fmla="*/ 101 w 124"/>
                <a:gd name="T15" fmla="*/ 301 h 629"/>
                <a:gd name="T16" fmla="*/ 114 w 124"/>
                <a:gd name="T17" fmla="*/ 312 h 629"/>
                <a:gd name="T18" fmla="*/ 120 w 124"/>
                <a:gd name="T19" fmla="*/ 323 h 629"/>
                <a:gd name="T20" fmla="*/ 111 w 124"/>
                <a:gd name="T21" fmla="*/ 321 h 629"/>
                <a:gd name="T22" fmla="*/ 122 w 124"/>
                <a:gd name="T23" fmla="*/ 347 h 629"/>
                <a:gd name="T24" fmla="*/ 121 w 124"/>
                <a:gd name="T25" fmla="*/ 351 h 629"/>
                <a:gd name="T26" fmla="*/ 110 w 124"/>
                <a:gd name="T27" fmla="*/ 333 h 629"/>
                <a:gd name="T28" fmla="*/ 114 w 124"/>
                <a:gd name="T29" fmla="*/ 356 h 629"/>
                <a:gd name="T30" fmla="*/ 103 w 124"/>
                <a:gd name="T31" fmla="*/ 334 h 629"/>
                <a:gd name="T32" fmla="*/ 105 w 124"/>
                <a:gd name="T33" fmla="*/ 355 h 629"/>
                <a:gd name="T34" fmla="*/ 96 w 124"/>
                <a:gd name="T35" fmla="*/ 334 h 629"/>
                <a:gd name="T36" fmla="*/ 97 w 124"/>
                <a:gd name="T37" fmla="*/ 350 h 629"/>
                <a:gd name="T38" fmla="*/ 90 w 124"/>
                <a:gd name="T39" fmla="*/ 334 h 629"/>
                <a:gd name="T40" fmla="*/ 85 w 124"/>
                <a:gd name="T41" fmla="*/ 307 h 629"/>
                <a:gd name="T42" fmla="*/ 60 w 124"/>
                <a:gd name="T43" fmla="*/ 228 h 629"/>
                <a:gd name="T44" fmla="*/ 49 w 124"/>
                <a:gd name="T45" fmla="*/ 170 h 629"/>
                <a:gd name="T46" fmla="*/ 45 w 124"/>
                <a:gd name="T47" fmla="*/ 255 h 629"/>
                <a:gd name="T48" fmla="*/ 57 w 124"/>
                <a:gd name="T49" fmla="*/ 341 h 629"/>
                <a:gd name="T50" fmla="*/ 49 w 124"/>
                <a:gd name="T51" fmla="*/ 462 h 629"/>
                <a:gd name="T52" fmla="*/ 39 w 124"/>
                <a:gd name="T53" fmla="*/ 576 h 629"/>
                <a:gd name="T54" fmla="*/ 44 w 124"/>
                <a:gd name="T55" fmla="*/ 619 h 629"/>
                <a:gd name="T56" fmla="*/ 40 w 124"/>
                <a:gd name="T57" fmla="*/ 629 h 629"/>
                <a:gd name="T58" fmla="*/ 19 w 124"/>
                <a:gd name="T59" fmla="*/ 629 h 629"/>
                <a:gd name="T60" fmla="*/ 16 w 124"/>
                <a:gd name="T61" fmla="*/ 608 h 629"/>
                <a:gd name="T62" fmla="*/ 18 w 124"/>
                <a:gd name="T63" fmla="*/ 559 h 629"/>
                <a:gd name="T64" fmla="*/ 14 w 124"/>
                <a:gd name="T65" fmla="*/ 480 h 629"/>
                <a:gd name="T66" fmla="*/ 10 w 124"/>
                <a:gd name="T67" fmla="*/ 419 h 629"/>
                <a:gd name="T68" fmla="*/ 0 w 124"/>
                <a:gd name="T69" fmla="*/ 327 h 629"/>
                <a:gd name="T70" fmla="*/ 0 w 124"/>
                <a:gd name="T71" fmla="*/ 0 h 629"/>
                <a:gd name="T72" fmla="*/ 28 w 124"/>
                <a:gd name="T73" fmla="*/ 3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629">
                  <a:moveTo>
                    <a:pt x="28" y="38"/>
                  </a:moveTo>
                  <a:cubicBezTo>
                    <a:pt x="34" y="41"/>
                    <a:pt x="29" y="50"/>
                    <a:pt x="29" y="55"/>
                  </a:cubicBezTo>
                  <a:cubicBezTo>
                    <a:pt x="28" y="60"/>
                    <a:pt x="25" y="60"/>
                    <a:pt x="25" y="60"/>
                  </a:cubicBezTo>
                  <a:cubicBezTo>
                    <a:pt x="24" y="67"/>
                    <a:pt x="17" y="78"/>
                    <a:pt x="17" y="78"/>
                  </a:cubicBezTo>
                  <a:cubicBezTo>
                    <a:pt x="14" y="110"/>
                    <a:pt x="49" y="109"/>
                    <a:pt x="65" y="119"/>
                  </a:cubicBezTo>
                  <a:cubicBezTo>
                    <a:pt x="82" y="129"/>
                    <a:pt x="77" y="157"/>
                    <a:pt x="77" y="181"/>
                  </a:cubicBezTo>
                  <a:cubicBezTo>
                    <a:pt x="77" y="204"/>
                    <a:pt x="85" y="225"/>
                    <a:pt x="92" y="255"/>
                  </a:cubicBezTo>
                  <a:cubicBezTo>
                    <a:pt x="97" y="279"/>
                    <a:pt x="100" y="296"/>
                    <a:pt x="101" y="301"/>
                  </a:cubicBezTo>
                  <a:cubicBezTo>
                    <a:pt x="103" y="302"/>
                    <a:pt x="108" y="304"/>
                    <a:pt x="114" y="312"/>
                  </a:cubicBezTo>
                  <a:cubicBezTo>
                    <a:pt x="117" y="316"/>
                    <a:pt x="118" y="321"/>
                    <a:pt x="120" y="323"/>
                  </a:cubicBezTo>
                  <a:cubicBezTo>
                    <a:pt x="123" y="326"/>
                    <a:pt x="117" y="331"/>
                    <a:pt x="111" y="321"/>
                  </a:cubicBezTo>
                  <a:cubicBezTo>
                    <a:pt x="122" y="347"/>
                    <a:pt x="122" y="347"/>
                    <a:pt x="122" y="347"/>
                  </a:cubicBezTo>
                  <a:cubicBezTo>
                    <a:pt x="122" y="347"/>
                    <a:pt x="124" y="351"/>
                    <a:pt x="121" y="351"/>
                  </a:cubicBezTo>
                  <a:cubicBezTo>
                    <a:pt x="116" y="352"/>
                    <a:pt x="112" y="333"/>
                    <a:pt x="110" y="333"/>
                  </a:cubicBezTo>
                  <a:cubicBezTo>
                    <a:pt x="108" y="333"/>
                    <a:pt x="119" y="354"/>
                    <a:pt x="114" y="356"/>
                  </a:cubicBezTo>
                  <a:cubicBezTo>
                    <a:pt x="108" y="358"/>
                    <a:pt x="104" y="334"/>
                    <a:pt x="103" y="334"/>
                  </a:cubicBezTo>
                  <a:cubicBezTo>
                    <a:pt x="102" y="334"/>
                    <a:pt x="109" y="354"/>
                    <a:pt x="105" y="355"/>
                  </a:cubicBezTo>
                  <a:cubicBezTo>
                    <a:pt x="100" y="357"/>
                    <a:pt x="100" y="333"/>
                    <a:pt x="96" y="334"/>
                  </a:cubicBezTo>
                  <a:cubicBezTo>
                    <a:pt x="96" y="334"/>
                    <a:pt x="101" y="350"/>
                    <a:pt x="97" y="350"/>
                  </a:cubicBezTo>
                  <a:cubicBezTo>
                    <a:pt x="93" y="350"/>
                    <a:pt x="93" y="339"/>
                    <a:pt x="90" y="334"/>
                  </a:cubicBezTo>
                  <a:cubicBezTo>
                    <a:pt x="87" y="329"/>
                    <a:pt x="82" y="314"/>
                    <a:pt x="85" y="307"/>
                  </a:cubicBezTo>
                  <a:cubicBezTo>
                    <a:pt x="79" y="287"/>
                    <a:pt x="64" y="246"/>
                    <a:pt x="60" y="228"/>
                  </a:cubicBezTo>
                  <a:cubicBezTo>
                    <a:pt x="56" y="209"/>
                    <a:pt x="49" y="170"/>
                    <a:pt x="49" y="170"/>
                  </a:cubicBezTo>
                  <a:cubicBezTo>
                    <a:pt x="43" y="182"/>
                    <a:pt x="39" y="240"/>
                    <a:pt x="45" y="255"/>
                  </a:cubicBezTo>
                  <a:cubicBezTo>
                    <a:pt x="50" y="270"/>
                    <a:pt x="63" y="307"/>
                    <a:pt x="57" y="341"/>
                  </a:cubicBezTo>
                  <a:cubicBezTo>
                    <a:pt x="52" y="376"/>
                    <a:pt x="47" y="422"/>
                    <a:pt x="49" y="462"/>
                  </a:cubicBezTo>
                  <a:cubicBezTo>
                    <a:pt x="51" y="502"/>
                    <a:pt x="44" y="546"/>
                    <a:pt x="39" y="576"/>
                  </a:cubicBezTo>
                  <a:cubicBezTo>
                    <a:pt x="33" y="606"/>
                    <a:pt x="40" y="614"/>
                    <a:pt x="44" y="619"/>
                  </a:cubicBezTo>
                  <a:cubicBezTo>
                    <a:pt x="48" y="625"/>
                    <a:pt x="40" y="629"/>
                    <a:pt x="40" y="629"/>
                  </a:cubicBezTo>
                  <a:cubicBezTo>
                    <a:pt x="40" y="629"/>
                    <a:pt x="27" y="629"/>
                    <a:pt x="19" y="629"/>
                  </a:cubicBezTo>
                  <a:cubicBezTo>
                    <a:pt x="11" y="629"/>
                    <a:pt x="14" y="623"/>
                    <a:pt x="16" y="608"/>
                  </a:cubicBezTo>
                  <a:cubicBezTo>
                    <a:pt x="19" y="592"/>
                    <a:pt x="22" y="579"/>
                    <a:pt x="18" y="559"/>
                  </a:cubicBezTo>
                  <a:cubicBezTo>
                    <a:pt x="15" y="538"/>
                    <a:pt x="13" y="511"/>
                    <a:pt x="14" y="480"/>
                  </a:cubicBezTo>
                  <a:cubicBezTo>
                    <a:pt x="16" y="448"/>
                    <a:pt x="16" y="442"/>
                    <a:pt x="10" y="419"/>
                  </a:cubicBezTo>
                  <a:cubicBezTo>
                    <a:pt x="4" y="395"/>
                    <a:pt x="0" y="327"/>
                    <a:pt x="0" y="327"/>
                  </a:cubicBezTo>
                  <a:cubicBezTo>
                    <a:pt x="0" y="0"/>
                    <a:pt x="0" y="0"/>
                    <a:pt x="0" y="0"/>
                  </a:cubicBezTo>
                  <a:cubicBezTo>
                    <a:pt x="36" y="0"/>
                    <a:pt x="28" y="38"/>
                    <a:pt x="28"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7727968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4089" y="0"/>
            <a:ext cx="4396986"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74658" y="265833"/>
            <a:ext cx="3684954" cy="10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a:lnSpc>
                <a:spcPct val="110000"/>
              </a:lnSpc>
            </a:pPr>
            <a:r>
              <a:rPr lang="en-US" sz="2800" dirty="0">
                <a:solidFill>
                  <a:schemeClr val="bg1"/>
                </a:solidFill>
                <a:effectLst/>
                <a:latin typeface="Raleway" pitchFamily="2" charset="77"/>
              </a:rPr>
              <a:t>Future Directions and Opportunities</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274659" y="1539314"/>
            <a:ext cx="3945249" cy="4767524"/>
          </a:xfrm>
          <a:prstGeom prst="rect">
            <a:avLst/>
          </a:prstGeom>
          <a:noFill/>
        </p:spPr>
        <p:txBody>
          <a:bodyPr wrap="square" rtlCol="0">
            <a:spAutoFit/>
          </a:bodyPr>
          <a:lstStyle/>
          <a:p>
            <a:pPr marL="285750" indent="-285750">
              <a:lnSpc>
                <a:spcPct val="110000"/>
              </a:lnSpc>
              <a:spcAft>
                <a:spcPts val="1200"/>
              </a:spcAft>
              <a:buFont typeface="Arial" panose="020B0604020202020204" pitchFamily="34" charset="0"/>
              <a:buChar char="•"/>
            </a:pPr>
            <a:r>
              <a:rPr lang="en-US" dirty="0">
                <a:solidFill>
                  <a:schemeClr val="bg1"/>
                </a:solidFill>
              </a:rPr>
              <a:t>A mandate to include sex as a biological variable across all studies of athletic performance, and exercise science. </a:t>
            </a:r>
          </a:p>
          <a:p>
            <a:pPr marL="285750" indent="-285750">
              <a:lnSpc>
                <a:spcPct val="110000"/>
              </a:lnSpc>
              <a:spcAft>
                <a:spcPts val="1200"/>
              </a:spcAft>
              <a:buFont typeface="Arial" panose="020B0604020202020204" pitchFamily="34" charset="0"/>
              <a:buChar char="•"/>
            </a:pPr>
            <a:r>
              <a:rPr lang="en-US" dirty="0">
                <a:solidFill>
                  <a:schemeClr val="bg1"/>
                </a:solidFill>
              </a:rPr>
              <a:t>This would involve including women at all levels, and studies to be adequately powered to understand sex differences in the acute and chronic exercise responses.</a:t>
            </a:r>
          </a:p>
          <a:p>
            <a:pPr marL="285750" indent="-285750">
              <a:lnSpc>
                <a:spcPct val="110000"/>
              </a:lnSpc>
              <a:spcAft>
                <a:spcPts val="1200"/>
              </a:spcAft>
              <a:buFont typeface="Arial" panose="020B0604020202020204" pitchFamily="34" charset="0"/>
              <a:buChar char="•"/>
            </a:pPr>
            <a:r>
              <a:rPr lang="en-US" dirty="0">
                <a:solidFill>
                  <a:schemeClr val="bg1"/>
                </a:solidFill>
              </a:rPr>
              <a:t>Declare the sex of the participants in the title and abstract of published studies.</a:t>
            </a:r>
          </a:p>
          <a:p>
            <a:pPr marL="285750" indent="-285750">
              <a:lnSpc>
                <a:spcPct val="110000"/>
              </a:lnSpc>
              <a:spcAft>
                <a:spcPts val="1200"/>
              </a:spcAft>
              <a:buFont typeface="Arial" panose="020B0604020202020204" pitchFamily="34" charset="0"/>
              <a:buChar char="•"/>
            </a:pPr>
            <a:endParaRPr lang="en-US" sz="1600" dirty="0">
              <a:solidFill>
                <a:schemeClr val="bg1"/>
              </a:solidFill>
            </a:endParaRP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16</a:t>
            </a:fld>
            <a:endParaRPr lang="en-US" sz="1200" dirty="0">
              <a:solidFill>
                <a:schemeClr val="bg1"/>
              </a:solidFill>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FE3425D8-0AC1-ECA1-CDFC-F591E6537718}"/>
              </a:ext>
            </a:extLst>
          </p:cNvPr>
          <p:cNvSpPr/>
          <p:nvPr/>
        </p:nvSpPr>
        <p:spPr>
          <a:xfrm>
            <a:off x="10401300" y="6200775"/>
            <a:ext cx="1797632" cy="657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oster of a medical report&#10;&#10;Description automatically generated">
            <a:extLst>
              <a:ext uri="{FF2B5EF4-FFF2-40B4-BE49-F238E27FC236}">
                <a16:creationId xmlns:a16="http://schemas.microsoft.com/office/drawing/2014/main" id="{6C99B513-0A40-797B-4A47-4CA2791C8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023" y="105790"/>
            <a:ext cx="6492240" cy="6603622"/>
          </a:xfrm>
          <a:prstGeom prst="rect">
            <a:avLst/>
          </a:prstGeom>
        </p:spPr>
      </p:pic>
    </p:spTree>
    <p:extLst>
      <p:ext uri="{BB962C8B-B14F-4D97-AF65-F5344CB8AC3E}">
        <p14:creationId xmlns:p14="http://schemas.microsoft.com/office/powerpoint/2010/main" val="40133291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17</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723481" y="532563"/>
            <a:ext cx="10430189" cy="1261884"/>
          </a:xfrm>
          <a:prstGeom prst="rect">
            <a:avLst/>
          </a:prstGeom>
          <a:noFill/>
        </p:spPr>
        <p:txBody>
          <a:bodyPr wrap="square" rtlCol="0">
            <a:spAutoFit/>
          </a:bodyPr>
          <a:lstStyle/>
          <a:p>
            <a:r>
              <a:rPr lang="en-US" sz="2800" b="1" dirty="0">
                <a:latin typeface="Arial" panose="020B0604020202020204" pitchFamily="34" charset="0"/>
                <a:ea typeface="+mn-lt"/>
                <a:cs typeface="Arial" panose="020B0604020202020204" pitchFamily="34" charset="0"/>
              </a:rPr>
              <a:t>Acknowledgements</a:t>
            </a:r>
          </a:p>
          <a:p>
            <a:endParaRPr lang="en-US" sz="1200" b="1" dirty="0">
              <a:latin typeface="Arial" panose="020B0604020202020204" pitchFamily="34" charset="0"/>
              <a:ea typeface="+mn-lt"/>
              <a:cs typeface="Arial" panose="020B0604020202020204" pitchFamily="34" charset="0"/>
            </a:endParaRPr>
          </a:p>
          <a:p>
            <a:r>
              <a:rPr lang="en-US" sz="1800" b="0" i="0" dirty="0">
                <a:solidFill>
                  <a:srgbClr val="201F1E"/>
                </a:solidFill>
                <a:effectLst/>
                <a:latin typeface="Calibri" panose="020F0502020204030204" pitchFamily="34" charset="0"/>
              </a:rPr>
              <a:t>This slide deck was prepared by the ACSM Evidence-Based Practice Committee in collaboration with the authors.</a:t>
            </a:r>
            <a:endParaRPr lang="en-US" sz="1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19710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18</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698081" y="240804"/>
            <a:ext cx="11256484" cy="6617196"/>
          </a:xfrm>
          <a:prstGeom prst="rect">
            <a:avLst/>
          </a:prstGeom>
          <a:noFill/>
        </p:spPr>
        <p:txBody>
          <a:bodyPr wrap="square" rtlCol="0">
            <a:spAutoFit/>
          </a:bodyPr>
          <a:lstStyle/>
          <a:p>
            <a:r>
              <a:rPr lang="en-US" sz="2800" b="1" dirty="0">
                <a:latin typeface="Arial" panose="020B0604020202020204" pitchFamily="34" charset="0"/>
                <a:ea typeface="+mn-lt"/>
                <a:cs typeface="Arial" panose="020B0604020202020204" pitchFamily="34" charset="0"/>
              </a:rPr>
              <a:t>References</a:t>
            </a:r>
          </a:p>
          <a:p>
            <a:pPr marL="228600" indent="-228600">
              <a:buFont typeface="+mj-lt"/>
              <a:buAutoNum type="arabicPeriod"/>
            </a:pPr>
            <a:r>
              <a:rPr lang="en-US" sz="1200" dirty="0">
                <a:effectLst/>
                <a:latin typeface="Helvetica" pitchFamily="2" charset="0"/>
              </a:rPr>
              <a:t>Bhargava A, Arnold AP, </a:t>
            </a:r>
            <a:r>
              <a:rPr lang="en-US" sz="1200" dirty="0" err="1">
                <a:effectLst/>
                <a:latin typeface="Helvetica" pitchFamily="2" charset="0"/>
              </a:rPr>
              <a:t>Bangasser</a:t>
            </a:r>
            <a:r>
              <a:rPr lang="en-US" sz="1200" dirty="0">
                <a:effectLst/>
                <a:latin typeface="Helvetica" pitchFamily="2" charset="0"/>
              </a:rPr>
              <a:t> DA, et al. Considering sex as a biological variable in basic and clinical studies: an endocrine society scientific statement. </a:t>
            </a:r>
            <a:r>
              <a:rPr lang="en-US" sz="1200" dirty="0" err="1">
                <a:effectLst/>
                <a:latin typeface="Helvetica" pitchFamily="2" charset="0"/>
              </a:rPr>
              <a:t>Endocr</a:t>
            </a:r>
            <a:r>
              <a:rPr lang="en-US" sz="1200" dirty="0">
                <a:effectLst/>
                <a:latin typeface="Helvetica" pitchFamily="2" charset="0"/>
              </a:rPr>
              <a:t> Rev. 2021;42(3):219–58.</a:t>
            </a:r>
          </a:p>
          <a:p>
            <a:pPr marL="228600" indent="-228600">
              <a:buFont typeface="+mj-lt"/>
              <a:buAutoNum type="arabicPeriod"/>
            </a:pPr>
            <a:endParaRPr lang="en-US" sz="1200" dirty="0">
              <a:effectLst/>
              <a:latin typeface="Helvetica" pitchFamily="2" charset="0"/>
            </a:endParaRPr>
          </a:p>
          <a:p>
            <a:pPr marL="228600" indent="-228600">
              <a:buFont typeface="+mj-lt"/>
              <a:buAutoNum type="arabicPeriod"/>
            </a:pPr>
            <a:r>
              <a:rPr lang="en-US" sz="1200" dirty="0">
                <a:effectLst/>
                <a:latin typeface="Helvetica" pitchFamily="2" charset="0"/>
              </a:rPr>
              <a:t>National Institutes of Health. Sex &amp; Gender. Available from: https://</a:t>
            </a:r>
            <a:r>
              <a:rPr lang="en-US" sz="1200" dirty="0" err="1">
                <a:effectLst/>
                <a:latin typeface="Helvetica" pitchFamily="2" charset="0"/>
              </a:rPr>
              <a:t>orwh.od.nih.gov</a:t>
            </a:r>
            <a:r>
              <a:rPr lang="en-US" sz="1200" dirty="0">
                <a:effectLst/>
                <a:latin typeface="Helvetica" pitchFamily="2" charset="0"/>
              </a:rPr>
              <a:t>/sex-gender#:~:text=%22Sex%22%20refers%20to%20biological</a:t>
            </a:r>
          </a:p>
          <a:p>
            <a:r>
              <a:rPr lang="en-US" sz="1200" dirty="0">
                <a:effectLst/>
                <a:latin typeface="Helvetica" pitchFamily="2" charset="0"/>
              </a:rPr>
              <a:t>      %20differences,across%20societies%20and%20over%20time.2022.</a:t>
            </a:r>
          </a:p>
          <a:p>
            <a:endParaRPr lang="en-US" sz="1200" dirty="0">
              <a:latin typeface="Helvetica" pitchFamily="2" charset="0"/>
            </a:endParaRPr>
          </a:p>
          <a:p>
            <a:pPr marL="228600" indent="-228600">
              <a:buFont typeface="+mj-lt"/>
              <a:buAutoNum type="arabicPeriod" startAt="3"/>
            </a:pPr>
            <a:r>
              <a:rPr lang="en-US" sz="1200" dirty="0">
                <a:effectLst/>
                <a:latin typeface="Helvetica" pitchFamily="2" charset="0"/>
              </a:rPr>
              <a:t>Joyner MJ, Hunter SK, Lucia A, Jones AM. Physiology and fast marathons. J Appl </a:t>
            </a:r>
            <a:r>
              <a:rPr lang="en-US" sz="1200" dirty="0" err="1">
                <a:effectLst/>
                <a:latin typeface="Helvetica" pitchFamily="2" charset="0"/>
              </a:rPr>
              <a:t>Physiol</a:t>
            </a:r>
            <a:r>
              <a:rPr lang="en-US" sz="1200" dirty="0">
                <a:effectLst/>
                <a:latin typeface="Helvetica" pitchFamily="2" charset="0"/>
              </a:rPr>
              <a:t> (1985). 2020;128(4):1065–8. PubMed PMID: 31944889. doi:10.1152/japplphysiol.00793.2019.</a:t>
            </a:r>
          </a:p>
          <a:p>
            <a:pPr marL="228600" indent="-228600">
              <a:buFont typeface="+mj-lt"/>
              <a:buAutoNum type="arabicPeriod" startAt="3"/>
            </a:pPr>
            <a:endParaRPr lang="en-US" sz="1200" dirty="0">
              <a:latin typeface="Helvetica" pitchFamily="2" charset="0"/>
            </a:endParaRPr>
          </a:p>
          <a:p>
            <a:pPr marL="228600" indent="-228600">
              <a:buFont typeface="+mj-lt"/>
              <a:buAutoNum type="arabicPeriod" startAt="3"/>
            </a:pPr>
            <a:r>
              <a:rPr lang="en-US" sz="1200" dirty="0">
                <a:effectLst/>
                <a:latin typeface="Helvetica" pitchFamily="2" charset="0"/>
              </a:rPr>
              <a:t>Hunter SK, Stevens AA. Sex differences in marathon running with advanced age: physiology or participation? Med Sci Sports </a:t>
            </a:r>
            <a:r>
              <a:rPr lang="en-US" sz="1200" dirty="0" err="1">
                <a:effectLst/>
                <a:latin typeface="Helvetica" pitchFamily="2" charset="0"/>
              </a:rPr>
              <a:t>Exerc</a:t>
            </a:r>
            <a:r>
              <a:rPr lang="en-US" sz="1200" dirty="0">
                <a:effectLst/>
                <a:latin typeface="Helvetica" pitchFamily="2" charset="0"/>
              </a:rPr>
              <a:t>. 2013;45(1):148–56.</a:t>
            </a:r>
          </a:p>
          <a:p>
            <a:pPr marL="228600" indent="-228600">
              <a:buFont typeface="+mj-lt"/>
              <a:buAutoNum type="arabicPeriod" startAt="3"/>
            </a:pPr>
            <a:endParaRPr lang="en-US" sz="1200" dirty="0">
              <a:effectLst/>
              <a:latin typeface="Helvetica" pitchFamily="2" charset="0"/>
            </a:endParaRPr>
          </a:p>
          <a:p>
            <a:pPr marL="228600" indent="-228600">
              <a:buFont typeface="+mj-lt"/>
              <a:buAutoNum type="arabicPeriod" startAt="3"/>
            </a:pPr>
            <a:r>
              <a:rPr lang="en-US" sz="1200" dirty="0">
                <a:effectLst/>
                <a:latin typeface="Helvetica" pitchFamily="2" charset="0"/>
              </a:rPr>
              <a:t>Seidler RD, Bernard JA, </a:t>
            </a:r>
            <a:r>
              <a:rPr lang="en-US" sz="1200" dirty="0" err="1">
                <a:effectLst/>
                <a:latin typeface="Helvetica" pitchFamily="2" charset="0"/>
              </a:rPr>
              <a:t>Burutolu</a:t>
            </a:r>
            <a:r>
              <a:rPr lang="en-US" sz="1200" dirty="0">
                <a:effectLst/>
                <a:latin typeface="Helvetica" pitchFamily="2" charset="0"/>
              </a:rPr>
              <a:t> TB, et al. Motor control and aging: links to age-related brain structural, functional, and biochemical effects. </a:t>
            </a:r>
            <a:r>
              <a:rPr lang="en-US" sz="1200" dirty="0" err="1">
                <a:effectLst/>
                <a:latin typeface="Helvetica" pitchFamily="2" charset="0"/>
              </a:rPr>
              <a:t>Neurosci</a:t>
            </a:r>
            <a:endParaRPr lang="en-US" sz="1200" dirty="0">
              <a:effectLst/>
              <a:latin typeface="Helvetica" pitchFamily="2" charset="0"/>
            </a:endParaRPr>
          </a:p>
          <a:p>
            <a:r>
              <a:rPr lang="en-US" sz="1200" dirty="0">
                <a:effectLst/>
                <a:latin typeface="Helvetica" pitchFamily="2" charset="0"/>
              </a:rPr>
              <a:t>      </a:t>
            </a:r>
            <a:r>
              <a:rPr lang="en-US" sz="1200" dirty="0" err="1">
                <a:effectLst/>
                <a:latin typeface="Helvetica" pitchFamily="2" charset="0"/>
              </a:rPr>
              <a:t>Biobehav</a:t>
            </a:r>
            <a:r>
              <a:rPr lang="en-US" sz="1200" dirty="0">
                <a:effectLst/>
                <a:latin typeface="Helvetica" pitchFamily="2" charset="0"/>
              </a:rPr>
              <a:t> Rev. 2010;34:721–33. doi:10.1016/j.neubiorev.2009.10.005.</a:t>
            </a:r>
          </a:p>
          <a:p>
            <a:pPr marL="228600" indent="-228600">
              <a:buFont typeface="+mj-lt"/>
              <a:buAutoNum type="arabicPeriod" startAt="3"/>
            </a:pPr>
            <a:endParaRPr lang="en-US" sz="1200" dirty="0">
              <a:latin typeface="Helvetica" pitchFamily="2" charset="0"/>
            </a:endParaRPr>
          </a:p>
          <a:p>
            <a:pPr marL="228600" indent="-228600">
              <a:buFont typeface="+mj-lt"/>
              <a:buAutoNum type="arabicPeriod" startAt="6"/>
            </a:pPr>
            <a:r>
              <a:rPr lang="en-US" sz="1200" dirty="0" err="1">
                <a:effectLst/>
                <a:latin typeface="Helvetica" pitchFamily="2" charset="0"/>
              </a:rPr>
              <a:t>Whipp</a:t>
            </a:r>
            <a:r>
              <a:rPr lang="en-US" sz="1200" dirty="0">
                <a:effectLst/>
                <a:latin typeface="Helvetica" pitchFamily="2" charset="0"/>
              </a:rPr>
              <a:t> BJ, Ward SA. Will women soon outrun men? Nature. 1992;355(6355):25</a:t>
            </a:r>
          </a:p>
          <a:p>
            <a:pPr marL="228600" indent="-228600">
              <a:buFont typeface="+mj-lt"/>
              <a:buAutoNum type="arabicPeriod" startAt="6"/>
            </a:pPr>
            <a:endParaRPr lang="en-US" sz="1200" dirty="0">
              <a:effectLst/>
              <a:latin typeface="Helvetica" pitchFamily="2" charset="0"/>
            </a:endParaRPr>
          </a:p>
          <a:p>
            <a:pPr marL="228600" indent="-228600">
              <a:buFont typeface="+mj-lt"/>
              <a:buAutoNum type="arabicPeriod" startAt="6"/>
            </a:pPr>
            <a:r>
              <a:rPr lang="en-US" sz="1200" dirty="0">
                <a:effectLst/>
                <a:latin typeface="Helvetica" pitchFamily="2" charset="0"/>
              </a:rPr>
              <a:t>Hunter SK, Stevens AA, Magennis K, Skelton KW, </a:t>
            </a:r>
            <a:r>
              <a:rPr lang="en-US" sz="1200" dirty="0" err="1">
                <a:effectLst/>
                <a:latin typeface="Helvetica" pitchFamily="2" charset="0"/>
              </a:rPr>
              <a:t>Fauth</a:t>
            </a:r>
            <a:r>
              <a:rPr lang="en-US" sz="1200" dirty="0">
                <a:effectLst/>
                <a:latin typeface="Helvetica" pitchFamily="2" charset="0"/>
              </a:rPr>
              <a:t> M. Is there a sex difference in the age of elite marathon runners? Med Sci Sports </a:t>
            </a:r>
            <a:r>
              <a:rPr lang="en-US" sz="1200" dirty="0" err="1">
                <a:effectLst/>
                <a:latin typeface="Helvetica" pitchFamily="2" charset="0"/>
              </a:rPr>
              <a:t>Exerc</a:t>
            </a:r>
            <a:r>
              <a:rPr lang="en-US" sz="1200" dirty="0">
                <a:effectLst/>
                <a:latin typeface="Helvetica" pitchFamily="2" charset="0"/>
              </a:rPr>
              <a:t>. 2011;</a:t>
            </a:r>
          </a:p>
          <a:p>
            <a:r>
              <a:rPr lang="en-US" sz="1200" dirty="0">
                <a:effectLst/>
                <a:latin typeface="Helvetica" pitchFamily="2" charset="0"/>
              </a:rPr>
              <a:t>     43(4):656–64. PubMed PMID: 20881885.</a:t>
            </a:r>
          </a:p>
          <a:p>
            <a:pPr marL="228600" indent="-228600">
              <a:buFont typeface="+mj-lt"/>
              <a:buAutoNum type="arabicPeriod" startAt="6"/>
            </a:pPr>
            <a:endParaRPr lang="en-US" sz="1200" b="1" dirty="0">
              <a:latin typeface="Arial" panose="020B0604020202020204" pitchFamily="34" charset="0"/>
              <a:ea typeface="+mn-lt"/>
              <a:cs typeface="Arial" panose="020B0604020202020204" pitchFamily="34" charset="0"/>
            </a:endParaRPr>
          </a:p>
          <a:p>
            <a:pPr marL="228600" indent="-228600">
              <a:buFont typeface="+mj-lt"/>
              <a:buAutoNum type="arabicPeriod" startAt="8"/>
            </a:pPr>
            <a:r>
              <a:rPr lang="en-US" sz="1200" dirty="0">
                <a:effectLst/>
                <a:latin typeface="Helvetica" pitchFamily="2" charset="0"/>
              </a:rPr>
              <a:t>Kilpatrick M, Hebert E, Bartholomew J. College students’ motivation for physical activity: differentiating men’s and women's motives for sport participation and exercise. J Am Coll Heal. 2005;54(2):87–94.</a:t>
            </a:r>
          </a:p>
          <a:p>
            <a:pPr marL="228600" indent="-228600">
              <a:buFont typeface="+mj-lt"/>
              <a:buAutoNum type="arabicPeriod" startAt="8"/>
            </a:pPr>
            <a:endParaRPr lang="en-US" sz="1200" dirty="0">
              <a:latin typeface="Helvetica" pitchFamily="2" charset="0"/>
            </a:endParaRPr>
          </a:p>
          <a:p>
            <a:pPr marL="228600" indent="-228600">
              <a:buFont typeface="+mj-lt"/>
              <a:buAutoNum type="arabicPeriod" startAt="8"/>
            </a:pPr>
            <a:r>
              <a:rPr lang="en-US" sz="1200" dirty="0">
                <a:effectLst/>
                <a:latin typeface="Helvetica" pitchFamily="2" charset="0"/>
              </a:rPr>
              <a:t>Suggs W. A Place on the Team: The Triumph and Tragedy of Title IX. Princeton (NJ): Princeton University Press; 2005.</a:t>
            </a:r>
          </a:p>
          <a:p>
            <a:pPr marL="228600" indent="-228600">
              <a:buFont typeface="+mj-lt"/>
              <a:buAutoNum type="arabicPeriod" startAt="8"/>
            </a:pPr>
            <a:endParaRPr lang="en-US" sz="1200" dirty="0">
              <a:effectLst/>
              <a:latin typeface="Helvetica" pitchFamily="2" charset="0"/>
            </a:endParaRPr>
          </a:p>
          <a:p>
            <a:pPr marL="228600" indent="-228600">
              <a:buFont typeface="+mj-lt"/>
              <a:buAutoNum type="arabicPeriod" startAt="8"/>
            </a:pPr>
            <a:r>
              <a:rPr lang="en-US" sz="1200" dirty="0" err="1">
                <a:effectLst/>
                <a:latin typeface="Helvetica" pitchFamily="2" charset="0"/>
              </a:rPr>
              <a:t>Perras</a:t>
            </a:r>
            <a:r>
              <a:rPr lang="en-US" sz="1200" dirty="0">
                <a:effectLst/>
                <a:latin typeface="Helvetica" pitchFamily="2" charset="0"/>
              </a:rPr>
              <a:t> C. Moving towards equal pay for professional female athletes: what we can learn from equal pay legislation in </a:t>
            </a:r>
            <a:r>
              <a:rPr lang="en-US" sz="1200" dirty="0" err="1">
                <a:effectLst/>
                <a:latin typeface="Helvetica" pitchFamily="2" charset="0"/>
              </a:rPr>
              <a:t>iceland</a:t>
            </a:r>
            <a:r>
              <a:rPr lang="en-US" sz="1200" dirty="0">
                <a:effectLst/>
                <a:latin typeface="Helvetica" pitchFamily="2" charset="0"/>
              </a:rPr>
              <a:t>. Ind Intl Comp L Rev.</a:t>
            </a:r>
          </a:p>
          <a:p>
            <a:r>
              <a:rPr lang="en-US" sz="1200" dirty="0">
                <a:effectLst/>
                <a:latin typeface="Helvetica" pitchFamily="2" charset="0"/>
              </a:rPr>
              <a:t>     2019;30:319–48.</a:t>
            </a:r>
          </a:p>
          <a:p>
            <a:pPr marL="228600" indent="-228600">
              <a:buFont typeface="+mj-lt"/>
              <a:buAutoNum type="arabicPeriod" startAt="8"/>
            </a:pPr>
            <a:endParaRPr lang="en-US" sz="1200" b="1" dirty="0">
              <a:latin typeface="Arial" panose="020B0604020202020204" pitchFamily="34" charset="0"/>
              <a:ea typeface="+mn-lt"/>
              <a:cs typeface="Arial" panose="020B0604020202020204" pitchFamily="34" charset="0"/>
            </a:endParaRPr>
          </a:p>
          <a:p>
            <a:pPr marL="228600" indent="-228600">
              <a:buFont typeface="+mj-lt"/>
              <a:buAutoNum type="arabicPeriod" startAt="11"/>
            </a:pPr>
            <a:r>
              <a:rPr lang="en-US" sz="1200" dirty="0" err="1">
                <a:effectLst/>
                <a:latin typeface="Helvetica" pitchFamily="2" charset="0"/>
              </a:rPr>
              <a:t>Handelsman</a:t>
            </a:r>
            <a:r>
              <a:rPr lang="en-US" sz="1200" dirty="0">
                <a:effectLst/>
                <a:latin typeface="Helvetica" pitchFamily="2" charset="0"/>
              </a:rPr>
              <a:t> DJ, Hirschberg AL, </a:t>
            </a:r>
            <a:r>
              <a:rPr lang="en-US" sz="1200" dirty="0" err="1">
                <a:effectLst/>
                <a:latin typeface="Helvetica" pitchFamily="2" charset="0"/>
              </a:rPr>
              <a:t>Bermon</a:t>
            </a:r>
            <a:r>
              <a:rPr lang="en-US" sz="1200" dirty="0">
                <a:effectLst/>
                <a:latin typeface="Helvetica" pitchFamily="2" charset="0"/>
              </a:rPr>
              <a:t> S. Circulating testosterone as the hormonal basis of sex differences in athletic performance. </a:t>
            </a:r>
            <a:r>
              <a:rPr lang="en-US" sz="1200" dirty="0" err="1">
                <a:effectLst/>
                <a:latin typeface="Helvetica" pitchFamily="2" charset="0"/>
              </a:rPr>
              <a:t>Endocr</a:t>
            </a:r>
            <a:r>
              <a:rPr lang="en-US" sz="1200" dirty="0">
                <a:effectLst/>
                <a:latin typeface="Helvetica" pitchFamily="2" charset="0"/>
              </a:rPr>
              <a:t> Rev.</a:t>
            </a:r>
          </a:p>
          <a:p>
            <a:r>
              <a:rPr lang="en-US" sz="1200" dirty="0">
                <a:effectLst/>
                <a:latin typeface="Helvetica" pitchFamily="2" charset="0"/>
              </a:rPr>
              <a:t>      2018;39(5):803–29.</a:t>
            </a:r>
          </a:p>
          <a:p>
            <a:pPr marL="228600" indent="-228600">
              <a:buFont typeface="+mj-lt"/>
              <a:buAutoNum type="arabicPeriod" startAt="11"/>
            </a:pPr>
            <a:endParaRPr lang="en-US" sz="1200" dirty="0">
              <a:effectLst/>
              <a:latin typeface="Helvetica" pitchFamily="2" charset="0"/>
            </a:endParaRPr>
          </a:p>
          <a:p>
            <a:pPr marL="228600" indent="-228600">
              <a:buFont typeface="+mj-lt"/>
              <a:buAutoNum type="arabicPeriod" startAt="12"/>
            </a:pPr>
            <a:r>
              <a:rPr lang="en-US" sz="1200" dirty="0" err="1">
                <a:effectLst/>
                <a:latin typeface="Helvetica" pitchFamily="2" charset="0"/>
              </a:rPr>
              <a:t>Senefeld</a:t>
            </a:r>
            <a:r>
              <a:rPr lang="en-US" sz="1200" dirty="0">
                <a:effectLst/>
                <a:latin typeface="Helvetica" pitchFamily="2" charset="0"/>
              </a:rPr>
              <a:t> JW, </a:t>
            </a:r>
            <a:r>
              <a:rPr lang="en-US" sz="1200" dirty="0" err="1">
                <a:effectLst/>
                <a:latin typeface="Helvetica" pitchFamily="2" charset="0"/>
              </a:rPr>
              <a:t>Lambelet</a:t>
            </a:r>
            <a:r>
              <a:rPr lang="en-US" sz="1200" dirty="0">
                <a:effectLst/>
                <a:latin typeface="Helvetica" pitchFamily="2" charset="0"/>
              </a:rPr>
              <a:t> Coleman D, Johnson PW, Carter RE, </a:t>
            </a:r>
            <a:r>
              <a:rPr lang="en-US" sz="1200" dirty="0" err="1">
                <a:effectLst/>
                <a:latin typeface="Helvetica" pitchFamily="2" charset="0"/>
              </a:rPr>
              <a:t>Clayburn</a:t>
            </a:r>
            <a:r>
              <a:rPr lang="en-US" sz="1200" dirty="0">
                <a:effectLst/>
                <a:latin typeface="Helvetica" pitchFamily="2" charset="0"/>
              </a:rPr>
              <a:t> AJ, Joyner MJ. Divergence in timing and magnitude of testosterone levels between</a:t>
            </a:r>
          </a:p>
          <a:p>
            <a:r>
              <a:rPr lang="en-US" sz="1200" dirty="0">
                <a:effectLst/>
                <a:latin typeface="Helvetica" pitchFamily="2" charset="0"/>
              </a:rPr>
              <a:t>     male and female youths. JAMA. 2020;324(1):99–101</a:t>
            </a:r>
          </a:p>
          <a:p>
            <a:pPr marL="228600" indent="-228600">
              <a:buFont typeface="+mj-lt"/>
              <a:buAutoNum type="arabicPeriod" startAt="11"/>
            </a:pPr>
            <a:endParaRPr lang="en-US" sz="1200" b="1"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841232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19</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723481" y="532563"/>
            <a:ext cx="11004693" cy="7478970"/>
          </a:xfrm>
          <a:prstGeom prst="rect">
            <a:avLst/>
          </a:prstGeom>
          <a:noFill/>
        </p:spPr>
        <p:txBody>
          <a:bodyPr wrap="square" rtlCol="0">
            <a:spAutoFit/>
          </a:bodyPr>
          <a:lstStyle/>
          <a:p>
            <a:pPr marL="228600" indent="-228600">
              <a:buFont typeface="+mj-lt"/>
              <a:buAutoNum type="arabicPeriod" startAt="13"/>
            </a:pPr>
            <a:r>
              <a:rPr lang="en-US" sz="1200" dirty="0" err="1">
                <a:effectLst/>
                <a:latin typeface="Helvetica" pitchFamily="2" charset="0"/>
              </a:rPr>
              <a:t>Handelsman</a:t>
            </a:r>
            <a:r>
              <a:rPr lang="en-US" sz="1200" dirty="0">
                <a:effectLst/>
                <a:latin typeface="Helvetica" pitchFamily="2" charset="0"/>
              </a:rPr>
              <a:t> DJ. Sex differences in athletic performance emerge coinciding with the onset of male puberty. Clin Endocrinol. 2017;87(1):68–72.</a:t>
            </a:r>
          </a:p>
          <a:p>
            <a:pPr marL="228600" indent="-228600">
              <a:buFont typeface="+mj-lt"/>
              <a:buAutoNum type="arabicPeriod" startAt="13"/>
            </a:pPr>
            <a:endParaRPr lang="en-US" sz="1200" dirty="0">
              <a:latin typeface="Helvetica" pitchFamily="2" charset="0"/>
            </a:endParaRPr>
          </a:p>
          <a:p>
            <a:pPr marL="228600" indent="-228600">
              <a:buFont typeface="+mj-lt"/>
              <a:buAutoNum type="arabicPeriod" startAt="13"/>
            </a:pPr>
            <a:r>
              <a:rPr lang="en-US" sz="1200" dirty="0" err="1">
                <a:effectLst/>
                <a:latin typeface="Helvetica" pitchFamily="2" charset="0"/>
              </a:rPr>
              <a:t>Senefeld</a:t>
            </a:r>
            <a:r>
              <a:rPr lang="en-US" sz="1200" dirty="0">
                <a:effectLst/>
                <a:latin typeface="Helvetica" pitchFamily="2" charset="0"/>
              </a:rPr>
              <a:t> JW, </a:t>
            </a:r>
            <a:r>
              <a:rPr lang="en-US" sz="1200" dirty="0" err="1">
                <a:effectLst/>
                <a:latin typeface="Helvetica" pitchFamily="2" charset="0"/>
              </a:rPr>
              <a:t>Clayburn</a:t>
            </a:r>
            <a:r>
              <a:rPr lang="en-US" sz="1200" dirty="0">
                <a:effectLst/>
                <a:latin typeface="Helvetica" pitchFamily="2" charset="0"/>
              </a:rPr>
              <a:t> AJ, Baker SE, Carter RE, Johnson PW, Joyner MJ. Sex differences in youth elite swimming. </a:t>
            </a:r>
            <a:r>
              <a:rPr lang="en-US" sz="1200" dirty="0" err="1">
                <a:effectLst/>
                <a:latin typeface="Helvetica" pitchFamily="2" charset="0"/>
              </a:rPr>
              <a:t>PLoS</a:t>
            </a:r>
            <a:r>
              <a:rPr lang="en-US" sz="1200" dirty="0">
                <a:effectLst/>
                <a:latin typeface="Helvetica" pitchFamily="2" charset="0"/>
              </a:rPr>
              <a:t> One. 2019;14(11):e0225724.</a:t>
            </a:r>
          </a:p>
          <a:p>
            <a:pPr marL="228600" indent="-228600">
              <a:buFont typeface="+mj-lt"/>
              <a:buAutoNum type="arabicPeriod" startAt="13"/>
            </a:pPr>
            <a:endParaRPr lang="en-US" sz="1200" dirty="0">
              <a:effectLst/>
              <a:latin typeface="Helvetica" pitchFamily="2" charset="0"/>
            </a:endParaRPr>
          </a:p>
          <a:p>
            <a:pPr marL="228600" indent="-228600">
              <a:buFont typeface="+mj-lt"/>
              <a:buAutoNum type="arabicPeriod" startAt="13"/>
            </a:pPr>
            <a:r>
              <a:rPr lang="en-US" sz="1200" dirty="0" err="1">
                <a:effectLst/>
                <a:latin typeface="Helvetica" pitchFamily="2" charset="0"/>
              </a:rPr>
              <a:t>Senefeld</a:t>
            </a:r>
            <a:r>
              <a:rPr lang="en-US" sz="1200" dirty="0">
                <a:effectLst/>
                <a:latin typeface="Helvetica" pitchFamily="2" charset="0"/>
              </a:rPr>
              <a:t> JW, </a:t>
            </a:r>
            <a:r>
              <a:rPr lang="en-US" sz="1200" dirty="0" err="1">
                <a:effectLst/>
                <a:latin typeface="Helvetica" pitchFamily="2" charset="0"/>
              </a:rPr>
              <a:t>Lambelet</a:t>
            </a:r>
            <a:r>
              <a:rPr lang="en-US" sz="1200" dirty="0">
                <a:effectLst/>
                <a:latin typeface="Helvetica" pitchFamily="2" charset="0"/>
              </a:rPr>
              <a:t> Coleman D, Johnson PW, Carter RE, </a:t>
            </a:r>
            <a:r>
              <a:rPr lang="en-US" sz="1200" dirty="0" err="1">
                <a:effectLst/>
                <a:latin typeface="Helvetica" pitchFamily="2" charset="0"/>
              </a:rPr>
              <a:t>Clayburn</a:t>
            </a:r>
            <a:r>
              <a:rPr lang="en-US" sz="1200" dirty="0">
                <a:effectLst/>
                <a:latin typeface="Helvetica" pitchFamily="2" charset="0"/>
              </a:rPr>
              <a:t> AJ, Joyner MJ. Divergence in timing and magnitude of testosterone levels between male and female youths. JAMA. 2020;324(1):99–101.</a:t>
            </a:r>
          </a:p>
          <a:p>
            <a:pPr marL="228600" indent="-228600">
              <a:buFont typeface="+mj-lt"/>
              <a:buAutoNum type="arabicPeriod" startAt="13"/>
            </a:pPr>
            <a:endParaRPr lang="en-US" sz="1200" dirty="0">
              <a:latin typeface="Helvetica" pitchFamily="2" charset="0"/>
            </a:endParaRPr>
          </a:p>
          <a:p>
            <a:pPr marL="228600" indent="-228600">
              <a:buFont typeface="+mj-lt"/>
              <a:buAutoNum type="arabicPeriod" startAt="13"/>
            </a:pPr>
            <a:r>
              <a:rPr lang="en-US" sz="1200" dirty="0" err="1">
                <a:effectLst/>
                <a:latin typeface="Helvetica" pitchFamily="2" charset="0"/>
              </a:rPr>
              <a:t>Sandbakk</a:t>
            </a:r>
            <a:r>
              <a:rPr lang="en-US" sz="1200" dirty="0">
                <a:effectLst/>
                <a:latin typeface="Helvetica" pitchFamily="2" charset="0"/>
              </a:rPr>
              <a:t> </a:t>
            </a:r>
            <a:r>
              <a:rPr lang="en-US" sz="1200" dirty="0" err="1">
                <a:effectLst/>
                <a:latin typeface="Helvetica" pitchFamily="2" charset="0"/>
              </a:rPr>
              <a:t>Ø</a:t>
            </a:r>
            <a:r>
              <a:rPr lang="en-US" sz="1200" dirty="0">
                <a:effectLst/>
                <a:latin typeface="Helvetica" pitchFamily="2" charset="0"/>
              </a:rPr>
              <a:t>, </a:t>
            </a:r>
            <a:r>
              <a:rPr lang="en-US" sz="1200" dirty="0" err="1">
                <a:effectLst/>
                <a:latin typeface="Helvetica" pitchFamily="2" charset="0"/>
              </a:rPr>
              <a:t>Solli</a:t>
            </a:r>
            <a:r>
              <a:rPr lang="en-US" sz="1200" dirty="0">
                <a:effectLst/>
                <a:latin typeface="Helvetica" pitchFamily="2" charset="0"/>
              </a:rPr>
              <a:t> GS, Holmberg HC. Sex differences in world-record performance: the influence of sport discipline and competition duration. Int J</a:t>
            </a:r>
          </a:p>
          <a:p>
            <a:r>
              <a:rPr lang="en-US" sz="1200" dirty="0">
                <a:effectLst/>
                <a:latin typeface="Helvetica" pitchFamily="2" charset="0"/>
              </a:rPr>
              <a:t>     Sports </a:t>
            </a:r>
            <a:r>
              <a:rPr lang="en-US" sz="1200" dirty="0" err="1">
                <a:effectLst/>
                <a:latin typeface="Helvetica" pitchFamily="2" charset="0"/>
              </a:rPr>
              <a:t>Physiol</a:t>
            </a:r>
            <a:r>
              <a:rPr lang="en-US" sz="1200" dirty="0">
                <a:effectLst/>
                <a:latin typeface="Helvetica" pitchFamily="2" charset="0"/>
              </a:rPr>
              <a:t> Perform. 2018;13(1):2–8.</a:t>
            </a:r>
          </a:p>
          <a:p>
            <a:pPr marL="228600" indent="-228600">
              <a:buFont typeface="+mj-lt"/>
              <a:buAutoNum type="arabicPeriod" startAt="13"/>
            </a:pPr>
            <a:endParaRPr lang="en-US" sz="1200" dirty="0">
              <a:effectLst/>
              <a:latin typeface="Helvetica" pitchFamily="2" charset="0"/>
            </a:endParaRPr>
          </a:p>
          <a:p>
            <a:pPr marL="228600" indent="-228600">
              <a:buFont typeface="+mj-lt"/>
              <a:buAutoNum type="arabicPeriod" startAt="17"/>
            </a:pPr>
            <a:r>
              <a:rPr lang="en-US" sz="1200" dirty="0">
                <a:effectLst/>
                <a:latin typeface="Helvetica" pitchFamily="2" charset="0"/>
              </a:rPr>
              <a:t>Schlegel P, </a:t>
            </a:r>
            <a:r>
              <a:rPr lang="en-US" sz="1200" dirty="0" err="1">
                <a:effectLst/>
                <a:latin typeface="Helvetica" pitchFamily="2" charset="0"/>
              </a:rPr>
              <a:t>Křehky</a:t>
            </a:r>
            <a:r>
              <a:rPr lang="en-US" sz="1200" dirty="0">
                <a:effectLst/>
                <a:latin typeface="Helvetica" pitchFamily="2" charset="0"/>
              </a:rPr>
              <a:t>́ A. Performance sex differences in CrossFit®. Sports (Basel). 2022;10(11):165. PubMed PMID: 36355816; PubMed Central</a:t>
            </a:r>
          </a:p>
          <a:p>
            <a:r>
              <a:rPr lang="en-US" sz="1200" dirty="0">
                <a:effectLst/>
                <a:latin typeface="Helvetica" pitchFamily="2" charset="0"/>
              </a:rPr>
              <a:t>     PMCID: PMC9699255. doi:10.3390/sports10110165.</a:t>
            </a:r>
          </a:p>
          <a:p>
            <a:pPr marL="228600" indent="-228600">
              <a:buFont typeface="+mj-lt"/>
              <a:buAutoNum type="arabicPeriod" startAt="17"/>
            </a:pPr>
            <a:endParaRPr lang="en-US" sz="1200" dirty="0">
              <a:effectLst/>
              <a:latin typeface="Helvetica" pitchFamily="2" charset="0"/>
            </a:endParaRPr>
          </a:p>
          <a:p>
            <a:pPr marL="228600" indent="-228600">
              <a:buFont typeface="+mj-lt"/>
              <a:buAutoNum type="arabicPeriod" startAt="18"/>
            </a:pPr>
            <a:r>
              <a:rPr lang="en-US" sz="1200" dirty="0">
                <a:effectLst/>
                <a:latin typeface="Helvetica" pitchFamily="2" charset="0"/>
              </a:rPr>
              <a:t>Keenan KG, </a:t>
            </a:r>
            <a:r>
              <a:rPr lang="en-US" sz="1200" dirty="0" err="1">
                <a:effectLst/>
                <a:latin typeface="Helvetica" pitchFamily="2" charset="0"/>
              </a:rPr>
              <a:t>Senefeld</a:t>
            </a:r>
            <a:r>
              <a:rPr lang="en-US" sz="1200" dirty="0">
                <a:effectLst/>
                <a:latin typeface="Helvetica" pitchFamily="2" charset="0"/>
              </a:rPr>
              <a:t> JW, Hunter SK. Girls in the boat: sex differences in rowing performance and participation. </a:t>
            </a:r>
            <a:r>
              <a:rPr lang="en-US" sz="1200" dirty="0" err="1">
                <a:effectLst/>
                <a:latin typeface="Helvetica" pitchFamily="2" charset="0"/>
              </a:rPr>
              <a:t>PLoS</a:t>
            </a:r>
            <a:r>
              <a:rPr lang="en-US" sz="1200" dirty="0">
                <a:effectLst/>
                <a:latin typeface="Helvetica" pitchFamily="2" charset="0"/>
              </a:rPr>
              <a:t> One. 2018;13(1):e0191504.</a:t>
            </a:r>
          </a:p>
          <a:p>
            <a:pPr marL="228600" indent="-228600">
              <a:buFont typeface="+mj-lt"/>
              <a:buAutoNum type="arabicPeriod" startAt="18"/>
            </a:pPr>
            <a:endParaRPr lang="en-US" sz="1200" dirty="0">
              <a:effectLst/>
              <a:latin typeface="Helvetica" pitchFamily="2" charset="0"/>
            </a:endParaRPr>
          </a:p>
          <a:p>
            <a:pPr marL="228600" indent="-228600">
              <a:buFont typeface="+mj-lt"/>
              <a:buAutoNum type="arabicPeriod" startAt="18"/>
            </a:pPr>
            <a:r>
              <a:rPr lang="en-US" sz="1200" dirty="0" err="1">
                <a:effectLst/>
                <a:latin typeface="Helvetica" pitchFamily="2" charset="0"/>
              </a:rPr>
              <a:t>Senefeld</a:t>
            </a:r>
            <a:r>
              <a:rPr lang="en-US" sz="1200" dirty="0">
                <a:effectLst/>
                <a:latin typeface="Helvetica" pitchFamily="2" charset="0"/>
              </a:rPr>
              <a:t> J, Joyner MJ, Stevens A, Hunter SK. Sex differences in elite swimming with advanced age are less than marathon running. </a:t>
            </a:r>
            <a:r>
              <a:rPr lang="en-US" sz="1200" dirty="0" err="1">
                <a:effectLst/>
                <a:latin typeface="Helvetica" pitchFamily="2" charset="0"/>
              </a:rPr>
              <a:t>Scand</a:t>
            </a:r>
            <a:r>
              <a:rPr lang="en-US" sz="1200" dirty="0">
                <a:effectLst/>
                <a:latin typeface="Helvetica" pitchFamily="2" charset="0"/>
              </a:rPr>
              <a:t> J Med Sci</a:t>
            </a:r>
          </a:p>
          <a:p>
            <a:r>
              <a:rPr lang="en-US" sz="1200" dirty="0">
                <a:effectLst/>
                <a:latin typeface="Helvetica" pitchFamily="2" charset="0"/>
              </a:rPr>
              <a:t>     Sports. 2016;26(1):17–28.</a:t>
            </a:r>
          </a:p>
          <a:p>
            <a:pPr marL="228600" indent="-228600">
              <a:buFont typeface="+mj-lt"/>
              <a:buAutoNum type="arabicPeriod" startAt="18"/>
            </a:pPr>
            <a:endParaRPr lang="en-US" sz="1200" dirty="0">
              <a:latin typeface="Helvetica" pitchFamily="2" charset="0"/>
            </a:endParaRPr>
          </a:p>
          <a:p>
            <a:pPr marL="228600" indent="-228600">
              <a:buFont typeface="+mj-lt"/>
              <a:buAutoNum type="arabicPeriod" startAt="20"/>
            </a:pPr>
            <a:r>
              <a:rPr lang="en-US" sz="1200" dirty="0">
                <a:effectLst/>
                <a:latin typeface="Helvetica" pitchFamily="2" charset="0"/>
              </a:rPr>
              <a:t>O'Bryan SM, Connor KR, Drummer DJ, Lavin KM, </a:t>
            </a:r>
            <a:r>
              <a:rPr lang="en-US" sz="1200" dirty="0" err="1">
                <a:effectLst/>
                <a:latin typeface="Helvetica" pitchFamily="2" charset="0"/>
              </a:rPr>
              <a:t>Bamman</a:t>
            </a:r>
            <a:r>
              <a:rPr lang="en-US" sz="1200" dirty="0">
                <a:effectLst/>
                <a:latin typeface="Helvetica" pitchFamily="2" charset="0"/>
              </a:rPr>
              <a:t> MM. Considerations for sex-cognizant research in exercise biology and medicine. Front</a:t>
            </a:r>
          </a:p>
          <a:p>
            <a:r>
              <a:rPr lang="en-US" sz="1200" dirty="0">
                <a:effectLst/>
                <a:latin typeface="Helvetica" pitchFamily="2" charset="0"/>
              </a:rPr>
              <a:t>     Sports Active Living. 2022;4:903992. doi:10.3389/fspor.2022.903992</a:t>
            </a:r>
          </a:p>
          <a:p>
            <a:pPr marL="228600" indent="-228600">
              <a:buFont typeface="+mj-lt"/>
              <a:buAutoNum type="arabicPeriod" startAt="18"/>
            </a:pPr>
            <a:endParaRPr lang="en-US" sz="1200" dirty="0">
              <a:latin typeface="Helvetica" pitchFamily="2" charset="0"/>
            </a:endParaRPr>
          </a:p>
          <a:p>
            <a:pPr marL="228600" indent="-228600">
              <a:buFont typeface="+mj-lt"/>
              <a:buAutoNum type="arabicPeriod" startAt="21"/>
            </a:pPr>
            <a:r>
              <a:rPr lang="en-US" sz="1200" dirty="0">
                <a:effectLst/>
                <a:latin typeface="Helvetica" pitchFamily="2" charset="0"/>
              </a:rPr>
              <a:t>Hunter SK. The relevance of sex differences in performance fatigability. Med Sci Sports </a:t>
            </a:r>
            <a:r>
              <a:rPr lang="en-US" sz="1200" dirty="0" err="1">
                <a:effectLst/>
                <a:latin typeface="Helvetica" pitchFamily="2" charset="0"/>
              </a:rPr>
              <a:t>Exerc</a:t>
            </a:r>
            <a:r>
              <a:rPr lang="en-US" sz="1200" dirty="0">
                <a:effectLst/>
                <a:latin typeface="Helvetica" pitchFamily="2" charset="0"/>
              </a:rPr>
              <a:t>. 2016;48(11):2247–56.</a:t>
            </a:r>
          </a:p>
          <a:p>
            <a:pPr marL="228600" indent="-228600">
              <a:buFont typeface="+mj-lt"/>
              <a:buAutoNum type="arabicPeriod" startAt="21"/>
            </a:pPr>
            <a:endParaRPr lang="en-US" sz="1200" dirty="0">
              <a:effectLst/>
              <a:latin typeface="Helvetica" pitchFamily="2" charset="0"/>
            </a:endParaRPr>
          </a:p>
          <a:p>
            <a:pPr marL="228600" indent="-228600">
              <a:buFont typeface="+mj-lt"/>
              <a:buAutoNum type="arabicPeriod" startAt="21"/>
            </a:pPr>
            <a:r>
              <a:rPr lang="en-US" sz="1200" dirty="0">
                <a:effectLst/>
                <a:latin typeface="Helvetica" pitchFamily="2" charset="0"/>
              </a:rPr>
              <a:t>Miller AE, MacDougall JD, Tarnopolsky MA, Sale DG. Gender differences in strength and muscle fiber characteristics. </a:t>
            </a:r>
            <a:r>
              <a:rPr lang="en-US" sz="1200" dirty="0" err="1">
                <a:effectLst/>
                <a:latin typeface="Helvetica" pitchFamily="2" charset="0"/>
              </a:rPr>
              <a:t>Eur</a:t>
            </a:r>
            <a:r>
              <a:rPr lang="en-US" sz="1200" dirty="0">
                <a:effectLst/>
                <a:latin typeface="Helvetica" pitchFamily="2" charset="0"/>
              </a:rPr>
              <a:t> J Appl </a:t>
            </a:r>
            <a:r>
              <a:rPr lang="en-US" sz="1200" dirty="0" err="1">
                <a:effectLst/>
                <a:latin typeface="Helvetica" pitchFamily="2" charset="0"/>
              </a:rPr>
              <a:t>Physiol</a:t>
            </a:r>
            <a:r>
              <a:rPr lang="en-US" sz="1200" dirty="0">
                <a:effectLst/>
                <a:latin typeface="Helvetica" pitchFamily="2" charset="0"/>
              </a:rPr>
              <a:t> </a:t>
            </a:r>
            <a:r>
              <a:rPr lang="en-US" sz="1200" dirty="0" err="1">
                <a:effectLst/>
                <a:latin typeface="Helvetica" pitchFamily="2" charset="0"/>
              </a:rPr>
              <a:t>Occup</a:t>
            </a:r>
            <a:r>
              <a:rPr lang="en-US" sz="1200" dirty="0">
                <a:effectLst/>
                <a:latin typeface="Helvetica" pitchFamily="2" charset="0"/>
              </a:rPr>
              <a:t> Physiol.</a:t>
            </a:r>
          </a:p>
          <a:p>
            <a:r>
              <a:rPr lang="en-US" sz="1200" dirty="0">
                <a:effectLst/>
                <a:latin typeface="Helvetica" pitchFamily="2" charset="0"/>
              </a:rPr>
              <a:t>     1993;66(3):254–62</a:t>
            </a:r>
          </a:p>
          <a:p>
            <a:pPr marL="228600" indent="-228600">
              <a:buFont typeface="+mj-lt"/>
              <a:buAutoNum type="arabicPeriod" startAt="21"/>
            </a:pPr>
            <a:endParaRPr lang="en-US" sz="1200" dirty="0">
              <a:effectLst/>
              <a:latin typeface="Helvetica" pitchFamily="2" charset="0"/>
            </a:endParaRPr>
          </a:p>
          <a:p>
            <a:pPr marL="228600" indent="-228600">
              <a:buFont typeface="+mj-lt"/>
              <a:buAutoNum type="arabicPeriod" startAt="23"/>
            </a:pPr>
            <a:r>
              <a:rPr lang="en-US" sz="1200" dirty="0" err="1">
                <a:effectLst/>
                <a:latin typeface="Helvetica" pitchFamily="2" charset="0"/>
              </a:rPr>
              <a:t>Alway</a:t>
            </a:r>
            <a:r>
              <a:rPr lang="en-US" sz="1200" dirty="0">
                <a:effectLst/>
                <a:latin typeface="Helvetica" pitchFamily="2" charset="0"/>
              </a:rPr>
              <a:t> SE, </a:t>
            </a:r>
            <a:r>
              <a:rPr lang="en-US" sz="1200" dirty="0" err="1">
                <a:effectLst/>
                <a:latin typeface="Helvetica" pitchFamily="2" charset="0"/>
              </a:rPr>
              <a:t>Grumbt</a:t>
            </a:r>
            <a:r>
              <a:rPr lang="en-US" sz="1200" dirty="0">
                <a:effectLst/>
                <a:latin typeface="Helvetica" pitchFamily="2" charset="0"/>
              </a:rPr>
              <a:t> WH, </a:t>
            </a:r>
            <a:r>
              <a:rPr lang="en-US" sz="1200" dirty="0" err="1">
                <a:effectLst/>
                <a:latin typeface="Helvetica" pitchFamily="2" charset="0"/>
              </a:rPr>
              <a:t>Gonyea</a:t>
            </a:r>
            <a:r>
              <a:rPr lang="en-US" sz="1200" dirty="0">
                <a:effectLst/>
                <a:latin typeface="Helvetica" pitchFamily="2" charset="0"/>
              </a:rPr>
              <a:t> WJ, Stray-Gundersen J. Contrasts in muscle and myofibers of elite male and female bodybuilders. J Appl Physiol. 1989;</a:t>
            </a:r>
          </a:p>
          <a:p>
            <a:r>
              <a:rPr lang="en-US" sz="1200" dirty="0">
                <a:effectLst/>
                <a:latin typeface="Helvetica" pitchFamily="2" charset="0"/>
              </a:rPr>
              <a:t>     67(1):24–31.</a:t>
            </a:r>
          </a:p>
          <a:p>
            <a:pPr marL="228600" indent="-228600">
              <a:buFont typeface="+mj-lt"/>
              <a:buAutoNum type="arabicPeriod" startAt="21"/>
            </a:pPr>
            <a:endParaRPr lang="en-US" sz="1200" dirty="0">
              <a:latin typeface="Helvetica" pitchFamily="2" charset="0"/>
            </a:endParaRPr>
          </a:p>
          <a:p>
            <a:pPr marL="228600" indent="-228600">
              <a:buFont typeface="+mj-lt"/>
              <a:buAutoNum type="arabicPeriod" startAt="23"/>
            </a:pPr>
            <a:r>
              <a:rPr lang="en-US" sz="1200" dirty="0" err="1">
                <a:effectLst/>
                <a:latin typeface="Helvetica" pitchFamily="2" charset="0"/>
              </a:rPr>
              <a:t>Staron</a:t>
            </a:r>
            <a:r>
              <a:rPr lang="en-US" sz="1200" dirty="0">
                <a:effectLst/>
                <a:latin typeface="Helvetica" pitchFamily="2" charset="0"/>
              </a:rPr>
              <a:t> RS, Hagerman FC, </a:t>
            </a:r>
            <a:r>
              <a:rPr lang="en-US" sz="1200" dirty="0" err="1">
                <a:effectLst/>
                <a:latin typeface="Helvetica" pitchFamily="2" charset="0"/>
              </a:rPr>
              <a:t>Hikida</a:t>
            </a:r>
            <a:r>
              <a:rPr lang="en-US" sz="1200" dirty="0">
                <a:effectLst/>
                <a:latin typeface="Helvetica" pitchFamily="2" charset="0"/>
              </a:rPr>
              <a:t> RS, et al. Fiber type composition of the vastus lateralis muscle of young men and women. J </a:t>
            </a:r>
            <a:r>
              <a:rPr lang="en-US" sz="1200" dirty="0" err="1">
                <a:effectLst/>
                <a:latin typeface="Helvetica" pitchFamily="2" charset="0"/>
              </a:rPr>
              <a:t>Histochem</a:t>
            </a:r>
            <a:r>
              <a:rPr lang="en-US" sz="1200" dirty="0">
                <a:effectLst/>
                <a:latin typeface="Helvetica" pitchFamily="2" charset="0"/>
              </a:rPr>
              <a:t> </a:t>
            </a:r>
            <a:r>
              <a:rPr lang="en-US" sz="1200" dirty="0" err="1">
                <a:effectLst/>
                <a:latin typeface="Helvetica" pitchFamily="2" charset="0"/>
              </a:rPr>
              <a:t>Cytochem</a:t>
            </a:r>
            <a:r>
              <a:rPr lang="en-US" sz="1200" dirty="0">
                <a:effectLst/>
                <a:latin typeface="Helvetica" pitchFamily="2" charset="0"/>
              </a:rPr>
              <a:t>.</a:t>
            </a:r>
          </a:p>
          <a:p>
            <a:r>
              <a:rPr lang="en-US" sz="1200" dirty="0">
                <a:effectLst/>
                <a:latin typeface="Helvetica" pitchFamily="2" charset="0"/>
              </a:rPr>
              <a:t>     2000;48(5):623–9. PubMed PMID: 10769046.</a:t>
            </a:r>
          </a:p>
          <a:p>
            <a:pPr marL="228600" indent="-228600">
              <a:buFont typeface="+mj-lt"/>
              <a:buAutoNum type="arabicPeriod" startAt="23"/>
            </a:pPr>
            <a:endParaRPr lang="en-US" sz="1200" dirty="0">
              <a:effectLst/>
              <a:latin typeface="Helvetica" pitchFamily="2" charset="0"/>
            </a:endParaRPr>
          </a:p>
          <a:p>
            <a:pPr marL="228600" indent="-228600">
              <a:buFont typeface="+mj-lt"/>
              <a:buAutoNum type="arabicPeriod" startAt="24"/>
            </a:pPr>
            <a:r>
              <a:rPr lang="en-US" sz="1200" dirty="0">
                <a:effectLst/>
                <a:latin typeface="Helvetica" pitchFamily="2" charset="0"/>
              </a:rPr>
              <a:t>Toft I, Lindal S, </a:t>
            </a:r>
            <a:r>
              <a:rPr lang="en-US" sz="1200" dirty="0" err="1">
                <a:effectLst/>
                <a:latin typeface="Helvetica" pitchFamily="2" charset="0"/>
              </a:rPr>
              <a:t>Bonaa</a:t>
            </a:r>
            <a:r>
              <a:rPr lang="en-US" sz="1200" dirty="0">
                <a:effectLst/>
                <a:latin typeface="Helvetica" pitchFamily="2" charset="0"/>
              </a:rPr>
              <a:t> KH, </a:t>
            </a:r>
            <a:r>
              <a:rPr lang="en-US" sz="1200" dirty="0" err="1">
                <a:effectLst/>
                <a:latin typeface="Helvetica" pitchFamily="2" charset="0"/>
              </a:rPr>
              <a:t>Jenssen</a:t>
            </a:r>
            <a:r>
              <a:rPr lang="en-US" sz="1200" dirty="0">
                <a:effectLst/>
                <a:latin typeface="Helvetica" pitchFamily="2" charset="0"/>
              </a:rPr>
              <a:t> T. Quantitative measurement of muscle fiber composition in a normal population. Muscle Nerve. 2003;28(1):101–8.</a:t>
            </a:r>
          </a:p>
          <a:p>
            <a:endParaRPr lang="en-US" sz="1200" dirty="0">
              <a:effectLst/>
              <a:latin typeface="Helvetica" pitchFamily="2" charset="0"/>
            </a:endParaRPr>
          </a:p>
          <a:p>
            <a:endParaRPr lang="en-US" sz="1200" dirty="0">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p:txBody>
      </p:sp>
    </p:spTree>
    <p:extLst>
      <p:ext uri="{BB962C8B-B14F-4D97-AF65-F5344CB8AC3E}">
        <p14:creationId xmlns:p14="http://schemas.microsoft.com/office/powerpoint/2010/main" val="387443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E62E0B0-53B9-466C-AB86-A557F86FC9FE}"/>
              </a:ext>
            </a:extLst>
          </p:cNvPr>
          <p:cNvSpPr>
            <a:spLocks noGrp="1"/>
          </p:cNvSpPr>
          <p:nvPr>
            <p:ph type="pic" sz="quarter" idx="13"/>
          </p:nvPr>
        </p:nvSpPr>
        <p:spPr>
          <a:xfrm>
            <a:off x="5065484" y="850900"/>
            <a:ext cx="7126515" cy="5359400"/>
          </a:xfrm>
        </p:spPr>
        <p:txBody>
          <a:bodyPr/>
          <a:lstStyle/>
          <a:p>
            <a:endParaRPr lang="en-US"/>
          </a:p>
        </p:txBody>
      </p:sp>
      <p:sp>
        <p:nvSpPr>
          <p:cNvPr id="2" name="Rectangle 1">
            <a:extLst>
              <a:ext uri="{FF2B5EF4-FFF2-40B4-BE49-F238E27FC236}">
                <a16:creationId xmlns:a16="http://schemas.microsoft.com/office/drawing/2014/main" id="{A855FEA1-B300-4788-9D3D-ED289AC16464}"/>
              </a:ext>
            </a:extLst>
          </p:cNvPr>
          <p:cNvSpPr/>
          <p:nvPr/>
        </p:nvSpPr>
        <p:spPr>
          <a:xfrm>
            <a:off x="0" y="0"/>
            <a:ext cx="5065486"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25">
            <a:extLst>
              <a:ext uri="{FF2B5EF4-FFF2-40B4-BE49-F238E27FC236}">
                <a16:creationId xmlns:a16="http://schemas.microsoft.com/office/drawing/2014/main" id="{5F140A37-4A1B-4080-9B66-DD8803242229}"/>
              </a:ext>
            </a:extLst>
          </p:cNvPr>
          <p:cNvGrpSpPr>
            <a:grpSpLocks/>
          </p:cNvGrpSpPr>
          <p:nvPr/>
        </p:nvGrpSpPr>
        <p:grpSpPr bwMode="auto">
          <a:xfrm>
            <a:off x="409017" y="2393607"/>
            <a:ext cx="4247451" cy="2451962"/>
            <a:chOff x="763441" y="2207734"/>
            <a:chExt cx="3912601" cy="2216472"/>
          </a:xfrm>
        </p:grpSpPr>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763441" y="2207734"/>
              <a:ext cx="3912601" cy="96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eaLnBrk="1" hangingPunct="1">
                <a:lnSpc>
                  <a:spcPct val="110000"/>
                </a:lnSpc>
              </a:pPr>
              <a:r>
                <a:rPr lang="en-US" altLang="en-US" sz="3000" b="1" dirty="0">
                  <a:solidFill>
                    <a:schemeClr val="bg1"/>
                  </a:solidFill>
                </a:rPr>
                <a:t>Purpose of the Consensus Statement </a:t>
              </a:r>
            </a:p>
          </p:txBody>
        </p:sp>
        <p:sp>
          <p:nvSpPr>
            <p:cNvPr id="7" name="Rectangle 6">
              <a:extLst>
                <a:ext uri="{FF2B5EF4-FFF2-40B4-BE49-F238E27FC236}">
                  <a16:creationId xmlns:a16="http://schemas.microsoft.com/office/drawing/2014/main" id="{4B825763-CFDD-4F5C-9039-B5B083B75A22}"/>
                </a:ext>
              </a:extLst>
            </p:cNvPr>
            <p:cNvSpPr/>
            <p:nvPr/>
          </p:nvSpPr>
          <p:spPr>
            <a:xfrm>
              <a:off x="763441" y="4090345"/>
              <a:ext cx="166967" cy="3338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gr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2</a:t>
            </a:fld>
            <a:endParaRPr lang="en-US" sz="1200" dirty="0">
              <a:solidFill>
                <a:schemeClr val="bg1"/>
              </a:solidFill>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5225143" y="957321"/>
            <a:ext cx="6662057"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To provide the latest scientific knowledge and mechanisms for the sex differences in athletic performance. </a:t>
            </a:r>
          </a:p>
          <a:p>
            <a:endParaRPr lang="en-US" sz="2000" dirty="0"/>
          </a:p>
          <a:p>
            <a:pPr marL="285750" indent="-285750">
              <a:buFont typeface="Arial" panose="020B0604020202020204" pitchFamily="34" charset="0"/>
              <a:buChar char="•"/>
            </a:pPr>
            <a:r>
              <a:rPr lang="en-US" sz="2000" dirty="0"/>
              <a:t>To highlight the differences in anatomy and physiology between males and females that are primary determinants of the sex differences in athletic performance and in response to exercise training. </a:t>
            </a:r>
          </a:p>
          <a:p>
            <a:endParaRPr lang="en-US" sz="2000" dirty="0"/>
          </a:p>
          <a:p>
            <a:pPr marL="285750" indent="-285750">
              <a:buFont typeface="Arial" panose="020B0604020202020204" pitchFamily="34" charset="0"/>
              <a:buChar char="•"/>
            </a:pPr>
            <a:r>
              <a:rPr lang="en-US" sz="2000" dirty="0"/>
              <a:t>To identify historical and non-physiologic factors that influence the sex differences in performance. </a:t>
            </a:r>
          </a:p>
          <a:p>
            <a:endParaRPr lang="en-US" sz="2000" dirty="0"/>
          </a:p>
          <a:p>
            <a:pPr marL="285750" indent="-285750">
              <a:buFont typeface="Arial" panose="020B0604020202020204" pitchFamily="34" charset="0"/>
              <a:buChar char="•"/>
            </a:pPr>
            <a:r>
              <a:rPr lang="en-US" sz="2000" dirty="0"/>
              <a:t>To identify gaps in the knowledge of sex differences in athletic performance and the underlying mechanisms, providing substantial opportunities for high-impact studies. </a:t>
            </a:r>
          </a:p>
        </p:txBody>
      </p:sp>
    </p:spTree>
    <p:extLst>
      <p:ext uri="{BB962C8B-B14F-4D97-AF65-F5344CB8AC3E}">
        <p14:creationId xmlns:p14="http://schemas.microsoft.com/office/powerpoint/2010/main" val="256980525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20</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723481" y="532563"/>
            <a:ext cx="11004693" cy="7109639"/>
          </a:xfrm>
          <a:prstGeom prst="rect">
            <a:avLst/>
          </a:prstGeom>
          <a:noFill/>
        </p:spPr>
        <p:txBody>
          <a:bodyPr wrap="square" rtlCol="0">
            <a:spAutoFit/>
          </a:bodyPr>
          <a:lstStyle/>
          <a:p>
            <a:pPr marL="228600" indent="-228600">
              <a:buFont typeface="+mj-lt"/>
              <a:buAutoNum type="arabicPeriod" startAt="24"/>
            </a:pPr>
            <a:r>
              <a:rPr lang="en-US" sz="1200" dirty="0" err="1">
                <a:effectLst/>
                <a:latin typeface="Helvetica" pitchFamily="2" charset="0"/>
              </a:rPr>
              <a:t>Haizlip</a:t>
            </a:r>
            <a:r>
              <a:rPr lang="en-US" sz="1200" dirty="0">
                <a:effectLst/>
                <a:latin typeface="Helvetica" pitchFamily="2" charset="0"/>
              </a:rPr>
              <a:t> KM, Harrison BC, </a:t>
            </a:r>
            <a:r>
              <a:rPr lang="en-US" sz="1200" dirty="0" err="1">
                <a:effectLst/>
                <a:latin typeface="Helvetica" pitchFamily="2" charset="0"/>
              </a:rPr>
              <a:t>Leinwand</a:t>
            </a:r>
            <a:r>
              <a:rPr lang="en-US" sz="1200" dirty="0">
                <a:effectLst/>
                <a:latin typeface="Helvetica" pitchFamily="2" charset="0"/>
              </a:rPr>
              <a:t> LA. Sex-based differences in skeletal muscle kinetics and fiber-type composition. Physiology. 2015;30(1):30–9.</a:t>
            </a:r>
          </a:p>
          <a:p>
            <a:pPr marL="228600" indent="-228600">
              <a:buFont typeface="+mj-lt"/>
              <a:buAutoNum type="arabicPeriod" startAt="24"/>
            </a:pPr>
            <a:endParaRPr lang="en-US" sz="1200" dirty="0">
              <a:effectLst/>
              <a:latin typeface="Helvetica" pitchFamily="2" charset="0"/>
            </a:endParaRPr>
          </a:p>
          <a:p>
            <a:pPr marL="228600" indent="-228600">
              <a:buFont typeface="+mj-lt"/>
              <a:buAutoNum type="arabicPeriod" startAt="24"/>
            </a:pPr>
            <a:r>
              <a:rPr lang="en-US" sz="1200" dirty="0">
                <a:effectLst/>
                <a:latin typeface="Helvetica" pitchFamily="2" charset="0"/>
              </a:rPr>
              <a:t>Fournier G, Bernard C, </a:t>
            </a:r>
            <a:r>
              <a:rPr lang="en-US" sz="1200" dirty="0" err="1">
                <a:effectLst/>
                <a:latin typeface="Helvetica" pitchFamily="2" charset="0"/>
              </a:rPr>
              <a:t>Cievet-Bonfils</a:t>
            </a:r>
            <a:r>
              <a:rPr lang="en-US" sz="1200" dirty="0">
                <a:effectLst/>
                <a:latin typeface="Helvetica" pitchFamily="2" charset="0"/>
              </a:rPr>
              <a:t> M, et al. Sex differences in semitendinosus muscle fiber-type composition. </a:t>
            </a:r>
            <a:r>
              <a:rPr lang="en-US" sz="1200" dirty="0" err="1">
                <a:effectLst/>
                <a:latin typeface="Helvetica" pitchFamily="2" charset="0"/>
              </a:rPr>
              <a:t>Scand</a:t>
            </a:r>
            <a:r>
              <a:rPr lang="en-US" sz="1200" dirty="0">
                <a:effectLst/>
                <a:latin typeface="Helvetica" pitchFamily="2" charset="0"/>
              </a:rPr>
              <a:t> J Med Sci Sports. 2022;32(4):720–7.</a:t>
            </a:r>
          </a:p>
          <a:p>
            <a:pPr marL="228600" indent="-228600">
              <a:buFont typeface="+mj-lt"/>
              <a:buAutoNum type="arabicPeriod" startAt="24"/>
            </a:pPr>
            <a:endParaRPr lang="en-US" sz="1200" dirty="0">
              <a:effectLst/>
              <a:latin typeface="Helvetica" pitchFamily="2" charset="0"/>
            </a:endParaRPr>
          </a:p>
          <a:p>
            <a:pPr marL="228600" indent="-228600">
              <a:buFont typeface="+mj-lt"/>
              <a:buAutoNum type="arabicPeriod" startAt="24"/>
            </a:pPr>
            <a:r>
              <a:rPr lang="en-US" sz="1200" dirty="0">
                <a:effectLst/>
                <a:latin typeface="Helvetica" pitchFamily="2" charset="0"/>
              </a:rPr>
              <a:t>Horwath O, Moberg M, Larsen FJ, Philp A, </a:t>
            </a:r>
            <a:r>
              <a:rPr lang="en-US" sz="1200" dirty="0" err="1">
                <a:effectLst/>
                <a:latin typeface="Helvetica" pitchFamily="2" charset="0"/>
              </a:rPr>
              <a:t>Apró</a:t>
            </a:r>
            <a:r>
              <a:rPr lang="en-US" sz="1200" dirty="0">
                <a:effectLst/>
                <a:latin typeface="Helvetica" pitchFamily="2" charset="0"/>
              </a:rPr>
              <a:t> W, </a:t>
            </a:r>
            <a:r>
              <a:rPr lang="en-US" sz="1200" dirty="0" err="1">
                <a:effectLst/>
                <a:latin typeface="Helvetica" pitchFamily="2" charset="0"/>
              </a:rPr>
              <a:t>Ekblom</a:t>
            </a:r>
            <a:r>
              <a:rPr lang="en-US" sz="1200" dirty="0">
                <a:effectLst/>
                <a:latin typeface="Helvetica" pitchFamily="2" charset="0"/>
              </a:rPr>
              <a:t> B. Influence of sex and fiber type on the satellite cell pool in human skeletal muscle. </a:t>
            </a:r>
            <a:r>
              <a:rPr lang="en-US" sz="1200" dirty="0" err="1">
                <a:effectLst/>
                <a:latin typeface="Helvetica" pitchFamily="2" charset="0"/>
              </a:rPr>
              <a:t>Scand</a:t>
            </a:r>
            <a:endParaRPr lang="en-US" sz="1200" dirty="0">
              <a:effectLst/>
              <a:latin typeface="Helvetica" pitchFamily="2" charset="0"/>
            </a:endParaRPr>
          </a:p>
          <a:p>
            <a:r>
              <a:rPr lang="en-US" sz="1200" dirty="0">
                <a:effectLst/>
                <a:latin typeface="Helvetica" pitchFamily="2" charset="0"/>
              </a:rPr>
              <a:t>     J Med Sci Sports. 2021;31(2):303–12.</a:t>
            </a:r>
          </a:p>
          <a:p>
            <a:pPr marL="228600" indent="-228600">
              <a:buFont typeface="+mj-lt"/>
              <a:buAutoNum type="arabicPeriod" startAt="24"/>
            </a:pPr>
            <a:endParaRPr lang="en-US" sz="1200" dirty="0">
              <a:latin typeface="Helvetica" pitchFamily="2" charset="0"/>
            </a:endParaRPr>
          </a:p>
          <a:p>
            <a:pPr marL="228600" indent="-228600">
              <a:buFont typeface="+mj-lt"/>
              <a:buAutoNum type="arabicPeriod" startAt="27"/>
            </a:pPr>
            <a:r>
              <a:rPr lang="en-US" sz="1200" dirty="0">
                <a:effectLst/>
                <a:latin typeface="Helvetica" pitchFamily="2" charset="0"/>
              </a:rPr>
              <a:t>Porter MM, Stuart S, </a:t>
            </a:r>
            <a:r>
              <a:rPr lang="en-US" sz="1200" dirty="0" err="1">
                <a:effectLst/>
                <a:latin typeface="Helvetica" pitchFamily="2" charset="0"/>
              </a:rPr>
              <a:t>Boij</a:t>
            </a:r>
            <a:r>
              <a:rPr lang="en-US" sz="1200" dirty="0">
                <a:effectLst/>
                <a:latin typeface="Helvetica" pitchFamily="2" charset="0"/>
              </a:rPr>
              <a:t> M, </a:t>
            </a:r>
            <a:r>
              <a:rPr lang="en-US" sz="1200" dirty="0" err="1">
                <a:effectLst/>
                <a:latin typeface="Helvetica" pitchFamily="2" charset="0"/>
              </a:rPr>
              <a:t>Lexell</a:t>
            </a:r>
            <a:r>
              <a:rPr lang="en-US" sz="1200" dirty="0">
                <a:effectLst/>
                <a:latin typeface="Helvetica" pitchFamily="2" charset="0"/>
              </a:rPr>
              <a:t> J. Capillary supply of the tibialis anterior muscle in young, healthy, and moderately active men and women. J Appl</a:t>
            </a:r>
          </a:p>
          <a:p>
            <a:r>
              <a:rPr lang="en-US" sz="1200" dirty="0">
                <a:effectLst/>
                <a:latin typeface="Helvetica" pitchFamily="2" charset="0"/>
              </a:rPr>
              <a:t>     Physiol. 2002;92(4):1451–7.</a:t>
            </a:r>
          </a:p>
          <a:p>
            <a:pPr marL="228600" indent="-228600">
              <a:buFont typeface="+mj-lt"/>
              <a:buAutoNum type="arabicPeriod" startAt="24"/>
            </a:pPr>
            <a:endParaRPr lang="en-US" sz="1200" dirty="0">
              <a:latin typeface="Helvetica" pitchFamily="2" charset="0"/>
            </a:endParaRPr>
          </a:p>
          <a:p>
            <a:pPr marL="228600" indent="-228600">
              <a:buFont typeface="+mj-lt"/>
              <a:buAutoNum type="arabicPeriod" startAt="28"/>
            </a:pPr>
            <a:r>
              <a:rPr lang="en-US" sz="1200" dirty="0">
                <a:effectLst/>
                <a:latin typeface="Helvetica" pitchFamily="2" charset="0"/>
              </a:rPr>
              <a:t>Roepstorff C, Thiele M, </a:t>
            </a:r>
            <a:r>
              <a:rPr lang="en-US" sz="1200" dirty="0" err="1">
                <a:effectLst/>
                <a:latin typeface="Helvetica" pitchFamily="2" charset="0"/>
              </a:rPr>
              <a:t>Hillig</a:t>
            </a:r>
            <a:r>
              <a:rPr lang="en-US" sz="1200" dirty="0">
                <a:effectLst/>
                <a:latin typeface="Helvetica" pitchFamily="2" charset="0"/>
              </a:rPr>
              <a:t> T, et al. Higher skeletal muscle alpha2AMPK activation and lower energy charge and fat oxidation in men than in women during</a:t>
            </a:r>
          </a:p>
          <a:p>
            <a:r>
              <a:rPr lang="en-US" sz="1200" dirty="0">
                <a:effectLst/>
                <a:latin typeface="Helvetica" pitchFamily="2" charset="0"/>
              </a:rPr>
              <a:t>     submaximal exercise. J Physiol. 2006;574(Pt 1):125–38.</a:t>
            </a:r>
          </a:p>
          <a:p>
            <a:pPr marL="228600" indent="-228600">
              <a:buFont typeface="+mj-lt"/>
              <a:buAutoNum type="arabicPeriod" startAt="28"/>
            </a:pPr>
            <a:endParaRPr lang="en-US" sz="1200" dirty="0">
              <a:effectLst/>
              <a:latin typeface="Helvetica" pitchFamily="2" charset="0"/>
            </a:endParaRPr>
          </a:p>
          <a:p>
            <a:pPr marL="228600" indent="-228600">
              <a:buFont typeface="+mj-lt"/>
              <a:buAutoNum type="arabicPeriod" startAt="29"/>
            </a:pPr>
            <a:r>
              <a:rPr lang="en-US" sz="1200" dirty="0">
                <a:effectLst/>
                <a:latin typeface="Helvetica" pitchFamily="2" charset="0"/>
              </a:rPr>
              <a:t>Trappe S, Gallagher P, </a:t>
            </a:r>
            <a:r>
              <a:rPr lang="en-US" sz="1200" dirty="0" err="1">
                <a:effectLst/>
                <a:latin typeface="Helvetica" pitchFamily="2" charset="0"/>
              </a:rPr>
              <a:t>Harber</a:t>
            </a:r>
            <a:r>
              <a:rPr lang="en-US" sz="1200" dirty="0">
                <a:effectLst/>
                <a:latin typeface="Helvetica" pitchFamily="2" charset="0"/>
              </a:rPr>
              <a:t> M, </a:t>
            </a:r>
            <a:r>
              <a:rPr lang="en-US" sz="1200" dirty="0" err="1">
                <a:effectLst/>
                <a:latin typeface="Helvetica" pitchFamily="2" charset="0"/>
              </a:rPr>
              <a:t>Carrithers</a:t>
            </a:r>
            <a:r>
              <a:rPr lang="en-US" sz="1200" dirty="0">
                <a:effectLst/>
                <a:latin typeface="Helvetica" pitchFamily="2" charset="0"/>
              </a:rPr>
              <a:t> J, </a:t>
            </a:r>
            <a:r>
              <a:rPr lang="en-US" sz="1200" dirty="0" err="1">
                <a:effectLst/>
                <a:latin typeface="Helvetica" pitchFamily="2" charset="0"/>
              </a:rPr>
              <a:t>Fluckey</a:t>
            </a:r>
            <a:r>
              <a:rPr lang="en-US" sz="1200" dirty="0">
                <a:effectLst/>
                <a:latin typeface="Helvetica" pitchFamily="2" charset="0"/>
              </a:rPr>
              <a:t> J, Trappe T. Single muscle </a:t>
            </a:r>
            <a:r>
              <a:rPr lang="en-US" sz="1200" dirty="0" err="1">
                <a:effectLst/>
                <a:latin typeface="Helvetica" pitchFamily="2" charset="0"/>
              </a:rPr>
              <a:t>fibre</a:t>
            </a:r>
            <a:r>
              <a:rPr lang="en-US" sz="1200" dirty="0">
                <a:effectLst/>
                <a:latin typeface="Helvetica" pitchFamily="2" charset="0"/>
              </a:rPr>
              <a:t> contractile properties in young and old men and women. J Physiol.</a:t>
            </a:r>
          </a:p>
          <a:p>
            <a:r>
              <a:rPr lang="en-US" sz="1200" dirty="0">
                <a:effectLst/>
                <a:latin typeface="Helvetica" pitchFamily="2" charset="0"/>
              </a:rPr>
              <a:t>      2003;552(1):47–58.</a:t>
            </a:r>
          </a:p>
          <a:p>
            <a:pPr marL="228600" indent="-228600">
              <a:buFont typeface="+mj-lt"/>
              <a:buAutoNum type="arabicPeriod" startAt="28"/>
            </a:pPr>
            <a:endParaRPr lang="en-US" sz="1200" dirty="0">
              <a:effectLst/>
              <a:latin typeface="Helvetica" pitchFamily="2" charset="0"/>
            </a:endParaRPr>
          </a:p>
          <a:p>
            <a:pPr marL="228600" indent="-228600">
              <a:buFont typeface="+mj-lt"/>
              <a:buAutoNum type="arabicPeriod" startAt="30"/>
            </a:pPr>
            <a:r>
              <a:rPr lang="en-US" sz="1200" dirty="0" err="1">
                <a:effectLst/>
                <a:latin typeface="Helvetica" pitchFamily="2" charset="0"/>
              </a:rPr>
              <a:t>Barnouin</a:t>
            </a:r>
            <a:r>
              <a:rPr lang="en-US" sz="1200" dirty="0">
                <a:effectLst/>
                <a:latin typeface="Helvetica" pitchFamily="2" charset="0"/>
              </a:rPr>
              <a:t> Y, McPhee JS, Butler-Browne G, et al. Coupling between skeletal muscle fiber size and capillarization is maintained during healthy aging. J Cachexia Sarcopenia Muscle. 2017;8(4):647–59</a:t>
            </a:r>
          </a:p>
          <a:p>
            <a:pPr marL="228600" indent="-228600">
              <a:buFont typeface="+mj-lt"/>
              <a:buAutoNum type="arabicPeriod" startAt="30"/>
            </a:pPr>
            <a:endParaRPr lang="en-US" sz="1200" dirty="0">
              <a:latin typeface="Helvetica" pitchFamily="2" charset="0"/>
            </a:endParaRPr>
          </a:p>
          <a:p>
            <a:pPr marL="228600" indent="-228600">
              <a:buFont typeface="+mj-lt"/>
              <a:buAutoNum type="arabicPeriod" startAt="30"/>
            </a:pPr>
            <a:r>
              <a:rPr lang="en-US" sz="1200" dirty="0">
                <a:effectLst/>
                <a:latin typeface="Helvetica" pitchFamily="2" charset="0"/>
              </a:rPr>
              <a:t>Miller AE, MacDougall JD, Tarnopolsky MA, Sale DG. Gender differences in strength and muscle fiber characteristics. </a:t>
            </a:r>
            <a:r>
              <a:rPr lang="en-US" sz="1200" dirty="0" err="1">
                <a:effectLst/>
                <a:latin typeface="Helvetica" pitchFamily="2" charset="0"/>
              </a:rPr>
              <a:t>Eur</a:t>
            </a:r>
            <a:r>
              <a:rPr lang="en-US" sz="1200" dirty="0">
                <a:effectLst/>
                <a:latin typeface="Helvetica" pitchFamily="2" charset="0"/>
              </a:rPr>
              <a:t> J Appl </a:t>
            </a:r>
            <a:r>
              <a:rPr lang="en-US" sz="1200" dirty="0" err="1">
                <a:effectLst/>
                <a:latin typeface="Helvetica" pitchFamily="2" charset="0"/>
              </a:rPr>
              <a:t>Physiol</a:t>
            </a:r>
            <a:r>
              <a:rPr lang="en-US" sz="1200" dirty="0">
                <a:effectLst/>
                <a:latin typeface="Helvetica" pitchFamily="2" charset="0"/>
              </a:rPr>
              <a:t> </a:t>
            </a:r>
            <a:r>
              <a:rPr lang="en-US" sz="1200" dirty="0" err="1">
                <a:effectLst/>
                <a:latin typeface="Helvetica" pitchFamily="2" charset="0"/>
              </a:rPr>
              <a:t>Occup</a:t>
            </a:r>
            <a:r>
              <a:rPr lang="en-US" sz="1200" dirty="0">
                <a:effectLst/>
                <a:latin typeface="Helvetica" pitchFamily="2" charset="0"/>
              </a:rPr>
              <a:t> Physiol.</a:t>
            </a:r>
          </a:p>
          <a:p>
            <a:r>
              <a:rPr lang="en-US" sz="1200" dirty="0">
                <a:effectLst/>
                <a:latin typeface="Helvetica" pitchFamily="2" charset="0"/>
              </a:rPr>
              <a:t>     1993;66(3):254–62.</a:t>
            </a:r>
          </a:p>
          <a:p>
            <a:pPr marL="228600" indent="-228600">
              <a:buFont typeface="+mj-lt"/>
              <a:buAutoNum type="arabicPeriod" startAt="30"/>
            </a:pPr>
            <a:endParaRPr lang="en-US" sz="1200" dirty="0">
              <a:effectLst/>
              <a:latin typeface="Helvetica" pitchFamily="2" charset="0"/>
            </a:endParaRPr>
          </a:p>
          <a:p>
            <a:pPr marL="228600" indent="-228600">
              <a:buFont typeface="+mj-lt"/>
              <a:buAutoNum type="arabicPeriod" startAt="32"/>
            </a:pPr>
            <a:r>
              <a:rPr lang="en-US" sz="1200" dirty="0">
                <a:effectLst/>
                <a:latin typeface="Helvetica" pitchFamily="2" charset="0"/>
              </a:rPr>
              <a:t>Hubal MJ, </a:t>
            </a:r>
            <a:r>
              <a:rPr lang="en-US" sz="1200" dirty="0" err="1">
                <a:effectLst/>
                <a:latin typeface="Helvetica" pitchFamily="2" charset="0"/>
              </a:rPr>
              <a:t>Gordish-Dressman</a:t>
            </a:r>
            <a:r>
              <a:rPr lang="en-US" sz="1200" dirty="0">
                <a:effectLst/>
                <a:latin typeface="Helvetica" pitchFamily="2" charset="0"/>
              </a:rPr>
              <a:t> H, Thompson PD, et al. Variability in muscle size and strength gain after unilateral resistance training. Med Sci Sports</a:t>
            </a:r>
          </a:p>
          <a:p>
            <a:r>
              <a:rPr lang="en-US" sz="1200" dirty="0">
                <a:effectLst/>
                <a:latin typeface="Helvetica" pitchFamily="2" charset="0"/>
              </a:rPr>
              <a:t>     </a:t>
            </a:r>
            <a:r>
              <a:rPr lang="en-US" sz="1200" dirty="0" err="1">
                <a:effectLst/>
                <a:latin typeface="Helvetica" pitchFamily="2" charset="0"/>
              </a:rPr>
              <a:t>Exerc</a:t>
            </a:r>
            <a:r>
              <a:rPr lang="en-US" sz="1200" dirty="0">
                <a:effectLst/>
                <a:latin typeface="Helvetica" pitchFamily="2" charset="0"/>
              </a:rPr>
              <a:t>. 2005;37(6):964–72.</a:t>
            </a:r>
          </a:p>
          <a:p>
            <a:pPr marL="228600" indent="-228600">
              <a:buFont typeface="+mj-lt"/>
              <a:buAutoNum type="arabicPeriod" startAt="30"/>
            </a:pPr>
            <a:endParaRPr lang="en-US" sz="1200" dirty="0">
              <a:effectLst/>
              <a:latin typeface="Helvetica" pitchFamily="2" charset="0"/>
            </a:endParaRPr>
          </a:p>
          <a:p>
            <a:pPr marL="228600" indent="-228600">
              <a:buFont typeface="+mj-lt"/>
              <a:buAutoNum type="arabicPeriod" startAt="33"/>
            </a:pPr>
            <a:r>
              <a:rPr lang="en-US" sz="1200" dirty="0">
                <a:effectLst/>
                <a:latin typeface="Helvetica" pitchFamily="2" charset="0"/>
              </a:rPr>
              <a:t>Alcazar J, </a:t>
            </a:r>
            <a:r>
              <a:rPr lang="en-US" sz="1200" dirty="0" err="1">
                <a:effectLst/>
                <a:latin typeface="Helvetica" pitchFamily="2" charset="0"/>
              </a:rPr>
              <a:t>Aagaard</a:t>
            </a:r>
            <a:r>
              <a:rPr lang="en-US" sz="1200" dirty="0">
                <a:effectLst/>
                <a:latin typeface="Helvetica" pitchFamily="2" charset="0"/>
              </a:rPr>
              <a:t> P, Haddock B, et al. Age- and sex-specific changes in lower-limb muscle power throughout the lifespan. J </a:t>
            </a:r>
            <a:r>
              <a:rPr lang="en-US" sz="1200" dirty="0" err="1">
                <a:effectLst/>
                <a:latin typeface="Helvetica" pitchFamily="2" charset="0"/>
              </a:rPr>
              <a:t>Gerontol</a:t>
            </a:r>
            <a:r>
              <a:rPr lang="en-US" sz="1200" dirty="0">
                <a:effectLst/>
                <a:latin typeface="Helvetica" pitchFamily="2" charset="0"/>
              </a:rPr>
              <a:t> A Biol Sci</a:t>
            </a:r>
          </a:p>
          <a:p>
            <a:r>
              <a:rPr lang="en-US" sz="1200" dirty="0">
                <a:effectLst/>
                <a:latin typeface="Helvetica" pitchFamily="2" charset="0"/>
              </a:rPr>
              <a:t>     Med Sci. 2020;75(7):1369–78.</a:t>
            </a:r>
          </a:p>
          <a:p>
            <a:pPr marL="228600" indent="-228600">
              <a:buFont typeface="+mj-lt"/>
              <a:buAutoNum type="arabicPeriod" startAt="30"/>
            </a:pPr>
            <a:endParaRPr lang="en-US" sz="1200" dirty="0">
              <a:latin typeface="Helvetica" pitchFamily="2" charset="0"/>
            </a:endParaRPr>
          </a:p>
          <a:p>
            <a:pPr marL="228600" indent="-228600">
              <a:buFont typeface="+mj-lt"/>
              <a:buAutoNum type="arabicPeriod" startAt="34"/>
            </a:pPr>
            <a:r>
              <a:rPr lang="en-US" sz="1200" dirty="0">
                <a:effectLst/>
                <a:latin typeface="Helvetica" pitchFamily="2" charset="0"/>
              </a:rPr>
              <a:t>Sundberg CW, </a:t>
            </a:r>
            <a:r>
              <a:rPr lang="en-US" sz="1200" dirty="0" err="1">
                <a:effectLst/>
                <a:latin typeface="Helvetica" pitchFamily="2" charset="0"/>
              </a:rPr>
              <a:t>Kuplic</a:t>
            </a:r>
            <a:r>
              <a:rPr lang="en-US" sz="1200" dirty="0">
                <a:effectLst/>
                <a:latin typeface="Helvetica" pitchFamily="2" charset="0"/>
              </a:rPr>
              <a:t> A, </a:t>
            </a:r>
            <a:r>
              <a:rPr lang="en-US" sz="1200" dirty="0" err="1">
                <a:effectLst/>
                <a:latin typeface="Helvetica" pitchFamily="2" charset="0"/>
              </a:rPr>
              <a:t>Hassanlouei</a:t>
            </a:r>
            <a:r>
              <a:rPr lang="en-US" sz="1200" dirty="0">
                <a:effectLst/>
                <a:latin typeface="Helvetica" pitchFamily="2" charset="0"/>
              </a:rPr>
              <a:t> H, Hunter SK. Mechanisms for the age-related increase in fatigability of the knee extensors in old and very old</a:t>
            </a:r>
          </a:p>
          <a:p>
            <a:r>
              <a:rPr lang="en-US" sz="1200" dirty="0">
                <a:effectLst/>
                <a:latin typeface="Helvetica" pitchFamily="2" charset="0"/>
              </a:rPr>
              <a:t>      adults. J Appl Physiol. 2018;125(1):146–58.</a:t>
            </a:r>
          </a:p>
          <a:p>
            <a:pPr marL="228600" indent="-228600">
              <a:buFont typeface="+mj-lt"/>
              <a:buAutoNum type="arabicPeriod" startAt="30"/>
            </a:pPr>
            <a:endParaRPr lang="en-US" sz="1200" dirty="0">
              <a:effectLst/>
              <a:latin typeface="Helvetica" pitchFamily="2" charset="0"/>
            </a:endParaRPr>
          </a:p>
          <a:p>
            <a:pPr marL="228600" indent="-228600">
              <a:buFont typeface="+mj-lt"/>
              <a:buAutoNum type="arabicPeriod" startAt="35"/>
            </a:pPr>
            <a:r>
              <a:rPr lang="en-US" sz="1200" dirty="0" err="1">
                <a:effectLst/>
                <a:latin typeface="Helvetica" pitchFamily="2" charset="0"/>
              </a:rPr>
              <a:t>Senefeld</a:t>
            </a:r>
            <a:r>
              <a:rPr lang="en-US" sz="1200" dirty="0">
                <a:effectLst/>
                <a:latin typeface="Helvetica" pitchFamily="2" charset="0"/>
              </a:rPr>
              <a:t> J, Yoon T, </a:t>
            </a:r>
            <a:r>
              <a:rPr lang="en-US" sz="1200" dirty="0" err="1">
                <a:effectLst/>
                <a:latin typeface="Helvetica" pitchFamily="2" charset="0"/>
              </a:rPr>
              <a:t>Bement</a:t>
            </a:r>
            <a:r>
              <a:rPr lang="en-US" sz="1200" dirty="0">
                <a:effectLst/>
                <a:latin typeface="Helvetica" pitchFamily="2" charset="0"/>
              </a:rPr>
              <a:t> MH, Hunter SK. Fatigue and recovery from dynamic contractions in men and women differ for arm and leg muscles. Muscle</a:t>
            </a:r>
          </a:p>
          <a:p>
            <a:r>
              <a:rPr lang="en-US" sz="1200" dirty="0">
                <a:effectLst/>
                <a:latin typeface="Helvetica" pitchFamily="2" charset="0"/>
              </a:rPr>
              <a:t>      Nerve. 2013;48(3):436–9.</a:t>
            </a: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p:txBody>
      </p:sp>
    </p:spTree>
    <p:extLst>
      <p:ext uri="{BB962C8B-B14F-4D97-AF65-F5344CB8AC3E}">
        <p14:creationId xmlns:p14="http://schemas.microsoft.com/office/powerpoint/2010/main" val="243731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21</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723481" y="532563"/>
            <a:ext cx="11004693" cy="7478970"/>
          </a:xfrm>
          <a:prstGeom prst="rect">
            <a:avLst/>
          </a:prstGeom>
          <a:noFill/>
        </p:spPr>
        <p:txBody>
          <a:bodyPr wrap="square" rtlCol="0">
            <a:spAutoFit/>
          </a:bodyPr>
          <a:lstStyle/>
          <a:p>
            <a:pPr marL="228600" indent="-228600">
              <a:buFont typeface="+mj-lt"/>
              <a:buAutoNum type="arabicPeriod" startAt="36"/>
            </a:pPr>
            <a:r>
              <a:rPr lang="en-US" sz="1200" dirty="0" err="1">
                <a:effectLst/>
                <a:latin typeface="Helvetica" pitchFamily="2" charset="0"/>
              </a:rPr>
              <a:t>Senefeld</a:t>
            </a:r>
            <a:r>
              <a:rPr lang="en-US" sz="1200" dirty="0">
                <a:effectLst/>
                <a:latin typeface="Helvetica" pitchFamily="2" charset="0"/>
              </a:rPr>
              <a:t> J, Yoon T, Hunter SK. Age differences in dynamic fatigability and variability of arm and leg muscles: associations with physical function. Exp</a:t>
            </a:r>
          </a:p>
          <a:p>
            <a:r>
              <a:rPr lang="en-US" sz="1200" dirty="0">
                <a:effectLst/>
                <a:latin typeface="Helvetica" pitchFamily="2" charset="0"/>
              </a:rPr>
              <a:t>    </a:t>
            </a:r>
            <a:r>
              <a:rPr lang="en-US" sz="1200" dirty="0" err="1">
                <a:effectLst/>
                <a:latin typeface="Helvetica" pitchFamily="2" charset="0"/>
              </a:rPr>
              <a:t>Gerontol</a:t>
            </a:r>
            <a:r>
              <a:rPr lang="en-US" sz="1200" dirty="0">
                <a:effectLst/>
                <a:latin typeface="Helvetica" pitchFamily="2" charset="0"/>
              </a:rPr>
              <a:t>. 2017;87(Pt A):74–83.</a:t>
            </a:r>
          </a:p>
          <a:p>
            <a:pPr marL="228600" indent="-228600">
              <a:buFont typeface="+mj-lt"/>
              <a:buAutoNum type="arabicPeriod"/>
            </a:pPr>
            <a:endParaRPr lang="en-US" sz="1200" dirty="0">
              <a:latin typeface="Helvetica" pitchFamily="2" charset="0"/>
            </a:endParaRPr>
          </a:p>
          <a:p>
            <a:pPr marL="228600" indent="-228600">
              <a:buFont typeface="+mj-lt"/>
              <a:buAutoNum type="arabicPeriod" startAt="37"/>
            </a:pPr>
            <a:r>
              <a:rPr lang="en-US" sz="1200" dirty="0">
                <a:effectLst/>
                <a:latin typeface="Helvetica" pitchFamily="2" charset="0"/>
              </a:rPr>
              <a:t>Russ DW, Towse TF, </a:t>
            </a:r>
            <a:r>
              <a:rPr lang="en-US" sz="1200" dirty="0" err="1">
                <a:effectLst/>
                <a:latin typeface="Helvetica" pitchFamily="2" charset="0"/>
              </a:rPr>
              <a:t>Wigmore</a:t>
            </a:r>
            <a:r>
              <a:rPr lang="en-US" sz="1200" dirty="0">
                <a:effectLst/>
                <a:latin typeface="Helvetica" pitchFamily="2" charset="0"/>
              </a:rPr>
              <a:t> DM, Lanza IR, Kent-Braun JA. Contrasting influences of age and sex on muscle fatigue. Med Sci Sports </a:t>
            </a:r>
            <a:r>
              <a:rPr lang="en-US" sz="1200" dirty="0" err="1">
                <a:effectLst/>
                <a:latin typeface="Helvetica" pitchFamily="2" charset="0"/>
              </a:rPr>
              <a:t>Exerc</a:t>
            </a:r>
            <a:r>
              <a:rPr lang="en-US" sz="1200" dirty="0">
                <a:effectLst/>
                <a:latin typeface="Helvetica" pitchFamily="2" charset="0"/>
              </a:rPr>
              <a:t>. 2008;40(2):</a:t>
            </a:r>
          </a:p>
          <a:p>
            <a:r>
              <a:rPr lang="en-US" sz="1200" dirty="0">
                <a:effectLst/>
                <a:latin typeface="Helvetica" pitchFamily="2" charset="0"/>
              </a:rPr>
              <a:t>     234–41.</a:t>
            </a:r>
          </a:p>
          <a:p>
            <a:pPr marL="228600" indent="-228600">
              <a:buFont typeface="+mj-lt"/>
              <a:buAutoNum type="arabicPeriod"/>
            </a:pPr>
            <a:endParaRPr lang="en-US" sz="1200" dirty="0">
              <a:effectLst/>
              <a:latin typeface="Helvetica" pitchFamily="2" charset="0"/>
            </a:endParaRPr>
          </a:p>
          <a:p>
            <a:pPr marL="228600" indent="-228600">
              <a:buFont typeface="+mj-lt"/>
              <a:buAutoNum type="arabicPeriod" startAt="38"/>
            </a:pPr>
            <a:r>
              <a:rPr lang="en-US" sz="1200" dirty="0" err="1">
                <a:effectLst/>
                <a:latin typeface="Helvetica" pitchFamily="2" charset="0"/>
              </a:rPr>
              <a:t>Avin</a:t>
            </a:r>
            <a:r>
              <a:rPr lang="en-US" sz="1200" dirty="0">
                <a:effectLst/>
                <a:latin typeface="Helvetica" pitchFamily="2" charset="0"/>
              </a:rPr>
              <a:t> KG, Naughton MR, Ford BW, et al. Sex differences in fatigue resistance are muscle group dependent. Med Sci Sports </a:t>
            </a:r>
            <a:r>
              <a:rPr lang="en-US" sz="1200" dirty="0" err="1">
                <a:effectLst/>
                <a:latin typeface="Helvetica" pitchFamily="2" charset="0"/>
              </a:rPr>
              <a:t>Exerc</a:t>
            </a:r>
            <a:r>
              <a:rPr lang="en-US" sz="1200" dirty="0">
                <a:effectLst/>
                <a:latin typeface="Helvetica" pitchFamily="2" charset="0"/>
              </a:rPr>
              <a:t>. 2010;42(10):1943–50.</a:t>
            </a:r>
          </a:p>
          <a:p>
            <a:pPr marL="228600" indent="-228600">
              <a:buFont typeface="+mj-lt"/>
              <a:buAutoNum type="arabicPeriod" startAt="38"/>
            </a:pPr>
            <a:endParaRPr lang="en-US" sz="1200" dirty="0">
              <a:effectLst/>
              <a:latin typeface="Helvetica" pitchFamily="2" charset="0"/>
            </a:endParaRPr>
          </a:p>
          <a:p>
            <a:pPr marL="228600" indent="-228600">
              <a:buFont typeface="+mj-lt"/>
              <a:buAutoNum type="arabicPeriod" startAt="38"/>
            </a:pPr>
            <a:r>
              <a:rPr lang="en-US" sz="1200" dirty="0">
                <a:effectLst/>
                <a:latin typeface="Helvetica" pitchFamily="2" charset="0"/>
              </a:rPr>
              <a:t>Maughan RJ, Watson JS, Weir J. Strength and cross-sectional area of human skeletal muscle. J Physiol. 1983;338:37–49</a:t>
            </a:r>
          </a:p>
          <a:p>
            <a:pPr marL="228600" indent="-228600">
              <a:buFont typeface="+mj-lt"/>
              <a:buAutoNum type="arabicPeriod" startAt="38"/>
            </a:pPr>
            <a:endParaRPr lang="en-US" sz="1200" dirty="0">
              <a:effectLst/>
              <a:latin typeface="Helvetica" pitchFamily="2" charset="0"/>
            </a:endParaRPr>
          </a:p>
          <a:p>
            <a:pPr marL="228600" indent="-228600">
              <a:buFont typeface="+mj-lt"/>
              <a:buAutoNum type="arabicPeriod" startAt="38"/>
            </a:pPr>
            <a:r>
              <a:rPr lang="en-US" sz="1200" dirty="0" err="1">
                <a:effectLst/>
                <a:latin typeface="Helvetica" pitchFamily="2" charset="0"/>
              </a:rPr>
              <a:t>Lindle</a:t>
            </a:r>
            <a:r>
              <a:rPr lang="en-US" sz="1200" dirty="0">
                <a:effectLst/>
                <a:latin typeface="Helvetica" pitchFamily="2" charset="0"/>
              </a:rPr>
              <a:t> RS, Metter EJ, Lynch NA, et al. Age and gender comparisons of muscle strength in 654 women and men aged 20–93 yr. J Appl Physiol. 1997;</a:t>
            </a:r>
          </a:p>
          <a:p>
            <a:r>
              <a:rPr lang="en-US" sz="1200" dirty="0">
                <a:effectLst/>
                <a:latin typeface="Helvetica" pitchFamily="2" charset="0"/>
              </a:rPr>
              <a:t>     83(5):1581–7. PubMed PMID: 9375323.</a:t>
            </a:r>
          </a:p>
          <a:p>
            <a:pPr marL="228600" indent="-228600">
              <a:buFont typeface="+mj-lt"/>
              <a:buAutoNum type="arabicPeriod"/>
            </a:pPr>
            <a:endParaRPr lang="en-US" sz="1200" dirty="0">
              <a:effectLst/>
              <a:latin typeface="Helvetica" pitchFamily="2" charset="0"/>
            </a:endParaRPr>
          </a:p>
          <a:p>
            <a:pPr marL="228600" indent="-228600">
              <a:buFont typeface="+mj-lt"/>
              <a:buAutoNum type="arabicPeriod" startAt="41"/>
            </a:pPr>
            <a:r>
              <a:rPr lang="en-US" sz="1200" dirty="0" err="1">
                <a:effectLst/>
                <a:latin typeface="Helvetica" pitchFamily="2" charset="0"/>
              </a:rPr>
              <a:t>Welle</a:t>
            </a:r>
            <a:r>
              <a:rPr lang="en-US" sz="1200" dirty="0">
                <a:effectLst/>
                <a:latin typeface="Helvetica" pitchFamily="2" charset="0"/>
              </a:rPr>
              <a:t> S, Tawil R, Thornton CA. Sex-related differences in gene expression in human skeletal muscle. </a:t>
            </a:r>
            <a:r>
              <a:rPr lang="en-US" sz="1200" dirty="0" err="1">
                <a:effectLst/>
                <a:latin typeface="Helvetica" pitchFamily="2" charset="0"/>
              </a:rPr>
              <a:t>PLoS</a:t>
            </a:r>
            <a:r>
              <a:rPr lang="en-US" sz="1200" dirty="0">
                <a:effectLst/>
                <a:latin typeface="Helvetica" pitchFamily="2" charset="0"/>
              </a:rPr>
              <a:t> One. 2008;3(1):e1385.</a:t>
            </a:r>
          </a:p>
          <a:p>
            <a:pPr marL="228600" indent="-228600">
              <a:buFont typeface="+mj-lt"/>
              <a:buAutoNum type="arabicPeriod" startAt="41"/>
            </a:pPr>
            <a:endParaRPr lang="en-US" sz="1200" dirty="0">
              <a:latin typeface="Helvetica" pitchFamily="2" charset="0"/>
            </a:endParaRPr>
          </a:p>
          <a:p>
            <a:pPr marL="228600" indent="-228600">
              <a:buFont typeface="+mj-lt"/>
              <a:buAutoNum type="arabicPeriod" startAt="41"/>
            </a:pPr>
            <a:r>
              <a:rPr lang="en-US" sz="1200" dirty="0">
                <a:effectLst/>
                <a:latin typeface="Helvetica" pitchFamily="2" charset="0"/>
              </a:rPr>
              <a:t>Ivey FM, Tracy BL, Lemmer JT, et al. Effects of strength training and detraining on muscle quality: age and gender comparisons. J </a:t>
            </a:r>
            <a:r>
              <a:rPr lang="en-US" sz="1200" dirty="0" err="1">
                <a:effectLst/>
                <a:latin typeface="Helvetica" pitchFamily="2" charset="0"/>
              </a:rPr>
              <a:t>Gerontol</a:t>
            </a:r>
            <a:r>
              <a:rPr lang="en-US" sz="1200" dirty="0">
                <a:effectLst/>
                <a:latin typeface="Helvetica" pitchFamily="2" charset="0"/>
              </a:rPr>
              <a:t> A Biol Sci Med Sci. 2000;55(3):B152–7; discussion B8-9. PubMed PMID: 10795719.</a:t>
            </a:r>
          </a:p>
          <a:p>
            <a:pPr marL="228600" indent="-228600">
              <a:buFont typeface="+mj-lt"/>
              <a:buAutoNum type="arabicPeriod" startAt="41"/>
            </a:pPr>
            <a:endParaRPr lang="en-US" sz="1200" dirty="0">
              <a:latin typeface="Helvetica" pitchFamily="2" charset="0"/>
            </a:endParaRPr>
          </a:p>
          <a:p>
            <a:pPr marL="228600" indent="-228600">
              <a:buFont typeface="+mj-lt"/>
              <a:buAutoNum type="arabicPeriod" startAt="41"/>
            </a:pPr>
            <a:r>
              <a:rPr lang="en-US" sz="1200" dirty="0">
                <a:effectLst/>
                <a:latin typeface="Helvetica" pitchFamily="2" charset="0"/>
              </a:rPr>
              <a:t>Sundberg CW, Hunter SK, Bundle MW. Rates of performance loss and neuromuscular activity in men and women during cycling: evidence for a common</a:t>
            </a:r>
          </a:p>
          <a:p>
            <a:r>
              <a:rPr lang="en-US" sz="1200" dirty="0">
                <a:effectLst/>
                <a:latin typeface="Helvetica" pitchFamily="2" charset="0"/>
              </a:rPr>
              <a:t>      metabolic basis of muscle fatigue. J Appl Physiol. 2017;122(1):130–41.</a:t>
            </a:r>
          </a:p>
          <a:p>
            <a:pPr marL="228600" indent="-228600">
              <a:buFont typeface="+mj-lt"/>
              <a:buAutoNum type="arabicPeriod"/>
            </a:pPr>
            <a:endParaRPr lang="en-US" sz="1200" dirty="0">
              <a:latin typeface="Helvetica" pitchFamily="2" charset="0"/>
            </a:endParaRPr>
          </a:p>
          <a:p>
            <a:pPr marL="228600" indent="-228600">
              <a:buFont typeface="+mj-lt"/>
              <a:buAutoNum type="arabicPeriod" startAt="44"/>
            </a:pPr>
            <a:r>
              <a:rPr lang="en-US" sz="1200" dirty="0">
                <a:effectLst/>
                <a:latin typeface="Helvetica" pitchFamily="2" charset="0"/>
              </a:rPr>
              <a:t>James JJ, Leach OK, Young AM, et al. The exercise power-duration relationship is equally reproducible in eumenorrheic female and male humans. J Appl</a:t>
            </a:r>
          </a:p>
          <a:p>
            <a:r>
              <a:rPr lang="en-US" sz="1200" dirty="0">
                <a:effectLst/>
                <a:latin typeface="Helvetica" pitchFamily="2" charset="0"/>
              </a:rPr>
              <a:t>     Physiol. 2023;134(2):230–41.</a:t>
            </a:r>
          </a:p>
          <a:p>
            <a:pPr marL="228600" indent="-228600">
              <a:buFont typeface="+mj-lt"/>
              <a:buAutoNum type="arabicPeriod"/>
            </a:pPr>
            <a:endParaRPr lang="en-US" sz="1200" dirty="0">
              <a:effectLst/>
              <a:latin typeface="Helvetica" pitchFamily="2" charset="0"/>
            </a:endParaRPr>
          </a:p>
          <a:p>
            <a:pPr marL="228600" indent="-228600">
              <a:buFont typeface="+mj-lt"/>
              <a:buAutoNum type="arabicPeriod" startAt="45"/>
            </a:pPr>
            <a:r>
              <a:rPr lang="en-US" sz="1200" dirty="0" err="1">
                <a:effectLst/>
                <a:latin typeface="Helvetica" pitchFamily="2" charset="0"/>
              </a:rPr>
              <a:t>Esbjornsson-Liljedahl</a:t>
            </a:r>
            <a:r>
              <a:rPr lang="en-US" sz="1200" dirty="0">
                <a:effectLst/>
                <a:latin typeface="Helvetica" pitchFamily="2" charset="0"/>
              </a:rPr>
              <a:t> M, </a:t>
            </a:r>
            <a:r>
              <a:rPr lang="en-US" sz="1200" dirty="0" err="1">
                <a:effectLst/>
                <a:latin typeface="Helvetica" pitchFamily="2" charset="0"/>
              </a:rPr>
              <a:t>Bodin</a:t>
            </a:r>
            <a:r>
              <a:rPr lang="en-US" sz="1200" dirty="0">
                <a:effectLst/>
                <a:latin typeface="Helvetica" pitchFamily="2" charset="0"/>
              </a:rPr>
              <a:t> K, Jansson E. Smaller muscle ATP reduction in women than in men by repeated bouts of sprint exercise. J Appl Physiol.</a:t>
            </a:r>
          </a:p>
          <a:p>
            <a:r>
              <a:rPr lang="en-US" sz="1200" dirty="0">
                <a:effectLst/>
                <a:latin typeface="Helvetica" pitchFamily="2" charset="0"/>
              </a:rPr>
              <a:t>      2002;93(3):1075–83. PubMed PMID: 12183505.</a:t>
            </a:r>
          </a:p>
          <a:p>
            <a:pPr marL="228600" indent="-228600">
              <a:buFont typeface="+mj-lt"/>
              <a:buAutoNum type="arabicPeriod"/>
            </a:pPr>
            <a:endParaRPr lang="en-US" sz="1200" dirty="0">
              <a:effectLst/>
              <a:latin typeface="Helvetica" pitchFamily="2" charset="0"/>
            </a:endParaRPr>
          </a:p>
          <a:p>
            <a:pPr marL="228600" indent="-228600">
              <a:buFont typeface="+mj-lt"/>
              <a:buAutoNum type="arabicPeriod" startAt="46"/>
            </a:pPr>
            <a:r>
              <a:rPr lang="en-US" sz="1200" dirty="0" err="1">
                <a:effectLst/>
                <a:latin typeface="Helvetica" pitchFamily="2" charset="0"/>
              </a:rPr>
              <a:t>Zera</a:t>
            </a:r>
            <a:r>
              <a:rPr lang="en-US" sz="1200" dirty="0">
                <a:effectLst/>
                <a:latin typeface="Helvetica" pitchFamily="2" charset="0"/>
              </a:rPr>
              <a:t> JN, Nagle EF, Connell E, et al. Gender differences and the influence of body composition on land and pool-based assessments of anaerobic power</a:t>
            </a:r>
          </a:p>
          <a:p>
            <a:r>
              <a:rPr lang="en-US" sz="1200" dirty="0">
                <a:effectLst/>
                <a:latin typeface="Helvetica" pitchFamily="2" charset="0"/>
              </a:rPr>
              <a:t>      and capacity. Int J Environ Res Public Health. 2022;19(13):7902.</a:t>
            </a:r>
          </a:p>
          <a:p>
            <a:pPr marL="228600" indent="-228600">
              <a:buFont typeface="+mj-lt"/>
              <a:buAutoNum type="arabicPeriod"/>
            </a:pPr>
            <a:endParaRPr lang="en-US" sz="1200" dirty="0">
              <a:effectLst/>
              <a:latin typeface="Helvetica" pitchFamily="2" charset="0"/>
            </a:endParaRPr>
          </a:p>
          <a:p>
            <a:pPr marL="228600" indent="-228600">
              <a:buFont typeface="+mj-lt"/>
              <a:buAutoNum type="arabicPeriod" startAt="47"/>
            </a:pPr>
            <a:r>
              <a:rPr lang="en-US" sz="1200" dirty="0" err="1">
                <a:effectLst/>
                <a:latin typeface="Helvetica" pitchFamily="2" charset="0"/>
              </a:rPr>
              <a:t>Sollie</a:t>
            </a:r>
            <a:r>
              <a:rPr lang="en-US" sz="1200" dirty="0">
                <a:effectLst/>
                <a:latin typeface="Helvetica" pitchFamily="2" charset="0"/>
              </a:rPr>
              <a:t> O, </a:t>
            </a:r>
            <a:r>
              <a:rPr lang="en-US" sz="1200" dirty="0" err="1">
                <a:effectLst/>
                <a:latin typeface="Helvetica" pitchFamily="2" charset="0"/>
              </a:rPr>
              <a:t>Losnegard</a:t>
            </a:r>
            <a:r>
              <a:rPr lang="en-US" sz="1200" dirty="0">
                <a:effectLst/>
                <a:latin typeface="Helvetica" pitchFamily="2" charset="0"/>
              </a:rPr>
              <a:t> T. Sex differences in physiological determinants of performance in elite adolescent, junior, and senior cross-country skiers. Int J</a:t>
            </a:r>
          </a:p>
          <a:p>
            <a:r>
              <a:rPr lang="en-US" sz="1200" dirty="0">
                <a:effectLst/>
                <a:latin typeface="Helvetica" pitchFamily="2" charset="0"/>
              </a:rPr>
              <a:t>      Sports </a:t>
            </a:r>
            <a:r>
              <a:rPr lang="en-US" sz="1200" dirty="0" err="1">
                <a:effectLst/>
                <a:latin typeface="Helvetica" pitchFamily="2" charset="0"/>
              </a:rPr>
              <a:t>Physiol</a:t>
            </a:r>
            <a:r>
              <a:rPr lang="en-US" sz="1200" dirty="0">
                <a:effectLst/>
                <a:latin typeface="Helvetica" pitchFamily="2" charset="0"/>
              </a:rPr>
              <a:t> Perform. 2022;17(8):1304–11.</a:t>
            </a:r>
          </a:p>
          <a:p>
            <a:pPr marL="228600" indent="-228600">
              <a:buFont typeface="+mj-lt"/>
              <a:buAutoNum type="arabicPeriod"/>
            </a:pPr>
            <a:endParaRPr lang="en-US" sz="1200" dirty="0">
              <a:effectLst/>
              <a:latin typeface="Helvetica" pitchFamily="2" charset="0"/>
            </a:endParaRPr>
          </a:p>
          <a:p>
            <a:pPr marL="228600" indent="-228600">
              <a:buFont typeface="+mj-lt"/>
              <a:buAutoNum type="arabicPeriod" startAt="48"/>
            </a:pPr>
            <a:r>
              <a:rPr lang="en-US" sz="1200" dirty="0">
                <a:effectLst/>
                <a:latin typeface="Helvetica" pitchFamily="2" charset="0"/>
              </a:rPr>
              <a:t>Mayhew JL, Salm PC. Gender differences in anaerobic power tests. </a:t>
            </a:r>
            <a:r>
              <a:rPr lang="en-US" sz="1200" dirty="0" err="1">
                <a:effectLst/>
                <a:latin typeface="Helvetica" pitchFamily="2" charset="0"/>
              </a:rPr>
              <a:t>Eur</a:t>
            </a:r>
            <a:r>
              <a:rPr lang="en-US" sz="1200" dirty="0">
                <a:effectLst/>
                <a:latin typeface="Helvetica" pitchFamily="2" charset="0"/>
              </a:rPr>
              <a:t> J Appl </a:t>
            </a:r>
            <a:r>
              <a:rPr lang="en-US" sz="1200" dirty="0" err="1">
                <a:effectLst/>
                <a:latin typeface="Helvetica" pitchFamily="2" charset="0"/>
              </a:rPr>
              <a:t>Physiol</a:t>
            </a:r>
            <a:r>
              <a:rPr lang="en-US" sz="1200" dirty="0">
                <a:effectLst/>
                <a:latin typeface="Helvetica" pitchFamily="2" charset="0"/>
              </a:rPr>
              <a:t> </a:t>
            </a:r>
            <a:r>
              <a:rPr lang="en-US" sz="1200" dirty="0" err="1">
                <a:effectLst/>
                <a:latin typeface="Helvetica" pitchFamily="2" charset="0"/>
              </a:rPr>
              <a:t>Occup</a:t>
            </a:r>
            <a:r>
              <a:rPr lang="en-US" sz="1200" dirty="0">
                <a:effectLst/>
                <a:latin typeface="Helvetica" pitchFamily="2" charset="0"/>
              </a:rPr>
              <a:t> Physiol. 1990;60(2):133–8.</a:t>
            </a:r>
          </a:p>
          <a:p>
            <a:endParaRPr lang="en-US" sz="1200" dirty="0">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p:txBody>
      </p:sp>
    </p:spTree>
    <p:extLst>
      <p:ext uri="{BB962C8B-B14F-4D97-AF65-F5344CB8AC3E}">
        <p14:creationId xmlns:p14="http://schemas.microsoft.com/office/powerpoint/2010/main" val="128662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22</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593653" y="467746"/>
            <a:ext cx="11004693" cy="7294305"/>
          </a:xfrm>
          <a:prstGeom prst="rect">
            <a:avLst/>
          </a:prstGeom>
          <a:noFill/>
        </p:spPr>
        <p:txBody>
          <a:bodyPr wrap="square" rtlCol="0">
            <a:spAutoFit/>
          </a:bodyPr>
          <a:lstStyle/>
          <a:p>
            <a:pPr marL="228600" indent="-228600">
              <a:buFont typeface="+mj-lt"/>
              <a:buAutoNum type="arabicPeriod" startAt="49"/>
            </a:pPr>
            <a:r>
              <a:rPr lang="en-US" sz="1200" dirty="0">
                <a:effectLst/>
                <a:latin typeface="Helvetica" pitchFamily="2" charset="0"/>
              </a:rPr>
              <a:t>Maud PJ, Shultz BB. Gender comparisons in anaerobic power and anaerobic capacity tests. Br J Sports Med. 1986;20(2):51–4.</a:t>
            </a:r>
          </a:p>
          <a:p>
            <a:pPr marL="228600" indent="-228600">
              <a:buFont typeface="+mj-lt"/>
              <a:buAutoNum type="arabicPeriod" startAt="49"/>
            </a:pPr>
            <a:endParaRPr lang="en-US" sz="1200" dirty="0">
              <a:latin typeface="Helvetica" pitchFamily="2" charset="0"/>
            </a:endParaRPr>
          </a:p>
          <a:p>
            <a:pPr marL="228600" indent="-228600">
              <a:buFont typeface="+mj-lt"/>
              <a:buAutoNum type="arabicPeriod" startAt="49"/>
            </a:pPr>
            <a:r>
              <a:rPr lang="en-US" sz="1200" dirty="0">
                <a:effectLst/>
                <a:latin typeface="Helvetica" pitchFamily="2" charset="0"/>
              </a:rPr>
              <a:t>Weber CL, Chia M, Inbar O. Gender differences in anaerobic power of the arms and legs—a scaling issue. Med Sci Sports </a:t>
            </a:r>
            <a:r>
              <a:rPr lang="en-US" sz="1200" dirty="0" err="1">
                <a:effectLst/>
                <a:latin typeface="Helvetica" pitchFamily="2" charset="0"/>
              </a:rPr>
              <a:t>Exerc</a:t>
            </a:r>
            <a:r>
              <a:rPr lang="en-US" sz="1200" dirty="0">
                <a:effectLst/>
                <a:latin typeface="Helvetica" pitchFamily="2" charset="0"/>
              </a:rPr>
              <a:t>. 2006;38(1):129–37.</a:t>
            </a:r>
          </a:p>
          <a:p>
            <a:pPr marL="228600" indent="-228600">
              <a:buFont typeface="+mj-lt"/>
              <a:buAutoNum type="arabicPeriod" startAt="49"/>
            </a:pPr>
            <a:endParaRPr lang="en-US" sz="1200" dirty="0">
              <a:latin typeface="Helvetica" pitchFamily="2" charset="0"/>
            </a:endParaRPr>
          </a:p>
          <a:p>
            <a:pPr marL="228600" indent="-228600">
              <a:buFont typeface="+mj-lt"/>
              <a:buAutoNum type="arabicPeriod" startAt="49"/>
            </a:pPr>
            <a:r>
              <a:rPr lang="en-US" sz="1200" dirty="0">
                <a:effectLst/>
                <a:latin typeface="Helvetica" pitchFamily="2" charset="0"/>
              </a:rPr>
              <a:t>Mayhew JL, Hancock K, </a:t>
            </a:r>
            <a:r>
              <a:rPr lang="en-US" sz="1200" dirty="0" err="1">
                <a:effectLst/>
                <a:latin typeface="Helvetica" pitchFamily="2" charset="0"/>
              </a:rPr>
              <a:t>Rollison</a:t>
            </a:r>
            <a:r>
              <a:rPr lang="en-US" sz="1200" dirty="0">
                <a:effectLst/>
                <a:latin typeface="Helvetica" pitchFamily="2" charset="0"/>
              </a:rPr>
              <a:t> L, Ball TE, Bowen JC. Contributions of strength and body composition to the gender difference in anaerobic power.</a:t>
            </a:r>
          </a:p>
          <a:p>
            <a:r>
              <a:rPr lang="en-US" sz="1200" dirty="0">
                <a:effectLst/>
                <a:latin typeface="Helvetica" pitchFamily="2" charset="0"/>
              </a:rPr>
              <a:t>     J Sports Med Phys Fitness. 2001;41(1):33–8.</a:t>
            </a:r>
          </a:p>
          <a:p>
            <a:pPr marL="228600" indent="-228600">
              <a:buFont typeface="+mj-lt"/>
              <a:buAutoNum type="arabicPeriod" startAt="49"/>
            </a:pPr>
            <a:endParaRPr lang="en-US" sz="1200" dirty="0">
              <a:effectLst/>
              <a:latin typeface="Helvetica" pitchFamily="2" charset="0"/>
            </a:endParaRPr>
          </a:p>
          <a:p>
            <a:pPr marL="228600" indent="-228600">
              <a:buFont typeface="+mj-lt"/>
              <a:buAutoNum type="arabicPeriod" startAt="52"/>
            </a:pPr>
            <a:r>
              <a:rPr lang="en-US" sz="1200" dirty="0" err="1">
                <a:effectLst/>
                <a:latin typeface="Helvetica" pitchFamily="2" charset="0"/>
              </a:rPr>
              <a:t>Esbjornsson</a:t>
            </a:r>
            <a:r>
              <a:rPr lang="en-US" sz="1200" dirty="0">
                <a:effectLst/>
                <a:latin typeface="Helvetica" pitchFamily="2" charset="0"/>
              </a:rPr>
              <a:t> M, Sylven C, Holm I, Jansson E. Fast twitch </a:t>
            </a:r>
            <a:r>
              <a:rPr lang="en-US" sz="1200" dirty="0" err="1">
                <a:effectLst/>
                <a:latin typeface="Helvetica" pitchFamily="2" charset="0"/>
              </a:rPr>
              <a:t>fibres</a:t>
            </a:r>
            <a:r>
              <a:rPr lang="en-US" sz="1200" dirty="0">
                <a:effectLst/>
                <a:latin typeface="Helvetica" pitchFamily="2" charset="0"/>
              </a:rPr>
              <a:t> may predict anaerobic performance in both females and males. Int J Sports Med. 1993;14(05):257–63.</a:t>
            </a:r>
          </a:p>
          <a:p>
            <a:pPr marL="228600" indent="-228600">
              <a:buFont typeface="+mj-lt"/>
              <a:buAutoNum type="arabicPeriod" startAt="52"/>
            </a:pPr>
            <a:endParaRPr lang="en-US" sz="1200" dirty="0">
              <a:effectLst/>
              <a:latin typeface="Helvetica" pitchFamily="2" charset="0"/>
            </a:endParaRPr>
          </a:p>
          <a:p>
            <a:pPr marL="228600" indent="-228600">
              <a:buFont typeface="+mj-lt"/>
              <a:buAutoNum type="arabicPeriod" startAt="52"/>
            </a:pPr>
            <a:r>
              <a:rPr lang="en-US" sz="1200" dirty="0">
                <a:effectLst/>
                <a:latin typeface="Helvetica" pitchFamily="2" charset="0"/>
              </a:rPr>
              <a:t>Murphy MM, Patton JF, Frederick FA. Comparative anaerobic power of men and women. </a:t>
            </a:r>
            <a:r>
              <a:rPr lang="en-US" sz="1200" dirty="0" err="1">
                <a:effectLst/>
                <a:latin typeface="Helvetica" pitchFamily="2" charset="0"/>
              </a:rPr>
              <a:t>Aviat</a:t>
            </a:r>
            <a:r>
              <a:rPr lang="en-US" sz="1200" dirty="0">
                <a:effectLst/>
                <a:latin typeface="Helvetica" pitchFamily="2" charset="0"/>
              </a:rPr>
              <a:t> Space Environ Med. 1986;57(7):636–41.</a:t>
            </a:r>
          </a:p>
          <a:p>
            <a:pPr marL="228600" indent="-228600">
              <a:buFont typeface="+mj-lt"/>
              <a:buAutoNum type="arabicPeriod" startAt="52"/>
            </a:pPr>
            <a:endParaRPr lang="en-US" sz="1200" dirty="0">
              <a:latin typeface="Helvetica" pitchFamily="2" charset="0"/>
            </a:endParaRPr>
          </a:p>
          <a:p>
            <a:pPr marL="228600" indent="-228600">
              <a:buFont typeface="+mj-lt"/>
              <a:buAutoNum type="arabicPeriod" startAt="52"/>
            </a:pPr>
            <a:r>
              <a:rPr lang="en-US" sz="1200" dirty="0" err="1">
                <a:effectLst/>
                <a:latin typeface="Helvetica" pitchFamily="2" charset="0"/>
              </a:rPr>
              <a:t>Bulbulian</a:t>
            </a:r>
            <a:r>
              <a:rPr lang="en-US" sz="1200" dirty="0">
                <a:effectLst/>
                <a:latin typeface="Helvetica" pitchFamily="2" charset="0"/>
              </a:rPr>
              <a:t> R, </a:t>
            </a:r>
            <a:r>
              <a:rPr lang="en-US" sz="1200" dirty="0" err="1">
                <a:effectLst/>
                <a:latin typeface="Helvetica" pitchFamily="2" charset="0"/>
              </a:rPr>
              <a:t>Jeong</a:t>
            </a:r>
            <a:r>
              <a:rPr lang="en-US" sz="1200" dirty="0">
                <a:effectLst/>
                <a:latin typeface="Helvetica" pitchFamily="2" charset="0"/>
              </a:rPr>
              <a:t> JW, Murphy M. Comparison of anaerobic components of the Wingate and Critical Power tests in males and females. Med Sci Sports</a:t>
            </a:r>
          </a:p>
          <a:p>
            <a:r>
              <a:rPr lang="en-US" sz="1200" dirty="0">
                <a:effectLst/>
                <a:latin typeface="Helvetica" pitchFamily="2" charset="0"/>
              </a:rPr>
              <a:t>      </a:t>
            </a:r>
            <a:r>
              <a:rPr lang="en-US" sz="1200" dirty="0" err="1">
                <a:effectLst/>
                <a:latin typeface="Helvetica" pitchFamily="2" charset="0"/>
              </a:rPr>
              <a:t>Exerc</a:t>
            </a:r>
            <a:r>
              <a:rPr lang="en-US" sz="1200" dirty="0">
                <a:effectLst/>
                <a:latin typeface="Helvetica" pitchFamily="2" charset="0"/>
              </a:rPr>
              <a:t>. 1996;28(10):1336–41</a:t>
            </a:r>
          </a:p>
          <a:p>
            <a:pPr marL="228600" indent="-228600">
              <a:buFont typeface="+mj-lt"/>
              <a:buAutoNum type="arabicPeriod" startAt="49"/>
            </a:pPr>
            <a:endParaRPr lang="en-US" sz="1200" dirty="0">
              <a:effectLst/>
              <a:latin typeface="Helvetica" pitchFamily="2" charset="0"/>
            </a:endParaRPr>
          </a:p>
          <a:p>
            <a:pPr marL="228600" indent="-228600">
              <a:buFont typeface="+mj-lt"/>
              <a:buAutoNum type="arabicPeriod" startAt="55"/>
            </a:pPr>
            <a:r>
              <a:rPr lang="en-US" sz="1200" dirty="0" err="1">
                <a:effectLst/>
                <a:latin typeface="Helvetica" pitchFamily="2" charset="0"/>
              </a:rPr>
              <a:t>Bredella</a:t>
            </a:r>
            <a:r>
              <a:rPr lang="en-US" sz="1200" dirty="0">
                <a:effectLst/>
                <a:latin typeface="Helvetica" pitchFamily="2" charset="0"/>
              </a:rPr>
              <a:t> MA. Sex differences in body composition. Adv Exp Med Biol. 2017; 1043:9–27.</a:t>
            </a:r>
          </a:p>
          <a:p>
            <a:pPr marL="228600" indent="-228600">
              <a:buFont typeface="+mj-lt"/>
              <a:buAutoNum type="arabicPeriod" startAt="55"/>
            </a:pPr>
            <a:endParaRPr lang="en-US" sz="1200" dirty="0">
              <a:latin typeface="Helvetica" pitchFamily="2" charset="0"/>
            </a:endParaRPr>
          </a:p>
          <a:p>
            <a:pPr marL="228600" indent="-228600">
              <a:buFont typeface="+mj-lt"/>
              <a:buAutoNum type="arabicPeriod" startAt="55"/>
            </a:pPr>
            <a:r>
              <a:rPr lang="en-US" sz="1200" dirty="0">
                <a:effectLst/>
                <a:latin typeface="Helvetica" pitchFamily="2" charset="0"/>
              </a:rPr>
              <a:t>Healy ML, Gibney J, Pentecost C, Wheeler MJ, </a:t>
            </a:r>
            <a:r>
              <a:rPr lang="en-US" sz="1200" dirty="0" err="1">
                <a:effectLst/>
                <a:latin typeface="Helvetica" pitchFamily="2" charset="0"/>
              </a:rPr>
              <a:t>Sonksen</a:t>
            </a:r>
            <a:r>
              <a:rPr lang="en-US" sz="1200" dirty="0">
                <a:effectLst/>
                <a:latin typeface="Helvetica" pitchFamily="2" charset="0"/>
              </a:rPr>
              <a:t> PH. Endocrine profiles in 693 elite athletes in the </a:t>
            </a:r>
            <a:r>
              <a:rPr lang="en-US" sz="1200" dirty="0" err="1">
                <a:effectLst/>
                <a:latin typeface="Helvetica" pitchFamily="2" charset="0"/>
              </a:rPr>
              <a:t>postcompetition</a:t>
            </a:r>
            <a:r>
              <a:rPr lang="en-US" sz="1200" dirty="0">
                <a:effectLst/>
                <a:latin typeface="Helvetica" pitchFamily="2" charset="0"/>
              </a:rPr>
              <a:t> setting. Clin Endocrinol. 2014;81(2):294–305.</a:t>
            </a:r>
          </a:p>
          <a:p>
            <a:pPr marL="228600" indent="-228600">
              <a:buFont typeface="+mj-lt"/>
              <a:buAutoNum type="arabicPeriod" startAt="55"/>
            </a:pPr>
            <a:endParaRPr lang="en-US" sz="1200" dirty="0">
              <a:latin typeface="Helvetica" pitchFamily="2" charset="0"/>
            </a:endParaRPr>
          </a:p>
          <a:p>
            <a:pPr marL="228600" indent="-228600">
              <a:buFont typeface="+mj-lt"/>
              <a:buAutoNum type="arabicPeriod" startAt="55"/>
            </a:pPr>
            <a:r>
              <a:rPr lang="en-US" sz="1200" dirty="0">
                <a:effectLst/>
                <a:latin typeface="Helvetica" pitchFamily="2" charset="0"/>
              </a:rPr>
              <a:t>Jackson AS, </a:t>
            </a:r>
            <a:r>
              <a:rPr lang="en-US" sz="1200" dirty="0" err="1">
                <a:effectLst/>
                <a:latin typeface="Helvetica" pitchFamily="2" charset="0"/>
              </a:rPr>
              <a:t>Stanforth</a:t>
            </a:r>
            <a:r>
              <a:rPr lang="en-US" sz="1200" dirty="0">
                <a:effectLst/>
                <a:latin typeface="Helvetica" pitchFamily="2" charset="0"/>
              </a:rPr>
              <a:t> PR, Gagnon J, et al. The effect of sex, age and race on estimating percentage body fat from body mass index: The Heritage Family</a:t>
            </a:r>
          </a:p>
          <a:p>
            <a:r>
              <a:rPr lang="en-US" sz="1200" dirty="0">
                <a:effectLst/>
                <a:latin typeface="Helvetica" pitchFamily="2" charset="0"/>
              </a:rPr>
              <a:t>     Study. Int J </a:t>
            </a:r>
            <a:r>
              <a:rPr lang="en-US" sz="1200" dirty="0" err="1">
                <a:effectLst/>
                <a:latin typeface="Helvetica" pitchFamily="2" charset="0"/>
              </a:rPr>
              <a:t>Obes</a:t>
            </a:r>
            <a:r>
              <a:rPr lang="en-US" sz="1200" dirty="0">
                <a:effectLst/>
                <a:latin typeface="Helvetica" pitchFamily="2" charset="0"/>
              </a:rPr>
              <a:t> </a:t>
            </a:r>
            <a:r>
              <a:rPr lang="en-US" sz="1200" dirty="0" err="1">
                <a:effectLst/>
                <a:latin typeface="Helvetica" pitchFamily="2" charset="0"/>
              </a:rPr>
              <a:t>Relat</a:t>
            </a:r>
            <a:r>
              <a:rPr lang="en-US" sz="1200" dirty="0">
                <a:effectLst/>
                <a:latin typeface="Helvetica" pitchFamily="2" charset="0"/>
              </a:rPr>
              <a:t> </a:t>
            </a:r>
            <a:r>
              <a:rPr lang="en-US" sz="1200" dirty="0" err="1">
                <a:effectLst/>
                <a:latin typeface="Helvetica" pitchFamily="2" charset="0"/>
              </a:rPr>
              <a:t>Metab</a:t>
            </a:r>
            <a:r>
              <a:rPr lang="en-US" sz="1200" dirty="0">
                <a:effectLst/>
                <a:latin typeface="Helvetica" pitchFamily="2" charset="0"/>
              </a:rPr>
              <a:t> </a:t>
            </a:r>
            <a:r>
              <a:rPr lang="en-US" sz="1200" dirty="0" err="1">
                <a:effectLst/>
                <a:latin typeface="Helvetica" pitchFamily="2" charset="0"/>
              </a:rPr>
              <a:t>Disord</a:t>
            </a:r>
            <a:r>
              <a:rPr lang="en-US" sz="1200" dirty="0">
                <a:effectLst/>
                <a:latin typeface="Helvetica" pitchFamily="2" charset="0"/>
              </a:rPr>
              <a:t>. 2002;26(6):789–96.</a:t>
            </a:r>
          </a:p>
          <a:p>
            <a:pPr marL="228600" indent="-228600">
              <a:buFont typeface="+mj-lt"/>
              <a:buAutoNum type="arabicPeriod" startAt="49"/>
            </a:pPr>
            <a:endParaRPr lang="en-US" sz="1200" dirty="0">
              <a:effectLst/>
              <a:latin typeface="Helvetica" pitchFamily="2" charset="0"/>
            </a:endParaRPr>
          </a:p>
          <a:p>
            <a:pPr marL="228600" indent="-228600">
              <a:buFont typeface="+mj-lt"/>
              <a:buAutoNum type="arabicPeriod" startAt="58"/>
            </a:pPr>
            <a:r>
              <a:rPr lang="en-US" sz="1200" dirty="0">
                <a:effectLst/>
                <a:latin typeface="Helvetica" pitchFamily="2" charset="0"/>
              </a:rPr>
              <a:t>White UA, </a:t>
            </a:r>
            <a:r>
              <a:rPr lang="en-US" sz="1200" dirty="0" err="1">
                <a:effectLst/>
                <a:latin typeface="Helvetica" pitchFamily="2" charset="0"/>
              </a:rPr>
              <a:t>Tchoukalova</a:t>
            </a:r>
            <a:r>
              <a:rPr lang="en-US" sz="1200" dirty="0">
                <a:effectLst/>
                <a:latin typeface="Helvetica" pitchFamily="2" charset="0"/>
              </a:rPr>
              <a:t> YD. Sex dimorphism and depot differences in adipose tissue function. </a:t>
            </a:r>
            <a:r>
              <a:rPr lang="en-US" sz="1200" dirty="0" err="1">
                <a:effectLst/>
                <a:latin typeface="Helvetica" pitchFamily="2" charset="0"/>
              </a:rPr>
              <a:t>Biochim</a:t>
            </a:r>
            <a:r>
              <a:rPr lang="en-US" sz="1200" dirty="0">
                <a:effectLst/>
                <a:latin typeface="Helvetica" pitchFamily="2" charset="0"/>
              </a:rPr>
              <a:t> </a:t>
            </a:r>
            <a:r>
              <a:rPr lang="en-US" sz="1200" dirty="0" err="1">
                <a:effectLst/>
                <a:latin typeface="Helvetica" pitchFamily="2" charset="0"/>
              </a:rPr>
              <a:t>Biophys</a:t>
            </a:r>
            <a:r>
              <a:rPr lang="en-US" sz="1200" dirty="0">
                <a:effectLst/>
                <a:latin typeface="Helvetica" pitchFamily="2" charset="0"/>
              </a:rPr>
              <a:t> Acta. 2014;1842(3):377–92.</a:t>
            </a:r>
          </a:p>
          <a:p>
            <a:pPr marL="228600" indent="-228600">
              <a:buFont typeface="+mj-lt"/>
              <a:buAutoNum type="arabicPeriod" startAt="58"/>
            </a:pPr>
            <a:endParaRPr lang="en-US" sz="1200" dirty="0">
              <a:latin typeface="Helvetica" pitchFamily="2" charset="0"/>
            </a:endParaRPr>
          </a:p>
          <a:p>
            <a:pPr marL="228600" indent="-228600">
              <a:buFont typeface="+mj-lt"/>
              <a:buAutoNum type="arabicPeriod" startAt="58"/>
            </a:pPr>
            <a:r>
              <a:rPr lang="en-US" sz="1200" dirty="0">
                <a:effectLst/>
                <a:latin typeface="Helvetica" pitchFamily="2" charset="0"/>
              </a:rPr>
              <a:t>Fryar CD, Carroll MD, Gu Q, </a:t>
            </a:r>
            <a:r>
              <a:rPr lang="en-US" sz="1200" dirty="0" err="1">
                <a:effectLst/>
                <a:latin typeface="Helvetica" pitchFamily="2" charset="0"/>
              </a:rPr>
              <a:t>Afful</a:t>
            </a:r>
            <a:r>
              <a:rPr lang="en-US" sz="1200" dirty="0">
                <a:effectLst/>
                <a:latin typeface="Helvetica" pitchFamily="2" charset="0"/>
              </a:rPr>
              <a:t> J, Ogden CL. Anthropometric reference data for children and adults: United States, 2015–2018. Vital Health Stat 3.</a:t>
            </a:r>
          </a:p>
          <a:p>
            <a:r>
              <a:rPr lang="en-US" sz="1200" dirty="0">
                <a:effectLst/>
                <a:latin typeface="Helvetica" pitchFamily="2" charset="0"/>
              </a:rPr>
              <a:t>      2021;36:1–44.</a:t>
            </a:r>
          </a:p>
          <a:p>
            <a:pPr marL="228600" indent="-228600">
              <a:buFont typeface="+mj-lt"/>
              <a:buAutoNum type="arabicPeriod" startAt="49"/>
            </a:pPr>
            <a:endParaRPr lang="en-US" sz="1200" dirty="0">
              <a:effectLst/>
              <a:latin typeface="Helvetica" pitchFamily="2" charset="0"/>
            </a:endParaRPr>
          </a:p>
          <a:p>
            <a:pPr marL="228600" indent="-228600">
              <a:buFont typeface="+mj-lt"/>
              <a:buAutoNum type="arabicPeriod" startAt="60"/>
            </a:pPr>
            <a:r>
              <a:rPr lang="en-US" sz="1200" dirty="0">
                <a:effectLst/>
                <a:latin typeface="Helvetica" pitchFamily="2" charset="0"/>
              </a:rPr>
              <a:t>Joyner MJ. Physiological limits to endurance exercise performance: influence of sex. J Physiol. 2017;595(9):2949–54</a:t>
            </a:r>
          </a:p>
          <a:p>
            <a:pPr marL="228600" indent="-228600">
              <a:buFont typeface="+mj-lt"/>
              <a:buAutoNum type="arabicPeriod" startAt="60"/>
            </a:pPr>
            <a:endParaRPr lang="en-US" sz="1200" dirty="0">
              <a:effectLst/>
              <a:latin typeface="Helvetica" pitchFamily="2" charset="0"/>
            </a:endParaRPr>
          </a:p>
          <a:p>
            <a:pPr marL="228600" indent="-228600">
              <a:buFont typeface="+mj-lt"/>
              <a:buAutoNum type="arabicPeriod" startAt="60"/>
            </a:pPr>
            <a:r>
              <a:rPr lang="en-US" sz="1200" dirty="0">
                <a:effectLst/>
                <a:latin typeface="Helvetica" pitchFamily="2" charset="0"/>
              </a:rPr>
              <a:t>Porter MM, Stuart S, </a:t>
            </a:r>
            <a:r>
              <a:rPr lang="en-US" sz="1200" dirty="0" err="1">
                <a:effectLst/>
                <a:latin typeface="Helvetica" pitchFamily="2" charset="0"/>
              </a:rPr>
              <a:t>Boij</a:t>
            </a:r>
            <a:r>
              <a:rPr lang="en-US" sz="1200" dirty="0">
                <a:effectLst/>
                <a:latin typeface="Helvetica" pitchFamily="2" charset="0"/>
              </a:rPr>
              <a:t> M, </a:t>
            </a:r>
            <a:r>
              <a:rPr lang="en-US" sz="1200" dirty="0" err="1">
                <a:effectLst/>
                <a:latin typeface="Helvetica" pitchFamily="2" charset="0"/>
              </a:rPr>
              <a:t>Lexell</a:t>
            </a:r>
            <a:r>
              <a:rPr lang="en-US" sz="1200" dirty="0">
                <a:effectLst/>
                <a:latin typeface="Helvetica" pitchFamily="2" charset="0"/>
              </a:rPr>
              <a:t> J. Capillary supply of the tibialis anterior muscle in young, healthy, and moderately active men and women. J Appl</a:t>
            </a:r>
          </a:p>
          <a:p>
            <a:r>
              <a:rPr lang="en-US" sz="1200" dirty="0">
                <a:effectLst/>
                <a:latin typeface="Helvetica" pitchFamily="2" charset="0"/>
              </a:rPr>
              <a:t>      Physiol. 2002;92(4):1451–7</a:t>
            </a: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p:txBody>
      </p:sp>
    </p:spTree>
    <p:extLst>
      <p:ext uri="{BB962C8B-B14F-4D97-AF65-F5344CB8AC3E}">
        <p14:creationId xmlns:p14="http://schemas.microsoft.com/office/powerpoint/2010/main" val="115195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77686E-30BC-3411-B09F-C9EBD81D1BA9}"/>
              </a:ext>
            </a:extLst>
          </p:cNvPr>
          <p:cNvSpPr>
            <a:spLocks noGrp="1"/>
          </p:cNvSpPr>
          <p:nvPr>
            <p:ph type="sldNum" sz="quarter" idx="12"/>
          </p:nvPr>
        </p:nvSpPr>
        <p:spPr/>
        <p:txBody>
          <a:bodyPr/>
          <a:lstStyle/>
          <a:p>
            <a:fld id="{F3427122-DD58-4B2A-BC02-A0C1482E4B6E}" type="slidenum">
              <a:rPr lang="en-US" smtClean="0"/>
              <a:t>23</a:t>
            </a:fld>
            <a:endParaRPr lang="en-US"/>
          </a:p>
        </p:txBody>
      </p:sp>
      <p:sp>
        <p:nvSpPr>
          <p:cNvPr id="3" name="Picture Placeholder 2">
            <a:extLst>
              <a:ext uri="{FF2B5EF4-FFF2-40B4-BE49-F238E27FC236}">
                <a16:creationId xmlns:a16="http://schemas.microsoft.com/office/drawing/2014/main" id="{4BF42589-445B-CBD1-FD1A-D465E8C85889}"/>
              </a:ext>
            </a:extLst>
          </p:cNvPr>
          <p:cNvSpPr>
            <a:spLocks noGrp="1"/>
          </p:cNvSpPr>
          <p:nvPr>
            <p:ph type="pic" sz="quarter" idx="17"/>
          </p:nvPr>
        </p:nvSpPr>
        <p:spPr>
          <a:xfrm flipH="1">
            <a:off x="12192001" y="1"/>
            <a:ext cx="167147" cy="6857999"/>
          </a:xfrm>
        </p:spPr>
        <p:txBody>
          <a:bodyPr/>
          <a:lstStyle/>
          <a:p>
            <a:endParaRPr lang="en-US"/>
          </a:p>
        </p:txBody>
      </p:sp>
      <p:sp>
        <p:nvSpPr>
          <p:cNvPr id="4" name="TextBox 3">
            <a:extLst>
              <a:ext uri="{FF2B5EF4-FFF2-40B4-BE49-F238E27FC236}">
                <a16:creationId xmlns:a16="http://schemas.microsoft.com/office/drawing/2014/main" id="{BD9D2498-EF40-A6A0-2A02-BF1E7F65E6E4}"/>
              </a:ext>
            </a:extLst>
          </p:cNvPr>
          <p:cNvSpPr txBox="1"/>
          <p:nvPr/>
        </p:nvSpPr>
        <p:spPr>
          <a:xfrm>
            <a:off x="506201" y="467746"/>
            <a:ext cx="11004693" cy="6370975"/>
          </a:xfrm>
          <a:prstGeom prst="rect">
            <a:avLst/>
          </a:prstGeom>
          <a:noFill/>
        </p:spPr>
        <p:txBody>
          <a:bodyPr wrap="square" rtlCol="0">
            <a:spAutoFit/>
          </a:bodyPr>
          <a:lstStyle/>
          <a:p>
            <a:pPr marL="228600" indent="-228600">
              <a:buFont typeface="+mj-lt"/>
              <a:buAutoNum type="arabicPeriod" startAt="62"/>
            </a:pPr>
            <a:r>
              <a:rPr lang="en-US" sz="1200" dirty="0">
                <a:effectLst/>
                <a:latin typeface="Helvetica" pitchFamily="2" charset="0"/>
              </a:rPr>
              <a:t>Kaplowitz PB, </a:t>
            </a:r>
            <a:r>
              <a:rPr lang="en-US" sz="1200" dirty="0" err="1">
                <a:effectLst/>
                <a:latin typeface="Helvetica" pitchFamily="2" charset="0"/>
              </a:rPr>
              <a:t>Oberfield</a:t>
            </a:r>
            <a:r>
              <a:rPr lang="en-US" sz="1200" dirty="0">
                <a:effectLst/>
                <a:latin typeface="Helvetica" pitchFamily="2" charset="0"/>
              </a:rPr>
              <a:t> SE. Reexamination of the age limit for defining when puberty is precocious in girls in the United States: implications for evaluation</a:t>
            </a:r>
          </a:p>
          <a:p>
            <a:r>
              <a:rPr lang="en-US" sz="1200" dirty="0">
                <a:effectLst/>
                <a:latin typeface="Helvetica" pitchFamily="2" charset="0"/>
              </a:rPr>
              <a:t>      and treatment. Drug and Therapeutics and Executive Committees of the Lawson Wilkins Pediatric Endocrine Society. Pediatrics. 1999;104(4):936–41.</a:t>
            </a:r>
          </a:p>
          <a:p>
            <a:pPr marL="228600" indent="-228600">
              <a:buFont typeface="+mj-lt"/>
              <a:buAutoNum type="arabicPeriod" startAt="62"/>
            </a:pPr>
            <a:endParaRPr lang="en-US" sz="1200" dirty="0">
              <a:latin typeface="Helvetica" pitchFamily="2" charset="0"/>
            </a:endParaRPr>
          </a:p>
          <a:p>
            <a:pPr marL="228600" indent="-228600">
              <a:buFont typeface="+mj-lt"/>
              <a:buAutoNum type="arabicPeriod" startAt="63"/>
            </a:pPr>
            <a:r>
              <a:rPr lang="en-US" sz="1200" dirty="0" err="1">
                <a:effectLst/>
                <a:latin typeface="Helvetica" pitchFamily="2" charset="0"/>
              </a:rPr>
              <a:t>Handelsman</a:t>
            </a:r>
            <a:r>
              <a:rPr lang="en-US" sz="1200" dirty="0">
                <a:effectLst/>
                <a:latin typeface="Helvetica" pitchFamily="2" charset="0"/>
              </a:rPr>
              <a:t> DJ. Sex differences in athletic performance emerge coinciding with the onset of male puberty. Clin Endocrinol. 2017;87(1):68–72</a:t>
            </a:r>
          </a:p>
          <a:p>
            <a:pPr marL="228600" indent="-228600">
              <a:buFont typeface="+mj-lt"/>
              <a:buAutoNum type="arabicPeriod" startAt="63"/>
            </a:pPr>
            <a:endParaRPr lang="en-US" sz="1200" dirty="0">
              <a:latin typeface="Helvetica" pitchFamily="2" charset="0"/>
            </a:endParaRPr>
          </a:p>
          <a:p>
            <a:pPr marL="228600" indent="-228600">
              <a:buFont typeface="+mj-lt"/>
              <a:buAutoNum type="arabicPeriod" startAt="63"/>
            </a:pPr>
            <a:r>
              <a:rPr lang="en-US" sz="1200" dirty="0">
                <a:effectLst/>
                <a:latin typeface="Helvetica" pitchFamily="2" charset="0"/>
              </a:rPr>
              <a:t>Mizuguchi S, Cunanan AJ, Suarez DG, et al. Performance comparisons of youth weightlifters as a function of age group and sex. J </a:t>
            </a:r>
            <a:r>
              <a:rPr lang="en-US" sz="1200" dirty="0" err="1">
                <a:effectLst/>
                <a:latin typeface="Helvetica" pitchFamily="2" charset="0"/>
              </a:rPr>
              <a:t>Funct</a:t>
            </a:r>
            <a:r>
              <a:rPr lang="en-US" sz="1200" dirty="0">
                <a:effectLst/>
                <a:latin typeface="Helvetica" pitchFamily="2" charset="0"/>
              </a:rPr>
              <a:t> </a:t>
            </a:r>
            <a:r>
              <a:rPr lang="en-US" sz="1200" dirty="0" err="1">
                <a:effectLst/>
                <a:latin typeface="Helvetica" pitchFamily="2" charset="0"/>
              </a:rPr>
              <a:t>Morphol</a:t>
            </a:r>
            <a:endParaRPr lang="en-US" sz="1200" dirty="0">
              <a:effectLst/>
              <a:latin typeface="Helvetica" pitchFamily="2" charset="0"/>
            </a:endParaRPr>
          </a:p>
          <a:p>
            <a:r>
              <a:rPr lang="en-US" sz="1200" dirty="0">
                <a:effectLst/>
                <a:latin typeface="Helvetica" pitchFamily="2" charset="0"/>
              </a:rPr>
              <a:t>     </a:t>
            </a:r>
            <a:r>
              <a:rPr lang="en-US" sz="1200" dirty="0" err="1">
                <a:effectLst/>
                <a:latin typeface="Helvetica" pitchFamily="2" charset="0"/>
              </a:rPr>
              <a:t>Kinesiol</a:t>
            </a:r>
            <a:r>
              <a:rPr lang="en-US" sz="1200" dirty="0">
                <a:effectLst/>
                <a:latin typeface="Helvetica" pitchFamily="2" charset="0"/>
              </a:rPr>
              <a:t>. 2021;6(3):57. PubMed PMID: 34201880; PubMed Central PMCID: PMC8293357. doi:10.3390/jfmk6030057.</a:t>
            </a:r>
          </a:p>
          <a:p>
            <a:pPr marL="228600" indent="-228600">
              <a:buFont typeface="+mj-lt"/>
              <a:buAutoNum type="arabicPeriod" startAt="63"/>
            </a:pPr>
            <a:endParaRPr lang="en-US" sz="1200" dirty="0">
              <a:effectLst/>
              <a:latin typeface="Helvetica" pitchFamily="2" charset="0"/>
            </a:endParaRPr>
          </a:p>
          <a:p>
            <a:pPr marL="228600" indent="-228600">
              <a:buFont typeface="+mj-lt"/>
              <a:buAutoNum type="arabicPeriod" startAt="65"/>
            </a:pPr>
            <a:r>
              <a:rPr lang="en-US" sz="1200" dirty="0">
                <a:effectLst/>
                <a:latin typeface="Helvetica" pitchFamily="2" charset="0"/>
              </a:rPr>
              <a:t>Sperling M. Pediatric Endocrinology. 4th ed. Philadelphia (PA): Saunders/ Elsevier; 2014, p. 2014</a:t>
            </a:r>
          </a:p>
          <a:p>
            <a:pPr marL="228600" indent="-228600">
              <a:buFont typeface="+mj-lt"/>
              <a:buAutoNum type="arabicPeriod" startAt="65"/>
            </a:pPr>
            <a:endParaRPr lang="en-US" sz="1200" dirty="0">
              <a:latin typeface="Helvetica" pitchFamily="2" charset="0"/>
            </a:endParaRPr>
          </a:p>
          <a:p>
            <a:pPr marL="228600" indent="-228600">
              <a:buFont typeface="+mj-lt"/>
              <a:buAutoNum type="arabicPeriod" startAt="65"/>
            </a:pPr>
            <a:r>
              <a:rPr lang="en-US" sz="1200" dirty="0">
                <a:effectLst/>
                <a:latin typeface="Helvetica" pitchFamily="2" charset="0"/>
              </a:rPr>
              <a:t>Franke WW, </a:t>
            </a:r>
            <a:r>
              <a:rPr lang="en-US" sz="1200" dirty="0" err="1">
                <a:effectLst/>
                <a:latin typeface="Helvetica" pitchFamily="2" charset="0"/>
              </a:rPr>
              <a:t>Berendonk</a:t>
            </a:r>
            <a:r>
              <a:rPr lang="en-US" sz="1200" dirty="0">
                <a:effectLst/>
                <a:latin typeface="Helvetica" pitchFamily="2" charset="0"/>
              </a:rPr>
              <a:t> B. Hormonal doping and androgenization of athletes: a secret program of the German Democratic Republic government.</a:t>
            </a:r>
          </a:p>
          <a:p>
            <a:r>
              <a:rPr lang="en-US" sz="1200" dirty="0">
                <a:effectLst/>
                <a:latin typeface="Helvetica" pitchFamily="2" charset="0"/>
              </a:rPr>
              <a:t>      Clin Chem. 1997;43(7):1262–79.</a:t>
            </a:r>
          </a:p>
          <a:p>
            <a:pPr marL="228600" indent="-228600">
              <a:buFont typeface="+mj-lt"/>
              <a:buAutoNum type="arabicPeriod" startAt="65"/>
            </a:pPr>
            <a:endParaRPr lang="en-US" sz="1200" dirty="0">
              <a:effectLst/>
              <a:latin typeface="Helvetica" pitchFamily="2" charset="0"/>
            </a:endParaRPr>
          </a:p>
          <a:p>
            <a:pPr marL="228600" indent="-228600">
              <a:buFont typeface="+mj-lt"/>
              <a:buAutoNum type="arabicPeriod" startAt="67"/>
            </a:pPr>
            <a:r>
              <a:rPr lang="en-US" sz="1200" dirty="0">
                <a:effectLst/>
                <a:latin typeface="Helvetica" pitchFamily="2" charset="0"/>
              </a:rPr>
              <a:t>Chao J, </a:t>
            </a:r>
            <a:r>
              <a:rPr lang="en-US" sz="1200" dirty="0" err="1">
                <a:effectLst/>
                <a:latin typeface="Helvetica" pitchFamily="2" charset="0"/>
              </a:rPr>
              <a:t>Rubinow</a:t>
            </a:r>
            <a:r>
              <a:rPr lang="en-US" sz="1200" dirty="0">
                <a:effectLst/>
                <a:latin typeface="Helvetica" pitchFamily="2" charset="0"/>
              </a:rPr>
              <a:t> KB, Kratz M, Amory JK, Matsumoto AM, Page ST. </a:t>
            </a:r>
            <a:r>
              <a:rPr lang="en-US" sz="1200" dirty="0" err="1">
                <a:effectLst/>
                <a:latin typeface="Helvetica" pitchFamily="2" charset="0"/>
              </a:rPr>
              <a:t>Shortterm</a:t>
            </a:r>
            <a:r>
              <a:rPr lang="en-US" sz="1200" dirty="0">
                <a:latin typeface="Helvetica" pitchFamily="2" charset="0"/>
              </a:rPr>
              <a:t> </a:t>
            </a:r>
            <a:r>
              <a:rPr lang="en-US" sz="1200" dirty="0">
                <a:effectLst/>
                <a:latin typeface="Helvetica" pitchFamily="2" charset="0"/>
              </a:rPr>
              <a:t>estrogen withdrawal increases adiposity in healthy men. J Clin Endocrinol</a:t>
            </a:r>
          </a:p>
          <a:p>
            <a:r>
              <a:rPr lang="en-US" sz="1200" dirty="0">
                <a:effectLst/>
                <a:latin typeface="Helvetica" pitchFamily="2" charset="0"/>
              </a:rPr>
              <a:t>      </a:t>
            </a:r>
            <a:r>
              <a:rPr lang="en-US" sz="1200" dirty="0" err="1">
                <a:effectLst/>
                <a:latin typeface="Helvetica" pitchFamily="2" charset="0"/>
              </a:rPr>
              <a:t>Metab</a:t>
            </a:r>
            <a:r>
              <a:rPr lang="en-US" sz="1200" dirty="0">
                <a:effectLst/>
                <a:latin typeface="Helvetica" pitchFamily="2" charset="0"/>
              </a:rPr>
              <a:t>. 2016;101(10):3724–31</a:t>
            </a:r>
          </a:p>
          <a:p>
            <a:pPr marL="228600" indent="-228600">
              <a:buFont typeface="+mj-lt"/>
              <a:buAutoNum type="arabicPeriod" startAt="65"/>
            </a:pPr>
            <a:endParaRPr lang="en-US" sz="1200" dirty="0">
              <a:latin typeface="Helvetica" pitchFamily="2" charset="0"/>
            </a:endParaRPr>
          </a:p>
          <a:p>
            <a:pPr marL="228600" indent="-228600">
              <a:buFont typeface="+mj-lt"/>
              <a:buAutoNum type="arabicPeriod" startAt="68"/>
            </a:pPr>
            <a:r>
              <a:rPr lang="en-US" sz="1200" dirty="0">
                <a:effectLst/>
                <a:latin typeface="Helvetica" pitchFamily="2" charset="0"/>
              </a:rPr>
              <a:t>Finkelstein JS, Yu EW, Burnett-Bowie SA. Gonadal steroids and body composition, strength, and sexual function in men. N </a:t>
            </a:r>
            <a:r>
              <a:rPr lang="en-US" sz="1200" dirty="0" err="1">
                <a:effectLst/>
                <a:latin typeface="Helvetica" pitchFamily="2" charset="0"/>
              </a:rPr>
              <a:t>Engl</a:t>
            </a:r>
            <a:r>
              <a:rPr lang="en-US" sz="1200" dirty="0">
                <a:effectLst/>
                <a:latin typeface="Helvetica" pitchFamily="2" charset="0"/>
              </a:rPr>
              <a:t> J Med. 2013;369(25):2457</a:t>
            </a:r>
          </a:p>
          <a:p>
            <a:pPr marL="228600" indent="-228600">
              <a:buFont typeface="+mj-lt"/>
              <a:buAutoNum type="arabicPeriod" startAt="68"/>
            </a:pPr>
            <a:endParaRPr lang="en-US" sz="1200" dirty="0">
              <a:effectLst/>
              <a:latin typeface="Helvetica" pitchFamily="2" charset="0"/>
            </a:endParaRPr>
          </a:p>
          <a:p>
            <a:pPr marL="228600" indent="-228600">
              <a:buFont typeface="+mj-lt"/>
              <a:buAutoNum type="arabicPeriod" startAt="68"/>
            </a:pPr>
            <a:r>
              <a:rPr lang="en-US" sz="1200" dirty="0" err="1">
                <a:effectLst/>
                <a:latin typeface="Helvetica" pitchFamily="2" charset="0"/>
              </a:rPr>
              <a:t>Teede</a:t>
            </a:r>
            <a:r>
              <a:rPr lang="en-US" sz="1200" dirty="0">
                <a:effectLst/>
                <a:latin typeface="Helvetica" pitchFamily="2" charset="0"/>
              </a:rPr>
              <a:t> HJ, </a:t>
            </a:r>
            <a:r>
              <a:rPr lang="en-US" sz="1200" dirty="0" err="1">
                <a:effectLst/>
                <a:latin typeface="Helvetica" pitchFamily="2" charset="0"/>
              </a:rPr>
              <a:t>Misso</a:t>
            </a:r>
            <a:r>
              <a:rPr lang="en-US" sz="1200" dirty="0">
                <a:effectLst/>
                <a:latin typeface="Helvetica" pitchFamily="2" charset="0"/>
              </a:rPr>
              <a:t> ML, Costello MF, et al. Recommendations from the international evidence-based guideline for the assessment and management of</a:t>
            </a:r>
          </a:p>
          <a:p>
            <a:r>
              <a:rPr lang="en-US" sz="1200" dirty="0">
                <a:effectLst/>
                <a:latin typeface="Helvetica" pitchFamily="2" charset="0"/>
              </a:rPr>
              <a:t>      polycystic ovary syndrome. </a:t>
            </a:r>
            <a:r>
              <a:rPr lang="en-US" sz="1200" dirty="0" err="1">
                <a:effectLst/>
                <a:latin typeface="Helvetica" pitchFamily="2" charset="0"/>
              </a:rPr>
              <a:t>Fertil</a:t>
            </a:r>
            <a:r>
              <a:rPr lang="en-US" sz="1200" dirty="0">
                <a:effectLst/>
                <a:latin typeface="Helvetica" pitchFamily="2" charset="0"/>
              </a:rPr>
              <a:t> </a:t>
            </a:r>
            <a:r>
              <a:rPr lang="en-US" sz="1200" dirty="0" err="1">
                <a:effectLst/>
                <a:latin typeface="Helvetica" pitchFamily="2" charset="0"/>
              </a:rPr>
              <a:t>Steril</a:t>
            </a:r>
            <a:r>
              <a:rPr lang="en-US" sz="1200" dirty="0">
                <a:effectLst/>
                <a:latin typeface="Helvetica" pitchFamily="2" charset="0"/>
              </a:rPr>
              <a:t>. 2018;110(3):364–79</a:t>
            </a:r>
          </a:p>
          <a:p>
            <a:pPr marL="228600" indent="-228600">
              <a:buFont typeface="+mj-lt"/>
              <a:buAutoNum type="arabicPeriod" startAt="68"/>
            </a:pPr>
            <a:endParaRPr lang="en-US" sz="1200" dirty="0">
              <a:latin typeface="Helvetica" pitchFamily="2" charset="0"/>
            </a:endParaRPr>
          </a:p>
          <a:p>
            <a:pPr marL="228600" indent="-228600">
              <a:buFont typeface="+mj-lt"/>
              <a:buAutoNum type="arabicPeriod" startAt="70"/>
            </a:pPr>
            <a:r>
              <a:rPr lang="en-US" sz="1200" dirty="0">
                <a:effectLst/>
                <a:latin typeface="Helvetica" pitchFamily="2" charset="0"/>
              </a:rPr>
              <a:t>De Souza MJ, </a:t>
            </a:r>
            <a:r>
              <a:rPr lang="en-US" sz="1200" dirty="0" err="1">
                <a:effectLst/>
                <a:latin typeface="Helvetica" pitchFamily="2" charset="0"/>
              </a:rPr>
              <a:t>Koltun</a:t>
            </a:r>
            <a:r>
              <a:rPr lang="en-US" sz="1200" dirty="0">
                <a:effectLst/>
                <a:latin typeface="Helvetica" pitchFamily="2" charset="0"/>
              </a:rPr>
              <a:t> KJ, Williams NI. The role of energy availability in reproductive function in the female athlete triad and extension of its effects to men:</a:t>
            </a:r>
          </a:p>
          <a:p>
            <a:r>
              <a:rPr lang="en-US" sz="1200" dirty="0">
                <a:effectLst/>
                <a:latin typeface="Helvetica" pitchFamily="2" charset="0"/>
              </a:rPr>
              <a:t>      an initial working model of a similar syndrome in male athletes. Sports Med. 2019;49(Suppl 2):125–37.</a:t>
            </a:r>
          </a:p>
          <a:p>
            <a:pPr marL="228600" indent="-228600">
              <a:buFont typeface="+mj-lt"/>
              <a:buAutoNum type="arabicPeriod" startAt="68"/>
            </a:pPr>
            <a:endParaRPr lang="en-US" sz="1200" dirty="0">
              <a:latin typeface="Helvetica" pitchFamily="2" charset="0"/>
            </a:endParaRPr>
          </a:p>
          <a:p>
            <a:pPr marL="228600" indent="-228600">
              <a:buFont typeface="+mj-lt"/>
              <a:buAutoNum type="arabicPeriod" startAt="71"/>
            </a:pPr>
            <a:r>
              <a:rPr lang="en-US" sz="1200" dirty="0">
                <a:effectLst/>
                <a:latin typeface="Helvetica" pitchFamily="2" charset="0"/>
              </a:rPr>
              <a:t>Hughes IA, Werner R, Bunch T, </a:t>
            </a:r>
            <a:r>
              <a:rPr lang="en-US" sz="1200" dirty="0" err="1">
                <a:effectLst/>
                <a:latin typeface="Helvetica" pitchFamily="2" charset="0"/>
              </a:rPr>
              <a:t>Hiort</a:t>
            </a:r>
            <a:r>
              <a:rPr lang="en-US" sz="1200" dirty="0">
                <a:effectLst/>
                <a:latin typeface="Helvetica" pitchFamily="2" charset="0"/>
              </a:rPr>
              <a:t> O. Androgen insensitivity syndrome. Semin </a:t>
            </a:r>
            <a:r>
              <a:rPr lang="en-US" sz="1200" dirty="0" err="1">
                <a:effectLst/>
                <a:latin typeface="Helvetica" pitchFamily="2" charset="0"/>
              </a:rPr>
              <a:t>Reprod</a:t>
            </a:r>
            <a:r>
              <a:rPr lang="en-US" sz="1200" dirty="0">
                <a:effectLst/>
                <a:latin typeface="Helvetica" pitchFamily="2" charset="0"/>
              </a:rPr>
              <a:t> Med. 2012;30(5):432–42. PubMed PMID: 23044881. doi:10.</a:t>
            </a:r>
          </a:p>
          <a:p>
            <a:r>
              <a:rPr lang="en-US" sz="1200" dirty="0">
                <a:effectLst/>
                <a:latin typeface="Helvetica" pitchFamily="2" charset="0"/>
              </a:rPr>
              <a:t>     1055/s-0032-1324728.</a:t>
            </a:r>
          </a:p>
          <a:p>
            <a:pPr marL="228600" indent="-228600">
              <a:buFont typeface="+mj-lt"/>
              <a:buAutoNum type="arabicPeriod" startAt="68"/>
            </a:pPr>
            <a:endParaRPr lang="en-US" sz="1200" dirty="0">
              <a:effectLst/>
              <a:latin typeface="Helvetica" pitchFamily="2" charset="0"/>
            </a:endParaRPr>
          </a:p>
          <a:p>
            <a:pPr marL="228600" indent="-228600">
              <a:buFont typeface="+mj-lt"/>
              <a:buAutoNum type="arabicPeriod" startAt="72"/>
            </a:pPr>
            <a:r>
              <a:rPr lang="en-US" sz="1200" dirty="0" err="1">
                <a:effectLst/>
                <a:latin typeface="Helvetica" pitchFamily="2" charset="0"/>
              </a:rPr>
              <a:t>Howden</a:t>
            </a:r>
            <a:r>
              <a:rPr lang="en-US" sz="1200" dirty="0">
                <a:effectLst/>
                <a:latin typeface="Helvetica" pitchFamily="2" charset="0"/>
              </a:rPr>
              <a:t> EJ, </a:t>
            </a:r>
            <a:r>
              <a:rPr lang="en-US" sz="1200" dirty="0" err="1">
                <a:effectLst/>
                <a:latin typeface="Helvetica" pitchFamily="2" charset="0"/>
              </a:rPr>
              <a:t>Perhonen</a:t>
            </a:r>
            <a:r>
              <a:rPr lang="en-US" sz="1200" dirty="0">
                <a:effectLst/>
                <a:latin typeface="Helvetica" pitchFamily="2" charset="0"/>
              </a:rPr>
              <a:t> M, </a:t>
            </a:r>
            <a:r>
              <a:rPr lang="en-US" sz="1200" dirty="0" err="1">
                <a:effectLst/>
                <a:latin typeface="Helvetica" pitchFamily="2" charset="0"/>
              </a:rPr>
              <a:t>Peshock</a:t>
            </a:r>
            <a:r>
              <a:rPr lang="en-US" sz="1200" dirty="0">
                <a:effectLst/>
                <a:latin typeface="Helvetica" pitchFamily="2" charset="0"/>
              </a:rPr>
              <a:t> RM, et al. Females have a blunted cardiovascular response to one year of intensive supervised endurance training.</a:t>
            </a:r>
          </a:p>
          <a:p>
            <a:r>
              <a:rPr lang="en-US" sz="1200" dirty="0">
                <a:effectLst/>
                <a:latin typeface="Helvetica" pitchFamily="2" charset="0"/>
              </a:rPr>
              <a:t>     J Appl Physiol. 2015;119(1):37–46</a:t>
            </a: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a:p>
            <a:endParaRPr lang="en-US" sz="1200" dirty="0">
              <a:effectLst/>
              <a:latin typeface="Helvetica" pitchFamily="2" charset="0"/>
            </a:endParaRPr>
          </a:p>
        </p:txBody>
      </p:sp>
    </p:spTree>
    <p:extLst>
      <p:ext uri="{BB962C8B-B14F-4D97-AF65-F5344CB8AC3E}">
        <p14:creationId xmlns:p14="http://schemas.microsoft.com/office/powerpoint/2010/main" val="66640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B56D7E2F-233E-4DB5-B028-8BD67B7FBE5C}"/>
              </a:ext>
            </a:extLst>
          </p:cNvPr>
          <p:cNvSpPr>
            <a:spLocks/>
          </p:cNvSpPr>
          <p:nvPr/>
        </p:nvSpPr>
        <p:spPr bwMode="auto">
          <a:xfrm>
            <a:off x="9565603"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AD6408C3-4AF7-4604-9130-17A5D107314C}"/>
              </a:ext>
            </a:extLst>
          </p:cNvPr>
          <p:cNvSpPr>
            <a:spLocks/>
          </p:cNvSpPr>
          <p:nvPr/>
        </p:nvSpPr>
        <p:spPr bwMode="auto">
          <a:xfrm>
            <a:off x="8747236" y="2305887"/>
            <a:ext cx="2626397" cy="4545002"/>
          </a:xfrm>
          <a:custGeom>
            <a:avLst/>
            <a:gdLst>
              <a:gd name="T0" fmla="*/ 1180 w 1180"/>
              <a:gd name="T1" fmla="*/ 0 h 2042"/>
              <a:gd name="T2" fmla="*/ 0 w 1180"/>
              <a:gd name="T3" fmla="*/ 2042 h 2042"/>
              <a:gd name="T4" fmla="*/ 588 w 1180"/>
              <a:gd name="T5" fmla="*/ 2042 h 2042"/>
              <a:gd name="T6" fmla="*/ 1180 w 1180"/>
              <a:gd name="T7" fmla="*/ 1017 h 2042"/>
              <a:gd name="T8" fmla="*/ 1180 w 1180"/>
              <a:gd name="T9" fmla="*/ 0 h 2042"/>
            </a:gdLst>
            <a:ahLst/>
            <a:cxnLst>
              <a:cxn ang="0">
                <a:pos x="T0" y="T1"/>
              </a:cxn>
              <a:cxn ang="0">
                <a:pos x="T2" y="T3"/>
              </a:cxn>
              <a:cxn ang="0">
                <a:pos x="T4" y="T5"/>
              </a:cxn>
              <a:cxn ang="0">
                <a:pos x="T6" y="T7"/>
              </a:cxn>
              <a:cxn ang="0">
                <a:pos x="T8" y="T9"/>
              </a:cxn>
            </a:cxnLst>
            <a:rect l="0" t="0" r="r" b="b"/>
            <a:pathLst>
              <a:path w="1180" h="2042">
                <a:moveTo>
                  <a:pt x="1180" y="0"/>
                </a:moveTo>
                <a:lnTo>
                  <a:pt x="0" y="2042"/>
                </a:lnTo>
                <a:lnTo>
                  <a:pt x="588" y="2042"/>
                </a:lnTo>
                <a:lnTo>
                  <a:pt x="1180" y="1017"/>
                </a:lnTo>
                <a:lnTo>
                  <a:pt x="1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5" name="Group 84">
            <a:extLst>
              <a:ext uri="{FF2B5EF4-FFF2-40B4-BE49-F238E27FC236}">
                <a16:creationId xmlns:a16="http://schemas.microsoft.com/office/drawing/2014/main" id="{319AFEB4-F09A-4C41-86F7-D2A31A1D156E}"/>
              </a:ext>
            </a:extLst>
          </p:cNvPr>
          <p:cNvGrpSpPr/>
          <p:nvPr/>
        </p:nvGrpSpPr>
        <p:grpSpPr>
          <a:xfrm>
            <a:off x="0" y="-8903"/>
            <a:ext cx="7928869" cy="6859792"/>
            <a:chOff x="0" y="0"/>
            <a:chExt cx="6375636" cy="6859792"/>
          </a:xfrm>
        </p:grpSpPr>
        <p:sp>
          <p:nvSpPr>
            <p:cNvPr id="13" name="Freeform: Shape 12">
              <a:extLst>
                <a:ext uri="{FF2B5EF4-FFF2-40B4-BE49-F238E27FC236}">
                  <a16:creationId xmlns:a16="http://schemas.microsoft.com/office/drawing/2014/main" id="{F08E1E95-3393-48C0-8F01-8A44DD3B7914}"/>
                </a:ext>
              </a:extLst>
            </p:cNvPr>
            <p:cNvSpPr>
              <a:spLocks/>
            </p:cNvSpPr>
            <p:nvPr/>
          </p:nvSpPr>
          <p:spPr bwMode="auto">
            <a:xfrm>
              <a:off x="0" y="0"/>
              <a:ext cx="6270638" cy="6859792"/>
            </a:xfrm>
            <a:custGeom>
              <a:avLst/>
              <a:gdLst>
                <a:gd name="connsiteX0" fmla="*/ 0 w 6270638"/>
                <a:gd name="connsiteY0" fmla="*/ 0 h 6859792"/>
                <a:gd name="connsiteX1" fmla="*/ 2413416 w 6270638"/>
                <a:gd name="connsiteY1" fmla="*/ 0 h 6859792"/>
                <a:gd name="connsiteX2" fmla="*/ 2413416 w 6270638"/>
                <a:gd name="connsiteY2" fmla="*/ 4452 h 6859792"/>
                <a:gd name="connsiteX3" fmla="*/ 2491481 w 6270638"/>
                <a:gd name="connsiteY3" fmla="*/ 4452 h 6859792"/>
                <a:gd name="connsiteX4" fmla="*/ 4712522 w 6270638"/>
                <a:gd name="connsiteY4" fmla="*/ 4452 h 6859792"/>
                <a:gd name="connsiteX5" fmla="*/ 6164481 w 6270638"/>
                <a:gd name="connsiteY5" fmla="*/ 3607663 h 6859792"/>
                <a:gd name="connsiteX6" fmla="*/ 6062752 w 6270638"/>
                <a:gd name="connsiteY6" fmla="*/ 4924221 h 6859792"/>
                <a:gd name="connsiteX7" fmla="*/ 4906733 w 6270638"/>
                <a:gd name="connsiteY7" fmla="*/ 6859792 h 6859792"/>
                <a:gd name="connsiteX8" fmla="*/ 1179729 w 6270638"/>
                <a:gd name="connsiteY8" fmla="*/ 6859792 h 6859792"/>
                <a:gd name="connsiteX9" fmla="*/ 1171016 w 6270638"/>
                <a:gd name="connsiteY9" fmla="*/ 6858000 h 6859792"/>
                <a:gd name="connsiteX10" fmla="*/ 0 w 6270638"/>
                <a:gd name="connsiteY10" fmla="*/ 6858000 h 68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0638" h="6859792">
                  <a:moveTo>
                    <a:pt x="0" y="0"/>
                  </a:moveTo>
                  <a:lnTo>
                    <a:pt x="2413416" y="0"/>
                  </a:lnTo>
                  <a:lnTo>
                    <a:pt x="2413416" y="4452"/>
                  </a:lnTo>
                  <a:lnTo>
                    <a:pt x="2491481" y="4452"/>
                  </a:lnTo>
                  <a:cubicBezTo>
                    <a:pt x="3004775" y="4452"/>
                    <a:pt x="3718924" y="4452"/>
                    <a:pt x="4712522" y="4452"/>
                  </a:cubicBezTo>
                  <a:cubicBezTo>
                    <a:pt x="4712522" y="4452"/>
                    <a:pt x="4712522" y="4452"/>
                    <a:pt x="6164481" y="3607663"/>
                  </a:cubicBezTo>
                  <a:cubicBezTo>
                    <a:pt x="6335572" y="4037277"/>
                    <a:pt x="6298580" y="4526944"/>
                    <a:pt x="6062752" y="4924221"/>
                  </a:cubicBezTo>
                  <a:cubicBezTo>
                    <a:pt x="6062752" y="4924221"/>
                    <a:pt x="6062752" y="4924221"/>
                    <a:pt x="4906733" y="6859792"/>
                  </a:cubicBezTo>
                  <a:cubicBezTo>
                    <a:pt x="4906733" y="6859792"/>
                    <a:pt x="4906733" y="6859792"/>
                    <a:pt x="1179729" y="6859792"/>
                  </a:cubicBezTo>
                  <a:lnTo>
                    <a:pt x="1171016" y="6858000"/>
                  </a:lnTo>
                  <a:lnTo>
                    <a:pt x="0" y="6858000"/>
                  </a:lnTo>
                  <a:close/>
                </a:path>
              </a:pathLst>
            </a:custGeom>
            <a:gradFill>
              <a:gsLst>
                <a:gs pos="100000">
                  <a:schemeClr val="accent2"/>
                </a:gs>
                <a:gs pos="0">
                  <a:schemeClr val="accent1"/>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15">
              <a:extLst>
                <a:ext uri="{FF2B5EF4-FFF2-40B4-BE49-F238E27FC236}">
                  <a16:creationId xmlns:a16="http://schemas.microsoft.com/office/drawing/2014/main" id="{82905573-FC0B-4E06-A6D1-6F2964331282}"/>
                </a:ext>
              </a:extLst>
            </p:cNvPr>
            <p:cNvSpPr>
              <a:spLocks/>
            </p:cNvSpPr>
            <p:nvPr/>
          </p:nvSpPr>
          <p:spPr bwMode="auto">
            <a:xfrm>
              <a:off x="4546061" y="4452"/>
              <a:ext cx="1829575" cy="6855340"/>
            </a:xfrm>
            <a:custGeom>
              <a:avLst/>
              <a:gdLst>
                <a:gd name="T0" fmla="*/ 322 w 396"/>
                <a:gd name="T1" fmla="*/ 1021 h 1484"/>
                <a:gd name="T2" fmla="*/ 0 w 396"/>
                <a:gd name="T3" fmla="*/ 1484 h 1484"/>
                <a:gd name="T4" fmla="*/ 91 w 396"/>
                <a:gd name="T5" fmla="*/ 1484 h 1484"/>
                <a:gd name="T6" fmla="*/ 353 w 396"/>
                <a:gd name="T7" fmla="*/ 1028 h 1484"/>
                <a:gd name="T8" fmla="*/ 368 w 396"/>
                <a:gd name="T9" fmla="*/ 814 h 1484"/>
                <a:gd name="T10" fmla="*/ 45 w 396"/>
                <a:gd name="T11" fmla="*/ 0 h 1484"/>
                <a:gd name="T12" fmla="*/ 34 w 396"/>
                <a:gd name="T13" fmla="*/ 0 h 1484"/>
                <a:gd name="T14" fmla="*/ 347 w 396"/>
                <a:gd name="T15" fmla="*/ 815 h 1484"/>
                <a:gd name="T16" fmla="*/ 322 w 396"/>
                <a:gd name="T17" fmla="*/ 1021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484">
                  <a:moveTo>
                    <a:pt x="322" y="1021"/>
                  </a:moveTo>
                  <a:cubicBezTo>
                    <a:pt x="0" y="1484"/>
                    <a:pt x="0" y="1484"/>
                    <a:pt x="0" y="1484"/>
                  </a:cubicBezTo>
                  <a:cubicBezTo>
                    <a:pt x="91" y="1484"/>
                    <a:pt x="91" y="1484"/>
                    <a:pt x="91" y="1484"/>
                  </a:cubicBezTo>
                  <a:cubicBezTo>
                    <a:pt x="353" y="1028"/>
                    <a:pt x="353" y="1028"/>
                    <a:pt x="353" y="1028"/>
                  </a:cubicBezTo>
                  <a:cubicBezTo>
                    <a:pt x="391" y="963"/>
                    <a:pt x="396" y="884"/>
                    <a:pt x="368" y="814"/>
                  </a:cubicBezTo>
                  <a:cubicBezTo>
                    <a:pt x="45" y="0"/>
                    <a:pt x="45" y="0"/>
                    <a:pt x="45" y="0"/>
                  </a:cubicBezTo>
                  <a:cubicBezTo>
                    <a:pt x="34" y="0"/>
                    <a:pt x="34" y="0"/>
                    <a:pt x="34" y="0"/>
                  </a:cubicBezTo>
                  <a:cubicBezTo>
                    <a:pt x="347" y="815"/>
                    <a:pt x="347" y="815"/>
                    <a:pt x="347" y="815"/>
                  </a:cubicBezTo>
                  <a:cubicBezTo>
                    <a:pt x="373" y="883"/>
                    <a:pt x="364" y="960"/>
                    <a:pt x="322" y="10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16">
            <a:extLst>
              <a:ext uri="{FF2B5EF4-FFF2-40B4-BE49-F238E27FC236}">
                <a16:creationId xmlns:a16="http://schemas.microsoft.com/office/drawing/2014/main" id="{764B5BF1-36D6-424B-86DA-3B03F130112D}"/>
              </a:ext>
            </a:extLst>
          </p:cNvPr>
          <p:cNvSpPr>
            <a:spLocks/>
          </p:cNvSpPr>
          <p:nvPr/>
        </p:nvSpPr>
        <p:spPr bwMode="auto">
          <a:xfrm>
            <a:off x="4962277" y="4452"/>
            <a:ext cx="1497937" cy="3761534"/>
          </a:xfrm>
          <a:custGeom>
            <a:avLst/>
            <a:gdLst>
              <a:gd name="T0" fmla="*/ 673 w 673"/>
              <a:gd name="T1" fmla="*/ 1690 h 1690"/>
              <a:gd name="T2" fmla="*/ 0 w 673"/>
              <a:gd name="T3" fmla="*/ 0 h 1690"/>
              <a:gd name="T4" fmla="*/ 673 w 673"/>
              <a:gd name="T5" fmla="*/ 1690 h 1690"/>
            </a:gdLst>
            <a:ahLst/>
            <a:cxnLst>
              <a:cxn ang="0">
                <a:pos x="T0" y="T1"/>
              </a:cxn>
              <a:cxn ang="0">
                <a:pos x="T2" y="T3"/>
              </a:cxn>
              <a:cxn ang="0">
                <a:pos x="T4" y="T5"/>
              </a:cxn>
            </a:cxnLst>
            <a:rect l="0" t="0" r="r" b="b"/>
            <a:pathLst>
              <a:path w="673" h="1690">
                <a:moveTo>
                  <a:pt x="673" y="1690"/>
                </a:moveTo>
                <a:lnTo>
                  <a:pt x="0" y="0"/>
                </a:lnTo>
                <a:lnTo>
                  <a:pt x="673" y="1690"/>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FCEA7884-4AE1-4E4A-8D79-585815FF4531}"/>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close/>
                <a:moveTo>
                  <a:pt x="0" y="0"/>
                </a:moveTo>
                <a:lnTo>
                  <a:pt x="0" y="0"/>
                </a:lnTo>
                <a:lnTo>
                  <a:pt x="0" y="0"/>
                </a:lnTo>
                <a:lnTo>
                  <a:pt x="0" y="0"/>
                </a:lnTo>
                <a:close/>
              </a:path>
            </a:pathLst>
          </a:custGeom>
          <a:solidFill>
            <a:srgbClr val="5768A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1C956926-A4E2-4F12-A116-1302DCFC4817}"/>
              </a:ext>
            </a:extLst>
          </p:cNvPr>
          <p:cNvSpPr>
            <a:spLocks noEditPoints="1"/>
          </p:cNvSpPr>
          <p:nvPr/>
        </p:nvSpPr>
        <p:spPr bwMode="auto">
          <a:xfrm>
            <a:off x="4503771" y="4452"/>
            <a:ext cx="758985" cy="1898574"/>
          </a:xfrm>
          <a:custGeom>
            <a:avLst/>
            <a:gdLst>
              <a:gd name="T0" fmla="*/ 341 w 341"/>
              <a:gd name="T1" fmla="*/ 853 h 853"/>
              <a:gd name="T2" fmla="*/ 341 w 341"/>
              <a:gd name="T3" fmla="*/ 853 h 853"/>
              <a:gd name="T4" fmla="*/ 0 w 341"/>
              <a:gd name="T5" fmla="*/ 0 h 853"/>
              <a:gd name="T6" fmla="*/ 0 w 341"/>
              <a:gd name="T7" fmla="*/ 0 h 853"/>
              <a:gd name="T8" fmla="*/ 0 w 341"/>
              <a:gd name="T9" fmla="*/ 0 h 853"/>
              <a:gd name="T10" fmla="*/ 0 w 341"/>
              <a:gd name="T11" fmla="*/ 0 h 853"/>
            </a:gdLst>
            <a:ahLst/>
            <a:cxnLst>
              <a:cxn ang="0">
                <a:pos x="T0" y="T1"/>
              </a:cxn>
              <a:cxn ang="0">
                <a:pos x="T2" y="T3"/>
              </a:cxn>
              <a:cxn ang="0">
                <a:pos x="T4" y="T5"/>
              </a:cxn>
              <a:cxn ang="0">
                <a:pos x="T6" y="T7"/>
              </a:cxn>
              <a:cxn ang="0">
                <a:pos x="T8" y="T9"/>
              </a:cxn>
              <a:cxn ang="0">
                <a:pos x="T10" y="T11"/>
              </a:cxn>
            </a:cxnLst>
            <a:rect l="0" t="0" r="r" b="b"/>
            <a:pathLst>
              <a:path w="341" h="853">
                <a:moveTo>
                  <a:pt x="341" y="853"/>
                </a:moveTo>
                <a:lnTo>
                  <a:pt x="341" y="853"/>
                </a:lnTo>
                <a:moveTo>
                  <a:pt x="0" y="0"/>
                </a:moveTo>
                <a:lnTo>
                  <a:pt x="0" y="0"/>
                </a:lnTo>
                <a:lnTo>
                  <a:pt x="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TextBox 80">
            <a:extLst>
              <a:ext uri="{FF2B5EF4-FFF2-40B4-BE49-F238E27FC236}">
                <a16:creationId xmlns:a16="http://schemas.microsoft.com/office/drawing/2014/main" id="{C6AAAEDA-1EF1-4F8F-B309-BA6F7C6F604E}"/>
              </a:ext>
            </a:extLst>
          </p:cNvPr>
          <p:cNvSpPr txBox="1"/>
          <p:nvPr/>
        </p:nvSpPr>
        <p:spPr>
          <a:xfrm>
            <a:off x="428625" y="362808"/>
            <a:ext cx="3603578" cy="507831"/>
          </a:xfrm>
          <a:prstGeom prst="rect">
            <a:avLst/>
          </a:prstGeom>
          <a:noFill/>
        </p:spPr>
        <p:txBody>
          <a:bodyPr wrap="square" rtlCol="0">
            <a:spAutoFit/>
          </a:bodyPr>
          <a:lstStyle/>
          <a:p>
            <a:pPr algn="l">
              <a:lnSpc>
                <a:spcPct val="90000"/>
              </a:lnSpc>
            </a:pPr>
            <a:r>
              <a:rPr lang="en-US" altLang="en-US" sz="3000" b="1" dirty="0">
                <a:solidFill>
                  <a:schemeClr val="bg1"/>
                </a:solidFill>
                <a:latin typeface="Raleway" pitchFamily="2" charset="77"/>
              </a:rPr>
              <a:t>Introduction</a:t>
            </a:r>
            <a:endParaRPr lang="en-US" sz="3000" dirty="0">
              <a:solidFill>
                <a:schemeClr val="bg1"/>
              </a:solidFill>
              <a:latin typeface="Raleway" pitchFamily="2" charset="77"/>
            </a:endParaRPr>
          </a:p>
        </p:txBody>
      </p:sp>
      <p:sp>
        <p:nvSpPr>
          <p:cNvPr id="2" name="TextBox 1">
            <a:extLst>
              <a:ext uri="{FF2B5EF4-FFF2-40B4-BE49-F238E27FC236}">
                <a16:creationId xmlns:a16="http://schemas.microsoft.com/office/drawing/2014/main" id="{03AFB048-B4CA-6450-A84D-92C405A27B32}"/>
              </a:ext>
            </a:extLst>
          </p:cNvPr>
          <p:cNvSpPr txBox="1"/>
          <p:nvPr/>
        </p:nvSpPr>
        <p:spPr>
          <a:xfrm>
            <a:off x="318363" y="1088330"/>
            <a:ext cx="5777637" cy="535531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Biological sex is a primary determinant of athletic performance because of fundamental sex differences in anatomy and physiology dictated by sex chromosomes and sex hormones.</a:t>
            </a:r>
          </a:p>
          <a:p>
            <a:r>
              <a:rPr lang="en-US" dirty="0">
                <a:solidFill>
                  <a:schemeClr val="bg1"/>
                </a:solidFill>
              </a:rPr>
              <a:t> </a:t>
            </a:r>
          </a:p>
          <a:p>
            <a:pPr marL="285750" indent="-285750">
              <a:buFont typeface="Arial" panose="020B0604020202020204" pitchFamily="34" charset="0"/>
              <a:buChar char="•"/>
            </a:pPr>
            <a:r>
              <a:rPr lang="en-US" dirty="0">
                <a:solidFill>
                  <a:schemeClr val="bg1"/>
                </a:solidFill>
              </a:rPr>
              <a:t>Adult men are typically stronger, more powerful, and faster than women of similar age and training status.</a:t>
            </a:r>
          </a:p>
          <a:p>
            <a:r>
              <a:rPr lang="en-US" dirty="0">
                <a:solidFill>
                  <a:schemeClr val="bg1"/>
                </a:solidFill>
              </a:rPr>
              <a:t> </a:t>
            </a:r>
          </a:p>
          <a:p>
            <a:pPr marL="285750" indent="-285750">
              <a:buFont typeface="Arial" panose="020B0604020202020204" pitchFamily="34" charset="0"/>
              <a:buChar char="•"/>
            </a:pPr>
            <a:r>
              <a:rPr lang="en-US" dirty="0">
                <a:solidFill>
                  <a:schemeClr val="bg1"/>
                </a:solidFill>
              </a:rPr>
              <a:t>For athletic events and sports relying on endurance, muscle strength, speed and power, males typically outperform females by 10-30% depending on the requirements of the event.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These sex differences in performance emerge with the onset of puberty and coincide with the increase in endogenous sex steroid hormones, in particular testosterone in males, which increases 30-fold by adulthood, but remains low in females.</a:t>
            </a:r>
          </a:p>
        </p:txBody>
      </p:sp>
      <p:sp>
        <p:nvSpPr>
          <p:cNvPr id="4" name="Slide Number Placeholder 1">
            <a:extLst>
              <a:ext uri="{FF2B5EF4-FFF2-40B4-BE49-F238E27FC236}">
                <a16:creationId xmlns:a16="http://schemas.microsoft.com/office/drawing/2014/main" id="{585D6AD5-6639-6C25-8267-081F585B8EC0}"/>
              </a:ext>
            </a:extLst>
          </p:cNvPr>
          <p:cNvSpPr txBox="1">
            <a:spLocks/>
          </p:cNvSpPr>
          <p:nvPr/>
        </p:nvSpPr>
        <p:spPr>
          <a:xfrm>
            <a:off x="11565215" y="323284"/>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3</a:t>
            </a:fld>
            <a:endParaRPr lang="en-US" sz="1200" dirty="0">
              <a:solidFill>
                <a:schemeClr val="bg1"/>
              </a:solidFill>
            </a:endParaRPr>
          </a:p>
        </p:txBody>
      </p:sp>
      <p:pic>
        <p:nvPicPr>
          <p:cNvPr id="10" name="Picture 9">
            <a:extLst>
              <a:ext uri="{FF2B5EF4-FFF2-40B4-BE49-F238E27FC236}">
                <a16:creationId xmlns:a16="http://schemas.microsoft.com/office/drawing/2014/main" id="{543B6AFA-6185-9DC5-AB73-C08518042BD1}"/>
              </a:ext>
            </a:extLst>
          </p:cNvPr>
          <p:cNvPicPr>
            <a:picLocks noChangeAspect="1"/>
          </p:cNvPicPr>
          <p:nvPr/>
        </p:nvPicPr>
        <p:blipFill>
          <a:blip r:embed="rId3"/>
          <a:stretch>
            <a:fillRect/>
          </a:stretch>
        </p:blipFill>
        <p:spPr>
          <a:xfrm>
            <a:off x="7905034" y="514230"/>
            <a:ext cx="3086259" cy="5791498"/>
          </a:xfrm>
          <a:prstGeom prst="rect">
            <a:avLst/>
          </a:prstGeom>
        </p:spPr>
      </p:pic>
    </p:spTree>
    <p:extLst>
      <p:ext uri="{BB962C8B-B14F-4D97-AF65-F5344CB8AC3E}">
        <p14:creationId xmlns:p14="http://schemas.microsoft.com/office/powerpoint/2010/main" val="31467416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6BA2D1E-39C2-4254-BAEA-8F5E018A9A9C}"/>
              </a:ext>
            </a:extLst>
          </p:cNvPr>
          <p:cNvSpPr txBox="1"/>
          <p:nvPr/>
        </p:nvSpPr>
        <p:spPr>
          <a:xfrm>
            <a:off x="581002" y="573975"/>
            <a:ext cx="4663214" cy="461665"/>
          </a:xfrm>
          <a:prstGeom prst="rect">
            <a:avLst/>
          </a:prstGeom>
          <a:noFill/>
        </p:spPr>
        <p:txBody>
          <a:bodyPr wrap="square" lIns="0" tIns="0" rIns="0" bIns="0" rtlCol="0">
            <a:spAutoFit/>
          </a:bodyPr>
          <a:lstStyle/>
          <a:p>
            <a:r>
              <a:rPr lang="en-US" sz="3000" b="1" dirty="0">
                <a:latin typeface="Raleway" pitchFamily="2" charset="77"/>
              </a:rPr>
              <a:t>Historical Perspectives</a:t>
            </a:r>
          </a:p>
        </p:txBody>
      </p:sp>
      <p:sp>
        <p:nvSpPr>
          <p:cNvPr id="2" name="Slide Number Placeholder 1">
            <a:extLst>
              <a:ext uri="{FF2B5EF4-FFF2-40B4-BE49-F238E27FC236}">
                <a16:creationId xmlns:a16="http://schemas.microsoft.com/office/drawing/2014/main" id="{CD7351E2-2FEC-4508-A525-C005A486F7BD}"/>
              </a:ext>
            </a:extLst>
          </p:cNvPr>
          <p:cNvSpPr>
            <a:spLocks noGrp="1"/>
          </p:cNvSpPr>
          <p:nvPr>
            <p:ph type="sldNum" sz="quarter" idx="12"/>
          </p:nvPr>
        </p:nvSpPr>
        <p:spPr/>
        <p:txBody>
          <a:bodyPr/>
          <a:lstStyle/>
          <a:p>
            <a:fld id="{F3427122-DD58-4B2A-BC02-A0C1482E4B6E}" type="slidenum">
              <a:rPr lang="en-US" smtClean="0"/>
              <a:t>4</a:t>
            </a:fld>
            <a:endParaRPr lang="en-US" dirty="0"/>
          </a:p>
        </p:txBody>
      </p:sp>
      <p:grpSp>
        <p:nvGrpSpPr>
          <p:cNvPr id="13" name="Group 12">
            <a:extLst>
              <a:ext uri="{FF2B5EF4-FFF2-40B4-BE49-F238E27FC236}">
                <a16:creationId xmlns:a16="http://schemas.microsoft.com/office/drawing/2014/main" id="{4B4C2662-9992-E1B2-4129-0D48996A3A54}"/>
              </a:ext>
            </a:extLst>
          </p:cNvPr>
          <p:cNvGrpSpPr>
            <a:grpSpLocks noChangeAspect="1"/>
          </p:cNvGrpSpPr>
          <p:nvPr/>
        </p:nvGrpSpPr>
        <p:grpSpPr>
          <a:xfrm>
            <a:off x="6079856" y="185857"/>
            <a:ext cx="4214450" cy="6492240"/>
            <a:chOff x="5841368" y="84266"/>
            <a:chExt cx="4344669" cy="6692840"/>
          </a:xfrm>
        </p:grpSpPr>
        <p:grpSp>
          <p:nvGrpSpPr>
            <p:cNvPr id="3" name="Group 2">
              <a:extLst>
                <a:ext uri="{FF2B5EF4-FFF2-40B4-BE49-F238E27FC236}">
                  <a16:creationId xmlns:a16="http://schemas.microsoft.com/office/drawing/2014/main" id="{617CF7CA-6C16-F65F-60E7-A665F9F25304}"/>
                </a:ext>
              </a:extLst>
            </p:cNvPr>
            <p:cNvGrpSpPr>
              <a:grpSpLocks noChangeAspect="1"/>
            </p:cNvGrpSpPr>
            <p:nvPr/>
          </p:nvGrpSpPr>
          <p:grpSpPr>
            <a:xfrm>
              <a:off x="5892167" y="467746"/>
              <a:ext cx="4293870" cy="6309360"/>
              <a:chOff x="1034357" y="201707"/>
              <a:chExt cx="4855464" cy="7286387"/>
            </a:xfrm>
          </p:grpSpPr>
          <p:pic>
            <p:nvPicPr>
              <p:cNvPr id="5" name="Picture 4" descr="A screenshot of a screen with text&#10;&#10;Description automatically generated">
                <a:extLst>
                  <a:ext uri="{FF2B5EF4-FFF2-40B4-BE49-F238E27FC236}">
                    <a16:creationId xmlns:a16="http://schemas.microsoft.com/office/drawing/2014/main" id="{97D225F1-37F8-7CB1-99EB-3210C0D2A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57" y="201707"/>
                <a:ext cx="4853628" cy="5394960"/>
              </a:xfrm>
              <a:prstGeom prst="rect">
                <a:avLst/>
              </a:prstGeom>
            </p:spPr>
          </p:pic>
          <p:pic>
            <p:nvPicPr>
              <p:cNvPr id="7" name="Picture 6" descr="A screenshot of a research report&#10;&#10;Description automatically generated">
                <a:extLst>
                  <a:ext uri="{FF2B5EF4-FFF2-40B4-BE49-F238E27FC236}">
                    <a16:creationId xmlns:a16="http://schemas.microsoft.com/office/drawing/2014/main" id="{FF0CCC80-9D17-7B83-F583-078D2467A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57" y="5569773"/>
                <a:ext cx="4855464" cy="1918321"/>
              </a:xfrm>
              <a:prstGeom prst="rect">
                <a:avLst/>
              </a:prstGeom>
            </p:spPr>
          </p:pic>
        </p:grpSp>
        <p:sp>
          <p:nvSpPr>
            <p:cNvPr id="9" name="Rectangle 1">
              <a:extLst>
                <a:ext uri="{FF2B5EF4-FFF2-40B4-BE49-F238E27FC236}">
                  <a16:creationId xmlns:a16="http://schemas.microsoft.com/office/drawing/2014/main" id="{8EB28422-F483-8642-236A-04FBC7F05AD5}"/>
                </a:ext>
              </a:extLst>
            </p:cNvPr>
            <p:cNvSpPr>
              <a:spLocks noChangeArrowheads="1"/>
            </p:cNvSpPr>
            <p:nvPr/>
          </p:nvSpPr>
          <p:spPr bwMode="auto">
            <a:xfrm>
              <a:off x="5841368" y="84266"/>
              <a:ext cx="42922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303C"/>
                  </a:solidFill>
                  <a:effectLst/>
                  <a:ea typeface="Times New Roman" panose="02020603050405020304" pitchFamily="18" charset="0"/>
                  <a:cs typeface="Arial" panose="020B0604020202020204" pitchFamily="34" charset="0"/>
                </a:rPr>
                <a:t>Table 1.</a:t>
              </a:r>
              <a:r>
                <a:rPr lang="en-US" altLang="en-US" sz="1000" dirty="0">
                  <a:solidFill>
                    <a:srgbClr val="00303C"/>
                  </a:solidFill>
                </a:rPr>
                <a:t> </a:t>
              </a:r>
              <a:r>
                <a:rPr kumimoji="0" lang="en-US" altLang="en-US" sz="1000" b="1" i="0" u="none" strike="noStrike" cap="none" normalizeH="0" baseline="0" dirty="0">
                  <a:ln>
                    <a:noFill/>
                  </a:ln>
                  <a:solidFill>
                    <a:srgbClr val="00303C"/>
                  </a:solidFill>
                  <a:effectLst/>
                  <a:ea typeface="Times New Roman" panose="02020603050405020304" pitchFamily="18" charset="0"/>
                  <a:cs typeface="Arial" panose="020B0604020202020204" pitchFamily="34" charset="0"/>
                </a:rPr>
                <a:t>Historical Events and Policy Influencing Participation and Equity in Women’s Sport and Health Research</a:t>
              </a:r>
              <a:r>
                <a:rPr lang="en-US" altLang="en-US" sz="1000" dirty="0">
                  <a:solidFill>
                    <a:srgbClr val="00303C"/>
                  </a:solidFill>
                  <a:ea typeface="Times New Roman" panose="02020603050405020304" pitchFamily="18" charset="0"/>
                  <a:cs typeface="Arial" panose="020B0604020202020204" pitchFamily="34" charset="0"/>
                </a:rPr>
                <a:t>.</a:t>
              </a:r>
              <a:endParaRPr kumimoji="0" lang="en-US" altLang="en-US" sz="1000" b="0" i="0" u="none" strike="noStrike" cap="none" normalizeH="0" baseline="0" dirty="0">
                <a:ln>
                  <a:noFill/>
                </a:ln>
                <a:solidFill>
                  <a:srgbClr val="00303C"/>
                </a:solidFill>
                <a:effectLst/>
              </a:endParaRPr>
            </a:p>
          </p:txBody>
        </p:sp>
      </p:grpSp>
      <p:sp>
        <p:nvSpPr>
          <p:cNvPr id="15" name="Rectangle 14">
            <a:extLst>
              <a:ext uri="{FF2B5EF4-FFF2-40B4-BE49-F238E27FC236}">
                <a16:creationId xmlns:a16="http://schemas.microsoft.com/office/drawing/2014/main" id="{E227AA18-0F36-08A6-6421-00ADC5133426}"/>
              </a:ext>
            </a:extLst>
          </p:cNvPr>
          <p:cNvSpPr/>
          <p:nvPr/>
        </p:nvSpPr>
        <p:spPr>
          <a:xfrm>
            <a:off x="505686" y="1229251"/>
            <a:ext cx="5260114" cy="5318444"/>
          </a:xfrm>
          <a:prstGeom prst="rect">
            <a:avLst/>
          </a:prstGeom>
        </p:spPr>
        <p:txBody>
          <a:bodyPr wrap="square" lIns="0" tIns="0" rIns="0" bIns="0">
            <a:spAutoFit/>
          </a:bodyPr>
          <a:lstStyle/>
          <a:p>
            <a:pPr marL="171450" indent="-171450">
              <a:lnSpc>
                <a:spcPct val="110000"/>
              </a:lnSpc>
              <a:spcAft>
                <a:spcPts val="1200"/>
              </a:spcAft>
              <a:buFont typeface="Arial" panose="020B0604020202020204" pitchFamily="34" charset="0"/>
              <a:buChar char="•"/>
            </a:pPr>
            <a:r>
              <a:rPr lang="en-US" sz="1550" dirty="0">
                <a:solidFill>
                  <a:schemeClr val="tx1">
                    <a:lumMod val="50000"/>
                  </a:schemeClr>
                </a:solidFill>
              </a:rPr>
              <a:t>The sex difference in performance is larger than explained by physiological and anatomical differences between males and females particularly among lower ranked athletes. </a:t>
            </a:r>
          </a:p>
          <a:p>
            <a:pPr marL="171450" indent="-171450">
              <a:lnSpc>
                <a:spcPct val="110000"/>
              </a:lnSpc>
              <a:spcAft>
                <a:spcPts val="1200"/>
              </a:spcAft>
              <a:buFont typeface="Arial" panose="020B0604020202020204" pitchFamily="34" charset="0"/>
              <a:buChar char="•"/>
            </a:pPr>
            <a:r>
              <a:rPr lang="en-US" sz="1550" dirty="0">
                <a:solidFill>
                  <a:schemeClr val="tx1">
                    <a:lumMod val="50000"/>
                  </a:schemeClr>
                </a:solidFill>
              </a:rPr>
              <a:t>This is in part due to women having less opportunity, inequitable access to sports, facilities, and training than men, and higher dropout rates of female athletes than males.</a:t>
            </a:r>
          </a:p>
          <a:p>
            <a:pPr marL="171450" indent="-171450">
              <a:lnSpc>
                <a:spcPct val="110000"/>
              </a:lnSpc>
              <a:spcAft>
                <a:spcPts val="1200"/>
              </a:spcAft>
              <a:buFont typeface="Arial" panose="020B0604020202020204" pitchFamily="34" charset="0"/>
              <a:buChar char="•"/>
            </a:pPr>
            <a:r>
              <a:rPr lang="en-US" sz="1550" dirty="0">
                <a:solidFill>
                  <a:schemeClr val="tx1">
                    <a:lumMod val="50000"/>
                  </a:schemeClr>
                </a:solidFill>
              </a:rPr>
              <a:t>Both past and present research studies of athletic performance, acute exercise and exercise training involve the testing of more men than women, or a lack of distinction between the sexes. </a:t>
            </a:r>
          </a:p>
          <a:p>
            <a:pPr marL="171450" indent="-171450">
              <a:lnSpc>
                <a:spcPct val="110000"/>
              </a:lnSpc>
              <a:spcAft>
                <a:spcPts val="1200"/>
              </a:spcAft>
              <a:buFont typeface="Arial" panose="020B0604020202020204" pitchFamily="34" charset="0"/>
              <a:buChar char="•"/>
            </a:pPr>
            <a:r>
              <a:rPr lang="en-US" sz="1550" dirty="0">
                <a:solidFill>
                  <a:schemeClr val="tx1">
                    <a:lumMod val="50000"/>
                  </a:schemeClr>
                </a:solidFill>
              </a:rPr>
              <a:t>Consequently, because of the historical predominance of research and athletic participation of men compared with women, less is known about the physiology of women athletes, limits in their athletic ability, and the acute and adaptive response of women to exercise and training relative to men.</a:t>
            </a:r>
          </a:p>
        </p:txBody>
      </p:sp>
    </p:spTree>
    <p:extLst>
      <p:ext uri="{BB962C8B-B14F-4D97-AF65-F5344CB8AC3E}">
        <p14:creationId xmlns:p14="http://schemas.microsoft.com/office/powerpoint/2010/main" val="17660739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0" y="0"/>
            <a:ext cx="4913385"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259769" y="160668"/>
            <a:ext cx="4416209" cy="10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eaLnBrk="1" hangingPunct="1">
              <a:lnSpc>
                <a:spcPct val="110000"/>
              </a:lnSpc>
            </a:pPr>
            <a:r>
              <a:rPr lang="en-US" altLang="en-US" sz="2800" b="1" dirty="0">
                <a:solidFill>
                  <a:schemeClr val="bg1"/>
                </a:solidFill>
              </a:rPr>
              <a:t>Sex Differences in Athletic Performance</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101599" y="1193350"/>
            <a:ext cx="4809321" cy="5497659"/>
          </a:xfrm>
          <a:prstGeom prst="rect">
            <a:avLst/>
          </a:prstGeom>
          <a:noFill/>
        </p:spPr>
        <p:txBody>
          <a:bodyPr wrap="square" rtlCol="0">
            <a:spAutoFit/>
          </a:bodyPr>
          <a:lstStyle/>
          <a:p>
            <a:pPr marL="285750" indent="-285750">
              <a:lnSpc>
                <a:spcPct val="110000"/>
              </a:lnSpc>
              <a:spcAft>
                <a:spcPts val="1000"/>
              </a:spcAft>
              <a:buFont typeface="Arial" panose="020B0604020202020204" pitchFamily="34" charset="0"/>
              <a:buChar char="•"/>
            </a:pPr>
            <a:r>
              <a:rPr lang="en-US" sz="1450" dirty="0">
                <a:solidFill>
                  <a:schemeClr val="bg1"/>
                </a:solidFill>
              </a:rPr>
              <a:t>The rate of improvement in athletic performance of women has exceeded that of men in the last 100 years across a multitude of sports as women have gained access to training, equipment, facilities, and opportunities. </a:t>
            </a:r>
          </a:p>
          <a:p>
            <a:pPr marL="285750" indent="-285750">
              <a:lnSpc>
                <a:spcPct val="110000"/>
              </a:lnSpc>
              <a:spcAft>
                <a:spcPts val="1000"/>
              </a:spcAft>
              <a:buFont typeface="Arial" panose="020B0604020202020204" pitchFamily="34" charset="0"/>
              <a:buChar char="•"/>
            </a:pPr>
            <a:r>
              <a:rPr lang="en-US" sz="1450" dirty="0">
                <a:solidFill>
                  <a:schemeClr val="bg1"/>
                </a:solidFill>
              </a:rPr>
              <a:t>Sex differences in athletic performance that involve strength, power and/or endurance are sizable and determined by biological differences between males and females. </a:t>
            </a:r>
          </a:p>
          <a:p>
            <a:pPr marL="285750" indent="-285750">
              <a:lnSpc>
                <a:spcPct val="110000"/>
              </a:lnSpc>
              <a:spcAft>
                <a:spcPts val="1000"/>
              </a:spcAft>
              <a:buFont typeface="Arial" panose="020B0604020202020204" pitchFamily="34" charset="0"/>
              <a:buChar char="•"/>
            </a:pPr>
            <a:r>
              <a:rPr lang="en-US" sz="1450" dirty="0">
                <a:solidFill>
                  <a:schemeClr val="bg1"/>
                </a:solidFill>
              </a:rPr>
              <a:t>Adult men on average are stronger, more powerful, and faster over short and long distances than women of similar age and training status.</a:t>
            </a:r>
          </a:p>
          <a:p>
            <a:pPr marL="285750" indent="-285750">
              <a:lnSpc>
                <a:spcPct val="110000"/>
              </a:lnSpc>
              <a:spcAft>
                <a:spcPts val="1000"/>
              </a:spcAft>
              <a:buFont typeface="Arial" panose="020B0604020202020204" pitchFamily="34" charset="0"/>
              <a:buChar char="•"/>
            </a:pPr>
            <a:r>
              <a:rPr lang="en-US" sz="1450" dirty="0">
                <a:solidFill>
                  <a:schemeClr val="bg1"/>
                </a:solidFill>
              </a:rPr>
              <a:t>Sex differences in the world records and best performances of athletic events that rely on endurance and muscular power range from approximately 10 to 30%.</a:t>
            </a:r>
            <a:endParaRPr lang="en-US" sz="1450" kern="100" dirty="0">
              <a:solidFill>
                <a:schemeClr val="bg1"/>
              </a:solidFill>
              <a:effectLst/>
              <a:ea typeface="Calibri" panose="020F0502020204030204" pitchFamily="34" charset="0"/>
              <a:cs typeface="Times New Roman" panose="02020603050405020304" pitchFamily="18" charset="0"/>
            </a:endParaRPr>
          </a:p>
          <a:p>
            <a:pPr marL="285750" indent="-285750">
              <a:lnSpc>
                <a:spcPct val="110000"/>
              </a:lnSpc>
              <a:spcAft>
                <a:spcPts val="1000"/>
              </a:spcAft>
              <a:buFont typeface="Arial" panose="020B0604020202020204" pitchFamily="34" charset="0"/>
              <a:buChar char="•"/>
            </a:pPr>
            <a:r>
              <a:rPr lang="en-US" sz="1450" dirty="0">
                <a:solidFill>
                  <a:schemeClr val="bg1"/>
                </a:solidFill>
                <a:effectLst/>
                <a:ea typeface="Calibri" panose="020F0502020204030204" pitchFamily="34" charset="0"/>
                <a:cs typeface="Times New Roman" panose="02020603050405020304" pitchFamily="18" charset="0"/>
              </a:rPr>
              <a:t>These differences primarily represent the physical and anatomical abilities and limitations of males and females, largely independent of motivation, and access/opportunity to elite level training.</a:t>
            </a:r>
            <a:r>
              <a:rPr lang="en-US" sz="1450" dirty="0">
                <a:solidFill>
                  <a:schemeClr val="bg1"/>
                </a:solidFill>
                <a:effectLst/>
              </a:rPr>
              <a:t> </a:t>
            </a:r>
            <a:endParaRPr lang="en-US" sz="1450" dirty="0">
              <a:solidFill>
                <a:schemeClr val="bg1"/>
              </a:solidFill>
            </a:endParaRPr>
          </a:p>
        </p:txBody>
      </p:sp>
      <p:sp>
        <p:nvSpPr>
          <p:cNvPr id="11" name="TextBox 10">
            <a:extLst>
              <a:ext uri="{FF2B5EF4-FFF2-40B4-BE49-F238E27FC236}">
                <a16:creationId xmlns:a16="http://schemas.microsoft.com/office/drawing/2014/main" id="{7052D90A-C8EC-9975-0944-B38CD22089FF}"/>
              </a:ext>
            </a:extLst>
          </p:cNvPr>
          <p:cNvSpPr txBox="1"/>
          <p:nvPr/>
        </p:nvSpPr>
        <p:spPr>
          <a:xfrm>
            <a:off x="4910920" y="5441586"/>
            <a:ext cx="6836580" cy="523220"/>
          </a:xfrm>
          <a:prstGeom prst="rect">
            <a:avLst/>
          </a:prstGeom>
          <a:noFill/>
        </p:spPr>
        <p:txBody>
          <a:bodyPr wrap="square" rtlCol="0">
            <a:spAutoFit/>
          </a:bodyPr>
          <a:lstStyle/>
          <a:p>
            <a:r>
              <a:rPr lang="en-US" sz="1400" b="1" spc="30" dirty="0">
                <a:solidFill>
                  <a:schemeClr val="tx1">
                    <a:lumMod val="75000"/>
                  </a:schemeClr>
                </a:solidFill>
              </a:rPr>
              <a:t>FIGURE 1. </a:t>
            </a:r>
            <a:r>
              <a:rPr lang="en-US" sz="1400" spc="30" dirty="0">
                <a:solidFill>
                  <a:schemeClr val="tx1">
                    <a:lumMod val="75000"/>
                  </a:schemeClr>
                </a:solidFill>
              </a:rPr>
              <a:t>Top 400 m Track Running Performances in 2019 of Women </a:t>
            </a:r>
            <a:br>
              <a:rPr lang="en-US" sz="1400" spc="30" dirty="0">
                <a:solidFill>
                  <a:schemeClr val="tx1">
                    <a:lumMod val="75000"/>
                  </a:schemeClr>
                </a:solidFill>
              </a:rPr>
            </a:br>
            <a:r>
              <a:rPr lang="en-US" sz="1400" spc="30" dirty="0">
                <a:solidFill>
                  <a:schemeClr val="tx1">
                    <a:lumMod val="75000"/>
                  </a:schemeClr>
                </a:solidFill>
              </a:rPr>
              <a:t>(top three) and Men (senior, U20 and U18) Who Ran Faster than 50 seconds. </a:t>
            </a: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5</a:t>
            </a:fld>
            <a:endParaRPr lang="en-US" sz="1200" dirty="0">
              <a:solidFill>
                <a:schemeClr val="bg1"/>
              </a:solidFill>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22" name="Picture Placeholder 21">
            <a:extLst>
              <a:ext uri="{FF2B5EF4-FFF2-40B4-BE49-F238E27FC236}">
                <a16:creationId xmlns:a16="http://schemas.microsoft.com/office/drawing/2014/main" id="{882FEB52-41F0-4B12-1BF2-572C82A70AFB}"/>
              </a:ext>
            </a:extLst>
          </p:cNvPr>
          <p:cNvSpPr>
            <a:spLocks noGrp="1"/>
          </p:cNvSpPr>
          <p:nvPr>
            <p:ph type="pic" sz="quarter" idx="13"/>
          </p:nvPr>
        </p:nvSpPr>
        <p:spPr>
          <a:xfrm>
            <a:off x="6216423" y="1496248"/>
            <a:ext cx="4420053" cy="3666860"/>
          </a:xfrm>
        </p:spPr>
        <p:txBody>
          <a:bodyPr/>
          <a:lstStyle/>
          <a:p>
            <a:endParaRPr lang="en-US"/>
          </a:p>
        </p:txBody>
      </p:sp>
      <p:pic>
        <p:nvPicPr>
          <p:cNvPr id="27" name="Picture 26" descr="A screen shot of a graph&#10;&#10;Description automatically generated">
            <a:extLst>
              <a:ext uri="{FF2B5EF4-FFF2-40B4-BE49-F238E27FC236}">
                <a16:creationId xmlns:a16="http://schemas.microsoft.com/office/drawing/2014/main" id="{FCC3F029-C8C3-4D07-7BEC-ECC06AABA7DF}"/>
              </a:ext>
            </a:extLst>
          </p:cNvPr>
          <p:cNvPicPr>
            <a:picLocks/>
          </p:cNvPicPr>
          <p:nvPr/>
        </p:nvPicPr>
        <p:blipFill rotWithShape="1">
          <a:blip r:embed="rId3">
            <a:extLst>
              <a:ext uri="{28A0092B-C50C-407E-A947-70E740481C1C}">
                <a14:useLocalDpi xmlns:a14="http://schemas.microsoft.com/office/drawing/2010/main" val="0"/>
              </a:ext>
            </a:extLst>
          </a:blip>
          <a:srcRect r="4167" b="4493"/>
          <a:stretch/>
        </p:blipFill>
        <p:spPr>
          <a:xfrm>
            <a:off x="4916751" y="668239"/>
            <a:ext cx="7223760" cy="4663440"/>
          </a:xfrm>
          <a:prstGeom prst="rect">
            <a:avLst/>
          </a:prstGeom>
        </p:spPr>
      </p:pic>
    </p:spTree>
    <p:extLst>
      <p:ext uri="{BB962C8B-B14F-4D97-AF65-F5344CB8AC3E}">
        <p14:creationId xmlns:p14="http://schemas.microsoft.com/office/powerpoint/2010/main" val="75820689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864A1B-3E95-41C4-8E94-4DB4E663D180}"/>
              </a:ext>
            </a:extLst>
          </p:cNvPr>
          <p:cNvGrpSpPr>
            <a:grpSpLocks noChangeAspect="1"/>
          </p:cNvGrpSpPr>
          <p:nvPr/>
        </p:nvGrpSpPr>
        <p:grpSpPr bwMode="auto">
          <a:xfrm>
            <a:off x="4356218" y="1217726"/>
            <a:ext cx="1893158" cy="5029200"/>
            <a:chOff x="5159375" y="1479550"/>
            <a:chExt cx="1535113" cy="4081463"/>
          </a:xfrm>
        </p:grpSpPr>
        <p:sp>
          <p:nvSpPr>
            <p:cNvPr id="4" name="Freeform 7">
              <a:extLst>
                <a:ext uri="{FF2B5EF4-FFF2-40B4-BE49-F238E27FC236}">
                  <a16:creationId xmlns:a16="http://schemas.microsoft.com/office/drawing/2014/main" id="{8697B091-BD6A-451C-9AA4-FC3FDC46E9D7}"/>
                </a:ext>
              </a:extLst>
            </p:cNvPr>
            <p:cNvSpPr>
              <a:spLocks/>
            </p:cNvSpPr>
            <p:nvPr/>
          </p:nvSpPr>
          <p:spPr bwMode="auto">
            <a:xfrm>
              <a:off x="5968857" y="1479550"/>
              <a:ext cx="725631" cy="4081463"/>
            </a:xfrm>
            <a:custGeom>
              <a:avLst/>
              <a:gdLst>
                <a:gd name="T0" fmla="*/ 0 w 259"/>
                <a:gd name="T1" fmla="*/ 0 h 1456"/>
                <a:gd name="T2" fmla="*/ 0 w 259"/>
                <a:gd name="T3" fmla="*/ 790 h 1456"/>
                <a:gd name="T4" fmla="*/ 27 w 259"/>
                <a:gd name="T5" fmla="*/ 914 h 1456"/>
                <a:gd name="T6" fmla="*/ 77 w 259"/>
                <a:gd name="T7" fmla="*/ 1087 h 1456"/>
                <a:gd name="T8" fmla="*/ 95 w 259"/>
                <a:gd name="T9" fmla="*/ 1168 h 1456"/>
                <a:gd name="T10" fmla="*/ 128 w 259"/>
                <a:gd name="T11" fmla="*/ 1335 h 1456"/>
                <a:gd name="T12" fmla="*/ 124 w 259"/>
                <a:gd name="T13" fmla="*/ 1433 h 1456"/>
                <a:gd name="T14" fmla="*/ 154 w 259"/>
                <a:gd name="T15" fmla="*/ 1452 h 1456"/>
                <a:gd name="T16" fmla="*/ 208 w 259"/>
                <a:gd name="T17" fmla="*/ 1437 h 1456"/>
                <a:gd name="T18" fmla="*/ 175 w 259"/>
                <a:gd name="T19" fmla="*/ 1396 h 1456"/>
                <a:gd name="T20" fmla="*/ 182 w 259"/>
                <a:gd name="T21" fmla="*/ 1268 h 1456"/>
                <a:gd name="T22" fmla="*/ 154 w 259"/>
                <a:gd name="T23" fmla="*/ 1086 h 1456"/>
                <a:gd name="T24" fmla="*/ 145 w 259"/>
                <a:gd name="T25" fmla="*/ 1020 h 1456"/>
                <a:gd name="T26" fmla="*/ 143 w 259"/>
                <a:gd name="T27" fmla="*/ 938 h 1456"/>
                <a:gd name="T28" fmla="*/ 142 w 259"/>
                <a:gd name="T29" fmla="*/ 728 h 1456"/>
                <a:gd name="T30" fmla="*/ 112 w 259"/>
                <a:gd name="T31" fmla="*/ 523 h 1456"/>
                <a:gd name="T32" fmla="*/ 139 w 259"/>
                <a:gd name="T33" fmla="*/ 442 h 1456"/>
                <a:gd name="T34" fmla="*/ 155 w 259"/>
                <a:gd name="T35" fmla="*/ 513 h 1456"/>
                <a:gd name="T36" fmla="*/ 197 w 259"/>
                <a:gd name="T37" fmla="*/ 678 h 1456"/>
                <a:gd name="T38" fmla="*/ 202 w 259"/>
                <a:gd name="T39" fmla="*/ 753 h 1456"/>
                <a:gd name="T40" fmla="*/ 196 w 259"/>
                <a:gd name="T41" fmla="*/ 791 h 1456"/>
                <a:gd name="T42" fmla="*/ 198 w 259"/>
                <a:gd name="T43" fmla="*/ 809 h 1456"/>
                <a:gd name="T44" fmla="*/ 190 w 259"/>
                <a:gd name="T45" fmla="*/ 811 h 1456"/>
                <a:gd name="T46" fmla="*/ 202 w 259"/>
                <a:gd name="T47" fmla="*/ 841 h 1456"/>
                <a:gd name="T48" fmla="*/ 240 w 259"/>
                <a:gd name="T49" fmla="*/ 829 h 1456"/>
                <a:gd name="T50" fmla="*/ 257 w 259"/>
                <a:gd name="T51" fmla="*/ 796 h 1456"/>
                <a:gd name="T52" fmla="*/ 248 w 259"/>
                <a:gd name="T53" fmla="*/ 747 h 1456"/>
                <a:gd name="T54" fmla="*/ 243 w 259"/>
                <a:gd name="T55" fmla="*/ 648 h 1456"/>
                <a:gd name="T56" fmla="*/ 219 w 259"/>
                <a:gd name="T57" fmla="*/ 509 h 1456"/>
                <a:gd name="T58" fmla="*/ 196 w 259"/>
                <a:gd name="T59" fmla="*/ 376 h 1456"/>
                <a:gd name="T60" fmla="*/ 140 w 259"/>
                <a:gd name="T61" fmla="*/ 247 h 1456"/>
                <a:gd name="T62" fmla="*/ 48 w 259"/>
                <a:gd name="T63" fmla="*/ 172 h 1456"/>
                <a:gd name="T64" fmla="*/ 53 w 259"/>
                <a:gd name="T65" fmla="*/ 148 h 1456"/>
                <a:gd name="T66" fmla="*/ 60 w 259"/>
                <a:gd name="T67" fmla="*/ 147 h 1456"/>
                <a:gd name="T68" fmla="*/ 70 w 259"/>
                <a:gd name="T69" fmla="*/ 125 h 1456"/>
                <a:gd name="T70" fmla="*/ 66 w 259"/>
                <a:gd name="T71" fmla="*/ 91 h 1456"/>
                <a:gd name="T72" fmla="*/ 57 w 259"/>
                <a:gd name="T73" fmla="*/ 25 h 1456"/>
                <a:gd name="T74" fmla="*/ 0 w 259"/>
                <a:gd name="T75"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456">
                  <a:moveTo>
                    <a:pt x="0" y="0"/>
                  </a:moveTo>
                  <a:cubicBezTo>
                    <a:pt x="0" y="790"/>
                    <a:pt x="0" y="790"/>
                    <a:pt x="0" y="790"/>
                  </a:cubicBezTo>
                  <a:cubicBezTo>
                    <a:pt x="0" y="790"/>
                    <a:pt x="7" y="866"/>
                    <a:pt x="27" y="914"/>
                  </a:cubicBezTo>
                  <a:cubicBezTo>
                    <a:pt x="47" y="962"/>
                    <a:pt x="58" y="1062"/>
                    <a:pt x="77" y="1087"/>
                  </a:cubicBezTo>
                  <a:cubicBezTo>
                    <a:pt x="96" y="1112"/>
                    <a:pt x="93" y="1134"/>
                    <a:pt x="95" y="1168"/>
                  </a:cubicBezTo>
                  <a:cubicBezTo>
                    <a:pt x="96" y="1202"/>
                    <a:pt x="127" y="1288"/>
                    <a:pt x="128" y="1335"/>
                  </a:cubicBezTo>
                  <a:cubicBezTo>
                    <a:pt x="129" y="1381"/>
                    <a:pt x="124" y="1416"/>
                    <a:pt x="124" y="1433"/>
                  </a:cubicBezTo>
                  <a:cubicBezTo>
                    <a:pt x="125" y="1449"/>
                    <a:pt x="128" y="1456"/>
                    <a:pt x="154" y="1452"/>
                  </a:cubicBezTo>
                  <a:cubicBezTo>
                    <a:pt x="181" y="1448"/>
                    <a:pt x="213" y="1449"/>
                    <a:pt x="208" y="1437"/>
                  </a:cubicBezTo>
                  <a:cubicBezTo>
                    <a:pt x="203" y="1424"/>
                    <a:pt x="177" y="1426"/>
                    <a:pt x="175" y="1396"/>
                  </a:cubicBezTo>
                  <a:cubicBezTo>
                    <a:pt x="174" y="1366"/>
                    <a:pt x="174" y="1354"/>
                    <a:pt x="182" y="1268"/>
                  </a:cubicBezTo>
                  <a:cubicBezTo>
                    <a:pt x="189" y="1182"/>
                    <a:pt x="179" y="1118"/>
                    <a:pt x="154" y="1086"/>
                  </a:cubicBezTo>
                  <a:cubicBezTo>
                    <a:pt x="154" y="1086"/>
                    <a:pt x="157" y="1049"/>
                    <a:pt x="145" y="1020"/>
                  </a:cubicBezTo>
                  <a:cubicBezTo>
                    <a:pt x="134" y="992"/>
                    <a:pt x="141" y="981"/>
                    <a:pt x="143" y="938"/>
                  </a:cubicBezTo>
                  <a:cubicBezTo>
                    <a:pt x="144" y="896"/>
                    <a:pt x="155" y="815"/>
                    <a:pt x="142" y="728"/>
                  </a:cubicBezTo>
                  <a:cubicBezTo>
                    <a:pt x="129" y="641"/>
                    <a:pt x="99" y="563"/>
                    <a:pt x="112" y="523"/>
                  </a:cubicBezTo>
                  <a:cubicBezTo>
                    <a:pt x="125" y="484"/>
                    <a:pt x="139" y="442"/>
                    <a:pt x="139" y="442"/>
                  </a:cubicBezTo>
                  <a:cubicBezTo>
                    <a:pt x="139" y="442"/>
                    <a:pt x="156" y="490"/>
                    <a:pt x="155" y="513"/>
                  </a:cubicBezTo>
                  <a:cubicBezTo>
                    <a:pt x="154" y="537"/>
                    <a:pt x="180" y="643"/>
                    <a:pt x="197" y="678"/>
                  </a:cubicBezTo>
                  <a:cubicBezTo>
                    <a:pt x="213" y="713"/>
                    <a:pt x="207" y="741"/>
                    <a:pt x="202" y="753"/>
                  </a:cubicBezTo>
                  <a:cubicBezTo>
                    <a:pt x="197" y="764"/>
                    <a:pt x="193" y="780"/>
                    <a:pt x="196" y="791"/>
                  </a:cubicBezTo>
                  <a:cubicBezTo>
                    <a:pt x="199" y="802"/>
                    <a:pt x="198" y="809"/>
                    <a:pt x="198" y="809"/>
                  </a:cubicBezTo>
                  <a:cubicBezTo>
                    <a:pt x="198" y="809"/>
                    <a:pt x="194" y="806"/>
                    <a:pt x="190" y="811"/>
                  </a:cubicBezTo>
                  <a:cubicBezTo>
                    <a:pt x="186" y="817"/>
                    <a:pt x="190" y="832"/>
                    <a:pt x="202" y="841"/>
                  </a:cubicBezTo>
                  <a:cubicBezTo>
                    <a:pt x="214" y="851"/>
                    <a:pt x="227" y="844"/>
                    <a:pt x="240" y="829"/>
                  </a:cubicBezTo>
                  <a:cubicBezTo>
                    <a:pt x="252" y="815"/>
                    <a:pt x="259" y="811"/>
                    <a:pt x="257" y="796"/>
                  </a:cubicBezTo>
                  <a:cubicBezTo>
                    <a:pt x="254" y="781"/>
                    <a:pt x="250" y="760"/>
                    <a:pt x="248" y="747"/>
                  </a:cubicBezTo>
                  <a:cubicBezTo>
                    <a:pt x="247" y="734"/>
                    <a:pt x="246" y="688"/>
                    <a:pt x="243" y="648"/>
                  </a:cubicBezTo>
                  <a:cubicBezTo>
                    <a:pt x="240" y="609"/>
                    <a:pt x="234" y="552"/>
                    <a:pt x="219" y="509"/>
                  </a:cubicBezTo>
                  <a:cubicBezTo>
                    <a:pt x="205" y="466"/>
                    <a:pt x="192" y="408"/>
                    <a:pt x="196" y="376"/>
                  </a:cubicBezTo>
                  <a:cubicBezTo>
                    <a:pt x="200" y="343"/>
                    <a:pt x="202" y="261"/>
                    <a:pt x="140" y="247"/>
                  </a:cubicBezTo>
                  <a:cubicBezTo>
                    <a:pt x="78" y="232"/>
                    <a:pt x="48" y="212"/>
                    <a:pt x="48" y="172"/>
                  </a:cubicBezTo>
                  <a:cubicBezTo>
                    <a:pt x="48" y="172"/>
                    <a:pt x="49" y="158"/>
                    <a:pt x="53" y="148"/>
                  </a:cubicBezTo>
                  <a:cubicBezTo>
                    <a:pt x="53" y="148"/>
                    <a:pt x="57" y="150"/>
                    <a:pt x="60" y="147"/>
                  </a:cubicBezTo>
                  <a:cubicBezTo>
                    <a:pt x="64" y="143"/>
                    <a:pt x="63" y="133"/>
                    <a:pt x="70" y="125"/>
                  </a:cubicBezTo>
                  <a:cubicBezTo>
                    <a:pt x="77" y="117"/>
                    <a:pt x="82" y="96"/>
                    <a:pt x="66" y="91"/>
                  </a:cubicBezTo>
                  <a:cubicBezTo>
                    <a:pt x="66" y="91"/>
                    <a:pt x="73" y="46"/>
                    <a:pt x="57" y="25"/>
                  </a:cubicBezTo>
                  <a:cubicBezTo>
                    <a:pt x="41" y="4"/>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5" name="Freeform 424">
              <a:extLst>
                <a:ext uri="{FF2B5EF4-FFF2-40B4-BE49-F238E27FC236}">
                  <a16:creationId xmlns:a16="http://schemas.microsoft.com/office/drawing/2014/main" id="{B52D287D-5EB1-4F2B-A7FE-7B8DAE04D6B1}"/>
                </a:ext>
              </a:extLst>
            </p:cNvPr>
            <p:cNvSpPr>
              <a:spLocks/>
            </p:cNvSpPr>
            <p:nvPr/>
          </p:nvSpPr>
          <p:spPr bwMode="auto">
            <a:xfrm>
              <a:off x="5159375" y="1479550"/>
              <a:ext cx="809482" cy="4071780"/>
            </a:xfrm>
            <a:custGeom>
              <a:avLst/>
              <a:gdLst>
                <a:gd name="T0" fmla="*/ 223 w 289"/>
                <a:gd name="T1" fmla="*/ 87 h 1453"/>
                <a:gd name="T2" fmla="*/ 221 w 289"/>
                <a:gd name="T3" fmla="*/ 126 h 1453"/>
                <a:gd name="T4" fmla="*/ 229 w 289"/>
                <a:gd name="T5" fmla="*/ 138 h 1453"/>
                <a:gd name="T6" fmla="*/ 248 w 289"/>
                <a:gd name="T7" fmla="*/ 180 h 1453"/>
                <a:gd name="T8" fmla="*/ 137 w 289"/>
                <a:gd name="T9" fmla="*/ 274 h 1453"/>
                <a:gd name="T10" fmla="*/ 109 w 289"/>
                <a:gd name="T11" fmla="*/ 417 h 1453"/>
                <a:gd name="T12" fmla="*/ 75 w 289"/>
                <a:gd name="T13" fmla="*/ 588 h 1453"/>
                <a:gd name="T14" fmla="*/ 55 w 289"/>
                <a:gd name="T15" fmla="*/ 696 h 1453"/>
                <a:gd name="T16" fmla="*/ 25 w 289"/>
                <a:gd name="T17" fmla="*/ 720 h 1453"/>
                <a:gd name="T18" fmla="*/ 10 w 289"/>
                <a:gd name="T19" fmla="*/ 747 h 1453"/>
                <a:gd name="T20" fmla="*/ 30 w 289"/>
                <a:gd name="T21" fmla="*/ 742 h 1453"/>
                <a:gd name="T22" fmla="*/ 5 w 289"/>
                <a:gd name="T23" fmla="*/ 802 h 1453"/>
                <a:gd name="T24" fmla="*/ 8 w 289"/>
                <a:gd name="T25" fmla="*/ 812 h 1453"/>
                <a:gd name="T26" fmla="*/ 34 w 289"/>
                <a:gd name="T27" fmla="*/ 769 h 1453"/>
                <a:gd name="T28" fmla="*/ 25 w 289"/>
                <a:gd name="T29" fmla="*/ 822 h 1453"/>
                <a:gd name="T30" fmla="*/ 49 w 289"/>
                <a:gd name="T31" fmla="*/ 771 h 1453"/>
                <a:gd name="T32" fmla="*/ 45 w 289"/>
                <a:gd name="T33" fmla="*/ 820 h 1453"/>
                <a:gd name="T34" fmla="*/ 65 w 289"/>
                <a:gd name="T35" fmla="*/ 771 h 1453"/>
                <a:gd name="T36" fmla="*/ 63 w 289"/>
                <a:gd name="T37" fmla="*/ 808 h 1453"/>
                <a:gd name="T38" fmla="*/ 80 w 289"/>
                <a:gd name="T39" fmla="*/ 771 h 1453"/>
                <a:gd name="T40" fmla="*/ 92 w 289"/>
                <a:gd name="T41" fmla="*/ 708 h 1453"/>
                <a:gd name="T42" fmla="*/ 149 w 289"/>
                <a:gd name="T43" fmla="*/ 527 h 1453"/>
                <a:gd name="T44" fmla="*/ 174 w 289"/>
                <a:gd name="T45" fmla="*/ 392 h 1453"/>
                <a:gd name="T46" fmla="*/ 185 w 289"/>
                <a:gd name="T47" fmla="*/ 589 h 1453"/>
                <a:gd name="T48" fmla="*/ 155 w 289"/>
                <a:gd name="T49" fmla="*/ 789 h 1453"/>
                <a:gd name="T50" fmla="*/ 174 w 289"/>
                <a:gd name="T51" fmla="*/ 1068 h 1453"/>
                <a:gd name="T52" fmla="*/ 198 w 289"/>
                <a:gd name="T53" fmla="*/ 1331 h 1453"/>
                <a:gd name="T54" fmla="*/ 187 w 289"/>
                <a:gd name="T55" fmla="*/ 1431 h 1453"/>
                <a:gd name="T56" fmla="*/ 196 w 289"/>
                <a:gd name="T57" fmla="*/ 1453 h 1453"/>
                <a:gd name="T58" fmla="*/ 244 w 289"/>
                <a:gd name="T59" fmla="*/ 1453 h 1453"/>
                <a:gd name="T60" fmla="*/ 250 w 289"/>
                <a:gd name="T61" fmla="*/ 1404 h 1453"/>
                <a:gd name="T62" fmla="*/ 245 w 289"/>
                <a:gd name="T63" fmla="*/ 1290 h 1453"/>
                <a:gd name="T64" fmla="*/ 254 w 289"/>
                <a:gd name="T65" fmla="*/ 1108 h 1453"/>
                <a:gd name="T66" fmla="*/ 265 w 289"/>
                <a:gd name="T67" fmla="*/ 967 h 1453"/>
                <a:gd name="T68" fmla="*/ 289 w 289"/>
                <a:gd name="T69" fmla="*/ 756 h 1453"/>
                <a:gd name="T70" fmla="*/ 289 w 289"/>
                <a:gd name="T71" fmla="*/ 0 h 1453"/>
                <a:gd name="T72" fmla="*/ 223 w 289"/>
                <a:gd name="T73" fmla="*/ 87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1453">
                  <a:moveTo>
                    <a:pt x="223" y="87"/>
                  </a:moveTo>
                  <a:cubicBezTo>
                    <a:pt x="209" y="95"/>
                    <a:pt x="220" y="115"/>
                    <a:pt x="221" y="126"/>
                  </a:cubicBezTo>
                  <a:cubicBezTo>
                    <a:pt x="222" y="137"/>
                    <a:pt x="229" y="138"/>
                    <a:pt x="229" y="138"/>
                  </a:cubicBezTo>
                  <a:cubicBezTo>
                    <a:pt x="233" y="154"/>
                    <a:pt x="248" y="180"/>
                    <a:pt x="248" y="180"/>
                  </a:cubicBezTo>
                  <a:cubicBezTo>
                    <a:pt x="254" y="253"/>
                    <a:pt x="175" y="251"/>
                    <a:pt x="137" y="274"/>
                  </a:cubicBezTo>
                  <a:cubicBezTo>
                    <a:pt x="98" y="297"/>
                    <a:pt x="109" y="363"/>
                    <a:pt x="109" y="417"/>
                  </a:cubicBezTo>
                  <a:cubicBezTo>
                    <a:pt x="109" y="471"/>
                    <a:pt x="91" y="520"/>
                    <a:pt x="75" y="588"/>
                  </a:cubicBezTo>
                  <a:cubicBezTo>
                    <a:pt x="62" y="643"/>
                    <a:pt x="57" y="683"/>
                    <a:pt x="55" y="696"/>
                  </a:cubicBezTo>
                  <a:cubicBezTo>
                    <a:pt x="50" y="697"/>
                    <a:pt x="38" y="701"/>
                    <a:pt x="25" y="720"/>
                  </a:cubicBezTo>
                  <a:cubicBezTo>
                    <a:pt x="18" y="731"/>
                    <a:pt x="15" y="741"/>
                    <a:pt x="10" y="747"/>
                  </a:cubicBezTo>
                  <a:cubicBezTo>
                    <a:pt x="4" y="753"/>
                    <a:pt x="16" y="765"/>
                    <a:pt x="30" y="742"/>
                  </a:cubicBezTo>
                  <a:cubicBezTo>
                    <a:pt x="5" y="802"/>
                    <a:pt x="5" y="802"/>
                    <a:pt x="5" y="802"/>
                  </a:cubicBezTo>
                  <a:cubicBezTo>
                    <a:pt x="5" y="802"/>
                    <a:pt x="0" y="810"/>
                    <a:pt x="8" y="812"/>
                  </a:cubicBezTo>
                  <a:cubicBezTo>
                    <a:pt x="19" y="813"/>
                    <a:pt x="29" y="769"/>
                    <a:pt x="34" y="769"/>
                  </a:cubicBezTo>
                  <a:cubicBezTo>
                    <a:pt x="38" y="769"/>
                    <a:pt x="13" y="818"/>
                    <a:pt x="25" y="822"/>
                  </a:cubicBezTo>
                  <a:cubicBezTo>
                    <a:pt x="38" y="826"/>
                    <a:pt x="47" y="771"/>
                    <a:pt x="49" y="771"/>
                  </a:cubicBezTo>
                  <a:cubicBezTo>
                    <a:pt x="52" y="772"/>
                    <a:pt x="35" y="817"/>
                    <a:pt x="45" y="820"/>
                  </a:cubicBezTo>
                  <a:cubicBezTo>
                    <a:pt x="57" y="825"/>
                    <a:pt x="57" y="770"/>
                    <a:pt x="65" y="771"/>
                  </a:cubicBezTo>
                  <a:cubicBezTo>
                    <a:pt x="67" y="771"/>
                    <a:pt x="55" y="808"/>
                    <a:pt x="63" y="808"/>
                  </a:cubicBezTo>
                  <a:cubicBezTo>
                    <a:pt x="72" y="808"/>
                    <a:pt x="72" y="783"/>
                    <a:pt x="80" y="771"/>
                  </a:cubicBezTo>
                  <a:cubicBezTo>
                    <a:pt x="87" y="759"/>
                    <a:pt x="97" y="725"/>
                    <a:pt x="92" y="708"/>
                  </a:cubicBezTo>
                  <a:cubicBezTo>
                    <a:pt x="106" y="662"/>
                    <a:pt x="141" y="568"/>
                    <a:pt x="149" y="527"/>
                  </a:cubicBezTo>
                  <a:cubicBezTo>
                    <a:pt x="159" y="481"/>
                    <a:pt x="174" y="392"/>
                    <a:pt x="174" y="392"/>
                  </a:cubicBezTo>
                  <a:cubicBezTo>
                    <a:pt x="189" y="421"/>
                    <a:pt x="197" y="553"/>
                    <a:pt x="185" y="589"/>
                  </a:cubicBezTo>
                  <a:cubicBezTo>
                    <a:pt x="172" y="624"/>
                    <a:pt x="143" y="709"/>
                    <a:pt x="155" y="789"/>
                  </a:cubicBezTo>
                  <a:cubicBezTo>
                    <a:pt x="168" y="868"/>
                    <a:pt x="178" y="975"/>
                    <a:pt x="174" y="1068"/>
                  </a:cubicBezTo>
                  <a:cubicBezTo>
                    <a:pt x="170" y="1160"/>
                    <a:pt x="186" y="1261"/>
                    <a:pt x="198" y="1331"/>
                  </a:cubicBezTo>
                  <a:cubicBezTo>
                    <a:pt x="211" y="1401"/>
                    <a:pt x="196" y="1419"/>
                    <a:pt x="187" y="1431"/>
                  </a:cubicBezTo>
                  <a:cubicBezTo>
                    <a:pt x="177" y="1444"/>
                    <a:pt x="196" y="1453"/>
                    <a:pt x="196" y="1453"/>
                  </a:cubicBezTo>
                  <a:cubicBezTo>
                    <a:pt x="196" y="1453"/>
                    <a:pt x="226" y="1453"/>
                    <a:pt x="244" y="1453"/>
                  </a:cubicBezTo>
                  <a:cubicBezTo>
                    <a:pt x="262" y="1453"/>
                    <a:pt x="256" y="1440"/>
                    <a:pt x="250" y="1404"/>
                  </a:cubicBezTo>
                  <a:cubicBezTo>
                    <a:pt x="244" y="1367"/>
                    <a:pt x="238" y="1338"/>
                    <a:pt x="245" y="1290"/>
                  </a:cubicBezTo>
                  <a:cubicBezTo>
                    <a:pt x="252" y="1243"/>
                    <a:pt x="259" y="1181"/>
                    <a:pt x="254" y="1108"/>
                  </a:cubicBezTo>
                  <a:cubicBezTo>
                    <a:pt x="250" y="1035"/>
                    <a:pt x="251" y="1021"/>
                    <a:pt x="265" y="967"/>
                  </a:cubicBezTo>
                  <a:cubicBezTo>
                    <a:pt x="278" y="912"/>
                    <a:pt x="289" y="756"/>
                    <a:pt x="289" y="756"/>
                  </a:cubicBezTo>
                  <a:cubicBezTo>
                    <a:pt x="289" y="0"/>
                    <a:pt x="289" y="0"/>
                    <a:pt x="289" y="0"/>
                  </a:cubicBezTo>
                  <a:cubicBezTo>
                    <a:pt x="205" y="0"/>
                    <a:pt x="223" y="87"/>
                    <a:pt x="223" y="8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sp>
        <p:nvSpPr>
          <p:cNvPr id="65" name="TextBox 64">
            <a:extLst>
              <a:ext uri="{FF2B5EF4-FFF2-40B4-BE49-F238E27FC236}">
                <a16:creationId xmlns:a16="http://schemas.microsoft.com/office/drawing/2014/main" id="{30525583-8593-4C50-AF05-B65587D5CCC5}"/>
              </a:ext>
            </a:extLst>
          </p:cNvPr>
          <p:cNvSpPr txBox="1"/>
          <p:nvPr/>
        </p:nvSpPr>
        <p:spPr>
          <a:xfrm>
            <a:off x="299120" y="216721"/>
            <a:ext cx="11631857" cy="840230"/>
          </a:xfrm>
          <a:prstGeom prst="rect">
            <a:avLst/>
          </a:prstGeom>
          <a:noFill/>
        </p:spPr>
        <p:txBody>
          <a:bodyPr wrap="square" rtlCol="0">
            <a:spAutoFit/>
          </a:bodyPr>
          <a:lstStyle/>
          <a:p>
            <a:pPr>
              <a:lnSpc>
                <a:spcPct val="90000"/>
              </a:lnSpc>
            </a:pPr>
            <a:r>
              <a:rPr lang="en-US" sz="2700" b="1" spc="30" dirty="0">
                <a:latin typeface="Raleway" pitchFamily="2" charset="77"/>
              </a:rPr>
              <a:t>Biological Mechanisms for Sex Differences in </a:t>
            </a:r>
          </a:p>
          <a:p>
            <a:pPr>
              <a:lnSpc>
                <a:spcPct val="90000"/>
              </a:lnSpc>
            </a:pPr>
            <a:r>
              <a:rPr lang="en-US" sz="2700" b="1" spc="30" dirty="0">
                <a:latin typeface="Raleway" pitchFamily="2" charset="77"/>
              </a:rPr>
              <a:t>Athletic Performance</a:t>
            </a:r>
          </a:p>
        </p:txBody>
      </p:sp>
      <p:sp>
        <p:nvSpPr>
          <p:cNvPr id="11" name="Slide Number Placeholder 10">
            <a:extLst>
              <a:ext uri="{FF2B5EF4-FFF2-40B4-BE49-F238E27FC236}">
                <a16:creationId xmlns:a16="http://schemas.microsoft.com/office/drawing/2014/main" id="{7D5D7BA0-6095-4EA0-BC8D-B15FA96CB01F}"/>
              </a:ext>
            </a:extLst>
          </p:cNvPr>
          <p:cNvSpPr>
            <a:spLocks noGrp="1"/>
          </p:cNvSpPr>
          <p:nvPr>
            <p:ph type="sldNum" sz="quarter" idx="12"/>
          </p:nvPr>
        </p:nvSpPr>
        <p:spPr/>
        <p:txBody>
          <a:bodyPr/>
          <a:lstStyle/>
          <a:p>
            <a:fld id="{3C6DF47B-3BED-4C75-ACAB-4344E1B376FE}" type="slidenum">
              <a:rPr lang="en-US" smtClean="0"/>
              <a:t>6</a:t>
            </a:fld>
            <a:endParaRPr lang="en-US" dirty="0"/>
          </a:p>
        </p:txBody>
      </p:sp>
      <p:sp>
        <p:nvSpPr>
          <p:cNvPr id="34" name="Rectangle 33">
            <a:extLst>
              <a:ext uri="{FF2B5EF4-FFF2-40B4-BE49-F238E27FC236}">
                <a16:creationId xmlns:a16="http://schemas.microsoft.com/office/drawing/2014/main" id="{1DE43095-F9D5-8C3A-A973-012C3C529E21}"/>
              </a:ext>
            </a:extLst>
          </p:cNvPr>
          <p:cNvSpPr/>
          <p:nvPr/>
        </p:nvSpPr>
        <p:spPr>
          <a:xfrm>
            <a:off x="299120" y="1483124"/>
            <a:ext cx="4292505" cy="3964227"/>
          </a:xfrm>
          <a:prstGeom prst="rect">
            <a:avLst/>
          </a:prstGeom>
        </p:spPr>
        <p:txBody>
          <a:bodyPr wrap="square" lIns="0" tIns="0" rIns="0" bIns="0">
            <a:spAutoFit/>
          </a:bodyPr>
          <a:lstStyle/>
          <a:p>
            <a:pPr marL="171450" indent="-171450">
              <a:lnSpc>
                <a:spcPct val="130000"/>
              </a:lnSpc>
              <a:spcAft>
                <a:spcPts val="600"/>
              </a:spcAft>
              <a:buFont typeface="Arial" panose="020B0604020202020204" pitchFamily="34" charset="0"/>
              <a:buChar char="•"/>
            </a:pPr>
            <a:r>
              <a:rPr lang="en-US" sz="1600" dirty="0">
                <a:solidFill>
                  <a:schemeClr val="tx1">
                    <a:lumMod val="75000"/>
                  </a:schemeClr>
                </a:solidFill>
              </a:rPr>
              <a:t>Exposure to high levels of endogenous testosterone in males at the onset of puberty (~12 years) is the primary determinant for the large sex difference in athletic performance during puberty and in adulthood. </a:t>
            </a:r>
          </a:p>
          <a:p>
            <a:pPr marL="171450" indent="-171450">
              <a:lnSpc>
                <a:spcPct val="130000"/>
              </a:lnSpc>
              <a:spcAft>
                <a:spcPts val="600"/>
              </a:spcAft>
              <a:buFont typeface="Arial" panose="020B0604020202020204" pitchFamily="34" charset="0"/>
              <a:buChar char="•"/>
            </a:pPr>
            <a:r>
              <a:rPr lang="en-US" sz="1600" dirty="0">
                <a:solidFill>
                  <a:schemeClr val="tx1">
                    <a:lumMod val="75000"/>
                  </a:schemeClr>
                </a:solidFill>
              </a:rPr>
              <a:t>Prior to puberty, sex differences in athletic performance are minimal. </a:t>
            </a:r>
          </a:p>
          <a:p>
            <a:pPr marL="171450" indent="-171450">
              <a:lnSpc>
                <a:spcPct val="130000"/>
              </a:lnSpc>
              <a:spcAft>
                <a:spcPts val="600"/>
              </a:spcAft>
              <a:buFont typeface="Arial" panose="020B0604020202020204" pitchFamily="34" charset="0"/>
              <a:buChar char="•"/>
            </a:pPr>
            <a:r>
              <a:rPr lang="en-US" sz="1600" dirty="0">
                <a:solidFill>
                  <a:schemeClr val="tx1">
                    <a:lumMod val="75000"/>
                  </a:schemeClr>
                </a:solidFill>
              </a:rPr>
              <a:t>Testosterone, a powerful anabolic steroid, increases ~20 to 30-fold in males during puberty and is 15x higher than adult females. </a:t>
            </a:r>
          </a:p>
        </p:txBody>
      </p:sp>
      <p:pic>
        <p:nvPicPr>
          <p:cNvPr id="36" name="Picture 34">
            <a:extLst>
              <a:ext uri="{FF2B5EF4-FFF2-40B4-BE49-F238E27FC236}">
                <a16:creationId xmlns:a16="http://schemas.microsoft.com/office/drawing/2014/main" id="{F1A6EED8-A07D-4B5B-89A6-0B3449C671A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0" b="90909" l="3543" r="96457">
                        <a14:foregroundMark x1="10236" y1="69697" x2="10236" y2="69697"/>
                        <a14:foregroundMark x1="46850" y1="46970" x2="46850" y2="46970"/>
                        <a14:foregroundMark x1="57480" y1="37374" x2="57480" y2="37374"/>
                        <a14:foregroundMark x1="72047" y1="31313" x2="72047" y2="31313"/>
                        <a14:foregroundMark x1="60236" y1="38889" x2="60236" y2="38889"/>
                        <a14:foregroundMark x1="58268" y1="45455" x2="58268" y2="45455"/>
                        <a14:foregroundMark x1="52362" y1="50000" x2="52362" y2="50000"/>
                        <a14:foregroundMark x1="60630" y1="43939" x2="60630" y2="43939"/>
                        <a14:foregroundMark x1="66929" y1="43434" x2="66929" y2="43434"/>
                        <a14:foregroundMark x1="94488" y1="20202" x2="94488" y2="20202"/>
                        <a14:foregroundMark x1="97244" y1="25758" x2="97244" y2="25758"/>
                        <a14:foregroundMark x1="5118" y1="79293" x2="5118" y2="79293"/>
                        <a14:foregroundMark x1="87795" y1="2020" x2="87795" y2="2020"/>
                        <a14:foregroundMark x1="13780" y1="91414" x2="13780" y2="91414"/>
                        <a14:foregroundMark x1="3543" y1="71212" x2="3543" y2="71212"/>
                        <a14:foregroundMark x1="32283" y1="54040" x2="32283" y2="54040"/>
                        <a14:foregroundMark x1="85433" y1="28788" x2="85433" y2="28788"/>
                        <a14:foregroundMark x1="85827" y1="18687" x2="85827" y2="18687"/>
                        <a14:foregroundMark x1="34646" y1="55556" x2="34646" y2="55556"/>
                        <a14:foregroundMark x1="28740" y1="59091" x2="28740" y2="59091"/>
                        <a14:foregroundMark x1="37008" y1="60606" x2="37008" y2="60606"/>
                        <a14:foregroundMark x1="78346" y1="27778" x2="78346" y2="27778"/>
                        <a14:foregroundMark x1="88976" y1="34343" x2="88976" y2="34343"/>
                        <a14:foregroundMark x1="31496" y1="57576" x2="31496" y2="57576"/>
                        <a14:foregroundMark x1="55906" y1="41919" x2="55906" y2="41919"/>
                        <a14:foregroundMark x1="82283" y1="21212" x2="82283" y2="21212"/>
                        <a14:backgroundMark x1="57874" y1="47980" x2="57874" y2="47980"/>
                        <a14:backgroundMark x1="46850" y1="57071" x2="46850" y2="57071"/>
                      </a14:backgroundRemoval>
                    </a14:imgEffect>
                    <a14:imgEffect>
                      <a14:sharpenSoften amount="50000"/>
                    </a14:imgEffect>
                  </a14:imgLayer>
                </a14:imgProps>
              </a:ext>
              <a:ext uri="{28A0092B-C50C-407E-A947-70E740481C1C}">
                <a14:useLocalDpi xmlns:a14="http://schemas.microsoft.com/office/drawing/2010/main" val="0"/>
              </a:ext>
            </a:extLst>
          </a:blip>
          <a:srcRect b="4604"/>
          <a:stretch/>
        </p:blipFill>
        <p:spPr bwMode="auto">
          <a:xfrm rot="19134875">
            <a:off x="6093376" y="3720396"/>
            <a:ext cx="1188720" cy="8839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B8543F81-686B-5EE2-2C25-F278B96C3C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667" b="83556" l="1778" r="97778">
                        <a14:foregroundMark x1="33778" y1="45333" x2="33778" y2="45333"/>
                        <a14:foregroundMark x1="46222" y1="31111" x2="46222" y2="31111"/>
                        <a14:foregroundMark x1="59111" y1="20000" x2="59111" y2="20000"/>
                        <a14:foregroundMark x1="66667" y1="16000" x2="66667" y2="16000"/>
                        <a14:foregroundMark x1="66667" y1="16000" x2="66667" y2="16000"/>
                        <a14:foregroundMark x1="69778" y1="14667" x2="69778" y2="14667"/>
                        <a14:foregroundMark x1="82667" y1="43556" x2="82667" y2="43556"/>
                        <a14:foregroundMark x1="94667" y1="40000" x2="94667" y2="40000"/>
                        <a14:foregroundMark x1="96444" y1="65778" x2="96444" y2="65778"/>
                        <a14:foregroundMark x1="97778" y1="46222" x2="97778" y2="46222"/>
                        <a14:foregroundMark x1="80444" y1="31556" x2="80444" y2="31556"/>
                        <a14:foregroundMark x1="76889" y1="41778" x2="76889" y2="41778"/>
                        <a14:foregroundMark x1="90222" y1="55111" x2="90222" y2="55111"/>
                        <a14:foregroundMark x1="90222" y1="26667" x2="90222" y2="26667"/>
                        <a14:foregroundMark x1="8000" y1="71111" x2="8000" y2="71111"/>
                        <a14:foregroundMark x1="5333" y1="75111" x2="5333" y2="75111"/>
                        <a14:foregroundMark x1="2222" y1="79111" x2="2222" y2="79111"/>
                        <a14:foregroundMark x1="8889" y1="82667" x2="8889" y2="82667"/>
                        <a14:foregroundMark x1="15111" y1="83556" x2="15111" y2="83556"/>
                        <a14:foregroundMark x1="74667" y1="23111" x2="74667" y2="23111"/>
                        <a14:foregroundMark x1="77778" y1="26667" x2="77778" y2="26667"/>
                        <a14:foregroundMark x1="90222" y1="43556" x2="90222" y2="43556"/>
                        <a14:foregroundMark x1="84000" y1="55111" x2="84000" y2="55111"/>
                        <a14:foregroundMark x1="70222" y1="44000" x2="70222" y2="44000"/>
                        <a14:foregroundMark x1="84444" y1="63556" x2="84444" y2="63556"/>
                        <a14:foregroundMark x1="19556" y1="82222" x2="19556" y2="82222"/>
                        <a14:foregroundMark x1="19556" y1="82667" x2="19556" y2="82667"/>
                        <a14:foregroundMark x1="19556" y1="82222" x2="19556" y2="82222"/>
                        <a14:foregroundMark x1="20000" y1="81778" x2="20000" y2="81778"/>
                        <a14:foregroundMark x1="19111" y1="82667" x2="19111" y2="82667"/>
                        <a14:foregroundMark x1="20000" y1="82222" x2="20000" y2="82222"/>
                        <a14:foregroundMark x1="20000" y1="82222" x2="20000" y2="82222"/>
                        <a14:foregroundMark x1="19111" y1="82222" x2="19111" y2="82222"/>
                        <a14:foregroundMark x1="21333" y1="82222" x2="19111" y2="83111"/>
                        <a14:foregroundMark x1="77333" y1="48444" x2="77333" y2="48444"/>
                        <a14:foregroundMark x1="84444" y1="41778" x2="84444" y2="41778"/>
                        <a14:foregroundMark x1="83556" y1="41778" x2="83556" y2="41778"/>
                        <a14:foregroundMark x1="95556" y1="44889" x2="95556" y2="44889"/>
                        <a14:foregroundMark x1="95556" y1="46222" x2="95556" y2="46222"/>
                        <a14:foregroundMark x1="95556" y1="43556" x2="95556" y2="46222"/>
                        <a14:foregroundMark x1="84000" y1="22222" x2="84000" y2="22222"/>
                        <a14:foregroundMark x1="88000" y1="23111" x2="88000" y2="23111"/>
                        <a14:backgroundMark x1="20889" y1="78222" x2="20889" y2="78222"/>
                        <a14:backgroundMark x1="18667" y1="71556" x2="18667" y2="71556"/>
                        <a14:backgroundMark x1="16889" y1="68444" x2="16889" y2="68444"/>
                        <a14:backgroundMark x1="3111" y1="75111" x2="3111" y2="75111"/>
                        <a14:backgroundMark x1="84000" y1="42222" x2="84000" y2="42222"/>
                      </a14:backgroundRemoval>
                    </a14:imgEffect>
                    <a14:imgEffect>
                      <a14:sharpenSoften amount="50000"/>
                    </a14:imgEffect>
                  </a14:imgLayer>
                </a14:imgProps>
              </a:ext>
              <a:ext uri="{28A0092B-C50C-407E-A947-70E740481C1C}">
                <a14:useLocalDpi xmlns:a14="http://schemas.microsoft.com/office/drawing/2010/main" val="0"/>
              </a:ext>
            </a:extLst>
          </a:blip>
          <a:srcRect t="8925" b="9621"/>
          <a:stretch/>
        </p:blipFill>
        <p:spPr bwMode="auto">
          <a:xfrm>
            <a:off x="6294828" y="1120720"/>
            <a:ext cx="729684" cy="594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uman lungs flat style vector contour illustration. Internal organ icon,  logo. Anatomy, medicine concept. Healthcare. Isolated on white background  Stock Vector Image &amp; Art - Alamy">
            <a:extLst>
              <a:ext uri="{FF2B5EF4-FFF2-40B4-BE49-F238E27FC236}">
                <a16:creationId xmlns:a16="http://schemas.microsoft.com/office/drawing/2014/main" id="{237A300E-DE73-A181-6F57-B02A3C352C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27" t="12258" r="13534" b="18743"/>
          <a:stretch/>
        </p:blipFill>
        <p:spPr bwMode="auto">
          <a:xfrm>
            <a:off x="6233865" y="5667739"/>
            <a:ext cx="785503" cy="8046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eart - Free medical icons">
            <a:extLst>
              <a:ext uri="{FF2B5EF4-FFF2-40B4-BE49-F238E27FC236}">
                <a16:creationId xmlns:a16="http://schemas.microsoft.com/office/drawing/2014/main" id="{3D5CFC9A-D335-3E64-8350-3300665072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4828" y="4976148"/>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a:extLst>
              <a:ext uri="{FF2B5EF4-FFF2-40B4-BE49-F238E27FC236}">
                <a16:creationId xmlns:a16="http://schemas.microsoft.com/office/drawing/2014/main" id="{41FB4A25-C936-1AE8-DDCE-7D9E16E8EC1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b="6901"/>
          <a:stretch/>
        </p:blipFill>
        <p:spPr bwMode="auto">
          <a:xfrm>
            <a:off x="6260329" y="2216972"/>
            <a:ext cx="822960" cy="8300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3EA0C8D-3895-C78D-06C9-E0F1EF2804B7}"/>
              </a:ext>
            </a:extLst>
          </p:cNvPr>
          <p:cNvSpPr/>
          <p:nvPr/>
        </p:nvSpPr>
        <p:spPr>
          <a:xfrm>
            <a:off x="7600375" y="1361552"/>
            <a:ext cx="4292505" cy="4207370"/>
          </a:xfrm>
          <a:prstGeom prst="rect">
            <a:avLst/>
          </a:prstGeom>
        </p:spPr>
        <p:txBody>
          <a:bodyPr wrap="square" lIns="0" tIns="0" rIns="0" bIns="0">
            <a:spAutoFit/>
          </a:bodyPr>
          <a:lstStyle/>
          <a:p>
            <a:pPr marL="171450" indent="-171450">
              <a:lnSpc>
                <a:spcPct val="130000"/>
              </a:lnSpc>
              <a:spcAft>
                <a:spcPts val="600"/>
              </a:spcAft>
              <a:buFont typeface="Arial" panose="020B0604020202020204" pitchFamily="34" charset="0"/>
              <a:buChar char="•"/>
            </a:pPr>
            <a:r>
              <a:rPr lang="en-US" sz="1600" kern="100" dirty="0">
                <a:solidFill>
                  <a:schemeClr val="tx1">
                    <a:lumMod val="75000"/>
                  </a:schemeClr>
                </a:solidFill>
                <a:effectLst/>
                <a:ea typeface="Calibri" panose="020F0502020204030204" pitchFamily="34" charset="0"/>
                <a:cs typeface="Times New Roman" panose="02020603050405020304" pitchFamily="18" charset="0"/>
              </a:rPr>
              <a:t>The direct and indirect effects of testosterone in males (relative to females) during puberty impact several aspects of athletic performance including </a:t>
            </a:r>
            <a:r>
              <a:rPr lang="en-US" sz="1600" dirty="0">
                <a:solidFill>
                  <a:schemeClr val="tx1">
                    <a:lumMod val="75000"/>
                  </a:schemeClr>
                </a:solidFill>
                <a:effectLst/>
              </a:rPr>
              <a:t>muscular and anaerobic power, </a:t>
            </a:r>
            <a:r>
              <a:rPr lang="en-US" sz="1600" dirty="0">
                <a:solidFill>
                  <a:schemeClr val="tx1">
                    <a:lumMod val="75000"/>
                  </a:schemeClr>
                </a:solidFill>
              </a:rPr>
              <a:t>b</a:t>
            </a:r>
            <a:r>
              <a:rPr lang="en-US" sz="1600" dirty="0">
                <a:solidFill>
                  <a:schemeClr val="tx1">
                    <a:lumMod val="75000"/>
                  </a:schemeClr>
                </a:solidFill>
                <a:effectLst/>
              </a:rPr>
              <a:t>ody </a:t>
            </a:r>
            <a:r>
              <a:rPr lang="en-US" sz="1600" dirty="0">
                <a:solidFill>
                  <a:schemeClr val="tx1">
                    <a:lumMod val="75000"/>
                  </a:schemeClr>
                </a:solidFill>
              </a:rPr>
              <a:t>c</a:t>
            </a:r>
            <a:r>
              <a:rPr lang="en-US" sz="1600" dirty="0">
                <a:solidFill>
                  <a:schemeClr val="tx1">
                    <a:lumMod val="75000"/>
                  </a:schemeClr>
                </a:solidFill>
                <a:effectLst/>
              </a:rPr>
              <a:t>omposition and anthropometrics, and aerobic power.</a:t>
            </a:r>
          </a:p>
          <a:p>
            <a:pPr marL="171450" indent="-171450">
              <a:lnSpc>
                <a:spcPct val="130000"/>
              </a:lnSpc>
              <a:spcAft>
                <a:spcPts val="600"/>
              </a:spcAft>
              <a:buFont typeface="Arial" panose="020B0604020202020204" pitchFamily="34" charset="0"/>
              <a:buChar char="•"/>
            </a:pPr>
            <a:r>
              <a:rPr lang="en-US" sz="1600" dirty="0">
                <a:solidFill>
                  <a:schemeClr val="tx1">
                    <a:lumMod val="75000"/>
                  </a:schemeClr>
                </a:solidFill>
              </a:rPr>
              <a:t>Estradiol, the primary female sex steroid hormone, fluctuates during the menstrual cycle in females and does not have the same anabolic effects as testosterone. It is important in maintaining body composition including bone mass, skeletal muscle, fat mass, and tendon protein metabolism.</a:t>
            </a:r>
          </a:p>
        </p:txBody>
      </p:sp>
    </p:spTree>
    <p:extLst>
      <p:ext uri="{BB962C8B-B14F-4D97-AF65-F5344CB8AC3E}">
        <p14:creationId xmlns:p14="http://schemas.microsoft.com/office/powerpoint/2010/main" val="133651560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864A1B-3E95-41C4-8E94-4DB4E663D180}"/>
              </a:ext>
            </a:extLst>
          </p:cNvPr>
          <p:cNvGrpSpPr>
            <a:grpSpLocks noChangeAspect="1"/>
          </p:cNvGrpSpPr>
          <p:nvPr/>
        </p:nvGrpSpPr>
        <p:grpSpPr bwMode="auto">
          <a:xfrm>
            <a:off x="4356218" y="1217726"/>
            <a:ext cx="1893158" cy="5029200"/>
            <a:chOff x="5159375" y="1479550"/>
            <a:chExt cx="1535113" cy="4081463"/>
          </a:xfrm>
        </p:grpSpPr>
        <p:sp>
          <p:nvSpPr>
            <p:cNvPr id="4" name="Freeform 7">
              <a:extLst>
                <a:ext uri="{FF2B5EF4-FFF2-40B4-BE49-F238E27FC236}">
                  <a16:creationId xmlns:a16="http://schemas.microsoft.com/office/drawing/2014/main" id="{8697B091-BD6A-451C-9AA4-FC3FDC46E9D7}"/>
                </a:ext>
              </a:extLst>
            </p:cNvPr>
            <p:cNvSpPr>
              <a:spLocks/>
            </p:cNvSpPr>
            <p:nvPr/>
          </p:nvSpPr>
          <p:spPr bwMode="auto">
            <a:xfrm>
              <a:off x="5968857" y="1479550"/>
              <a:ext cx="725631" cy="4081463"/>
            </a:xfrm>
            <a:custGeom>
              <a:avLst/>
              <a:gdLst>
                <a:gd name="T0" fmla="*/ 0 w 259"/>
                <a:gd name="T1" fmla="*/ 0 h 1456"/>
                <a:gd name="T2" fmla="*/ 0 w 259"/>
                <a:gd name="T3" fmla="*/ 790 h 1456"/>
                <a:gd name="T4" fmla="*/ 27 w 259"/>
                <a:gd name="T5" fmla="*/ 914 h 1456"/>
                <a:gd name="T6" fmla="*/ 77 w 259"/>
                <a:gd name="T7" fmla="*/ 1087 h 1456"/>
                <a:gd name="T8" fmla="*/ 95 w 259"/>
                <a:gd name="T9" fmla="*/ 1168 h 1456"/>
                <a:gd name="T10" fmla="*/ 128 w 259"/>
                <a:gd name="T11" fmla="*/ 1335 h 1456"/>
                <a:gd name="T12" fmla="*/ 124 w 259"/>
                <a:gd name="T13" fmla="*/ 1433 h 1456"/>
                <a:gd name="T14" fmla="*/ 154 w 259"/>
                <a:gd name="T15" fmla="*/ 1452 h 1456"/>
                <a:gd name="T16" fmla="*/ 208 w 259"/>
                <a:gd name="T17" fmla="*/ 1437 h 1456"/>
                <a:gd name="T18" fmla="*/ 175 w 259"/>
                <a:gd name="T19" fmla="*/ 1396 h 1456"/>
                <a:gd name="T20" fmla="*/ 182 w 259"/>
                <a:gd name="T21" fmla="*/ 1268 h 1456"/>
                <a:gd name="T22" fmla="*/ 154 w 259"/>
                <a:gd name="T23" fmla="*/ 1086 h 1456"/>
                <a:gd name="T24" fmla="*/ 145 w 259"/>
                <a:gd name="T25" fmla="*/ 1020 h 1456"/>
                <a:gd name="T26" fmla="*/ 143 w 259"/>
                <a:gd name="T27" fmla="*/ 938 h 1456"/>
                <a:gd name="T28" fmla="*/ 142 w 259"/>
                <a:gd name="T29" fmla="*/ 728 h 1456"/>
                <a:gd name="T30" fmla="*/ 112 w 259"/>
                <a:gd name="T31" fmla="*/ 523 h 1456"/>
                <a:gd name="T32" fmla="*/ 139 w 259"/>
                <a:gd name="T33" fmla="*/ 442 h 1456"/>
                <a:gd name="T34" fmla="*/ 155 w 259"/>
                <a:gd name="T35" fmla="*/ 513 h 1456"/>
                <a:gd name="T36" fmla="*/ 197 w 259"/>
                <a:gd name="T37" fmla="*/ 678 h 1456"/>
                <a:gd name="T38" fmla="*/ 202 w 259"/>
                <a:gd name="T39" fmla="*/ 753 h 1456"/>
                <a:gd name="T40" fmla="*/ 196 w 259"/>
                <a:gd name="T41" fmla="*/ 791 h 1456"/>
                <a:gd name="T42" fmla="*/ 198 w 259"/>
                <a:gd name="T43" fmla="*/ 809 h 1456"/>
                <a:gd name="T44" fmla="*/ 190 w 259"/>
                <a:gd name="T45" fmla="*/ 811 h 1456"/>
                <a:gd name="T46" fmla="*/ 202 w 259"/>
                <a:gd name="T47" fmla="*/ 841 h 1456"/>
                <a:gd name="T48" fmla="*/ 240 w 259"/>
                <a:gd name="T49" fmla="*/ 829 h 1456"/>
                <a:gd name="T50" fmla="*/ 257 w 259"/>
                <a:gd name="T51" fmla="*/ 796 h 1456"/>
                <a:gd name="T52" fmla="*/ 248 w 259"/>
                <a:gd name="T53" fmla="*/ 747 h 1456"/>
                <a:gd name="T54" fmla="*/ 243 w 259"/>
                <a:gd name="T55" fmla="*/ 648 h 1456"/>
                <a:gd name="T56" fmla="*/ 219 w 259"/>
                <a:gd name="T57" fmla="*/ 509 h 1456"/>
                <a:gd name="T58" fmla="*/ 196 w 259"/>
                <a:gd name="T59" fmla="*/ 376 h 1456"/>
                <a:gd name="T60" fmla="*/ 140 w 259"/>
                <a:gd name="T61" fmla="*/ 247 h 1456"/>
                <a:gd name="T62" fmla="*/ 48 w 259"/>
                <a:gd name="T63" fmla="*/ 172 h 1456"/>
                <a:gd name="T64" fmla="*/ 53 w 259"/>
                <a:gd name="T65" fmla="*/ 148 h 1456"/>
                <a:gd name="T66" fmla="*/ 60 w 259"/>
                <a:gd name="T67" fmla="*/ 147 h 1456"/>
                <a:gd name="T68" fmla="*/ 70 w 259"/>
                <a:gd name="T69" fmla="*/ 125 h 1456"/>
                <a:gd name="T70" fmla="*/ 66 w 259"/>
                <a:gd name="T71" fmla="*/ 91 h 1456"/>
                <a:gd name="T72" fmla="*/ 57 w 259"/>
                <a:gd name="T73" fmla="*/ 25 h 1456"/>
                <a:gd name="T74" fmla="*/ 0 w 259"/>
                <a:gd name="T75"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1456">
                  <a:moveTo>
                    <a:pt x="0" y="0"/>
                  </a:moveTo>
                  <a:cubicBezTo>
                    <a:pt x="0" y="790"/>
                    <a:pt x="0" y="790"/>
                    <a:pt x="0" y="790"/>
                  </a:cubicBezTo>
                  <a:cubicBezTo>
                    <a:pt x="0" y="790"/>
                    <a:pt x="7" y="866"/>
                    <a:pt x="27" y="914"/>
                  </a:cubicBezTo>
                  <a:cubicBezTo>
                    <a:pt x="47" y="962"/>
                    <a:pt x="58" y="1062"/>
                    <a:pt x="77" y="1087"/>
                  </a:cubicBezTo>
                  <a:cubicBezTo>
                    <a:pt x="96" y="1112"/>
                    <a:pt x="93" y="1134"/>
                    <a:pt x="95" y="1168"/>
                  </a:cubicBezTo>
                  <a:cubicBezTo>
                    <a:pt x="96" y="1202"/>
                    <a:pt x="127" y="1288"/>
                    <a:pt x="128" y="1335"/>
                  </a:cubicBezTo>
                  <a:cubicBezTo>
                    <a:pt x="129" y="1381"/>
                    <a:pt x="124" y="1416"/>
                    <a:pt x="124" y="1433"/>
                  </a:cubicBezTo>
                  <a:cubicBezTo>
                    <a:pt x="125" y="1449"/>
                    <a:pt x="128" y="1456"/>
                    <a:pt x="154" y="1452"/>
                  </a:cubicBezTo>
                  <a:cubicBezTo>
                    <a:pt x="181" y="1448"/>
                    <a:pt x="213" y="1449"/>
                    <a:pt x="208" y="1437"/>
                  </a:cubicBezTo>
                  <a:cubicBezTo>
                    <a:pt x="203" y="1424"/>
                    <a:pt x="177" y="1426"/>
                    <a:pt x="175" y="1396"/>
                  </a:cubicBezTo>
                  <a:cubicBezTo>
                    <a:pt x="174" y="1366"/>
                    <a:pt x="174" y="1354"/>
                    <a:pt x="182" y="1268"/>
                  </a:cubicBezTo>
                  <a:cubicBezTo>
                    <a:pt x="189" y="1182"/>
                    <a:pt x="179" y="1118"/>
                    <a:pt x="154" y="1086"/>
                  </a:cubicBezTo>
                  <a:cubicBezTo>
                    <a:pt x="154" y="1086"/>
                    <a:pt x="157" y="1049"/>
                    <a:pt x="145" y="1020"/>
                  </a:cubicBezTo>
                  <a:cubicBezTo>
                    <a:pt x="134" y="992"/>
                    <a:pt x="141" y="981"/>
                    <a:pt x="143" y="938"/>
                  </a:cubicBezTo>
                  <a:cubicBezTo>
                    <a:pt x="144" y="896"/>
                    <a:pt x="155" y="815"/>
                    <a:pt x="142" y="728"/>
                  </a:cubicBezTo>
                  <a:cubicBezTo>
                    <a:pt x="129" y="641"/>
                    <a:pt x="99" y="563"/>
                    <a:pt x="112" y="523"/>
                  </a:cubicBezTo>
                  <a:cubicBezTo>
                    <a:pt x="125" y="484"/>
                    <a:pt x="139" y="442"/>
                    <a:pt x="139" y="442"/>
                  </a:cubicBezTo>
                  <a:cubicBezTo>
                    <a:pt x="139" y="442"/>
                    <a:pt x="156" y="490"/>
                    <a:pt x="155" y="513"/>
                  </a:cubicBezTo>
                  <a:cubicBezTo>
                    <a:pt x="154" y="537"/>
                    <a:pt x="180" y="643"/>
                    <a:pt x="197" y="678"/>
                  </a:cubicBezTo>
                  <a:cubicBezTo>
                    <a:pt x="213" y="713"/>
                    <a:pt x="207" y="741"/>
                    <a:pt x="202" y="753"/>
                  </a:cubicBezTo>
                  <a:cubicBezTo>
                    <a:pt x="197" y="764"/>
                    <a:pt x="193" y="780"/>
                    <a:pt x="196" y="791"/>
                  </a:cubicBezTo>
                  <a:cubicBezTo>
                    <a:pt x="199" y="802"/>
                    <a:pt x="198" y="809"/>
                    <a:pt x="198" y="809"/>
                  </a:cubicBezTo>
                  <a:cubicBezTo>
                    <a:pt x="198" y="809"/>
                    <a:pt x="194" y="806"/>
                    <a:pt x="190" y="811"/>
                  </a:cubicBezTo>
                  <a:cubicBezTo>
                    <a:pt x="186" y="817"/>
                    <a:pt x="190" y="832"/>
                    <a:pt x="202" y="841"/>
                  </a:cubicBezTo>
                  <a:cubicBezTo>
                    <a:pt x="214" y="851"/>
                    <a:pt x="227" y="844"/>
                    <a:pt x="240" y="829"/>
                  </a:cubicBezTo>
                  <a:cubicBezTo>
                    <a:pt x="252" y="815"/>
                    <a:pt x="259" y="811"/>
                    <a:pt x="257" y="796"/>
                  </a:cubicBezTo>
                  <a:cubicBezTo>
                    <a:pt x="254" y="781"/>
                    <a:pt x="250" y="760"/>
                    <a:pt x="248" y="747"/>
                  </a:cubicBezTo>
                  <a:cubicBezTo>
                    <a:pt x="247" y="734"/>
                    <a:pt x="246" y="688"/>
                    <a:pt x="243" y="648"/>
                  </a:cubicBezTo>
                  <a:cubicBezTo>
                    <a:pt x="240" y="609"/>
                    <a:pt x="234" y="552"/>
                    <a:pt x="219" y="509"/>
                  </a:cubicBezTo>
                  <a:cubicBezTo>
                    <a:pt x="205" y="466"/>
                    <a:pt x="192" y="408"/>
                    <a:pt x="196" y="376"/>
                  </a:cubicBezTo>
                  <a:cubicBezTo>
                    <a:pt x="200" y="343"/>
                    <a:pt x="202" y="261"/>
                    <a:pt x="140" y="247"/>
                  </a:cubicBezTo>
                  <a:cubicBezTo>
                    <a:pt x="78" y="232"/>
                    <a:pt x="48" y="212"/>
                    <a:pt x="48" y="172"/>
                  </a:cubicBezTo>
                  <a:cubicBezTo>
                    <a:pt x="48" y="172"/>
                    <a:pt x="49" y="158"/>
                    <a:pt x="53" y="148"/>
                  </a:cubicBezTo>
                  <a:cubicBezTo>
                    <a:pt x="53" y="148"/>
                    <a:pt x="57" y="150"/>
                    <a:pt x="60" y="147"/>
                  </a:cubicBezTo>
                  <a:cubicBezTo>
                    <a:pt x="64" y="143"/>
                    <a:pt x="63" y="133"/>
                    <a:pt x="70" y="125"/>
                  </a:cubicBezTo>
                  <a:cubicBezTo>
                    <a:pt x="77" y="117"/>
                    <a:pt x="82" y="96"/>
                    <a:pt x="66" y="91"/>
                  </a:cubicBezTo>
                  <a:cubicBezTo>
                    <a:pt x="66" y="91"/>
                    <a:pt x="73" y="46"/>
                    <a:pt x="57" y="25"/>
                  </a:cubicBezTo>
                  <a:cubicBezTo>
                    <a:pt x="41" y="4"/>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5" name="Freeform 424">
              <a:extLst>
                <a:ext uri="{FF2B5EF4-FFF2-40B4-BE49-F238E27FC236}">
                  <a16:creationId xmlns:a16="http://schemas.microsoft.com/office/drawing/2014/main" id="{B52D287D-5EB1-4F2B-A7FE-7B8DAE04D6B1}"/>
                </a:ext>
              </a:extLst>
            </p:cNvPr>
            <p:cNvSpPr>
              <a:spLocks/>
            </p:cNvSpPr>
            <p:nvPr/>
          </p:nvSpPr>
          <p:spPr bwMode="auto">
            <a:xfrm>
              <a:off x="5159375" y="1479550"/>
              <a:ext cx="809482" cy="4071780"/>
            </a:xfrm>
            <a:custGeom>
              <a:avLst/>
              <a:gdLst>
                <a:gd name="T0" fmla="*/ 223 w 289"/>
                <a:gd name="T1" fmla="*/ 87 h 1453"/>
                <a:gd name="T2" fmla="*/ 221 w 289"/>
                <a:gd name="T3" fmla="*/ 126 h 1453"/>
                <a:gd name="T4" fmla="*/ 229 w 289"/>
                <a:gd name="T5" fmla="*/ 138 h 1453"/>
                <a:gd name="T6" fmla="*/ 248 w 289"/>
                <a:gd name="T7" fmla="*/ 180 h 1453"/>
                <a:gd name="T8" fmla="*/ 137 w 289"/>
                <a:gd name="T9" fmla="*/ 274 h 1453"/>
                <a:gd name="T10" fmla="*/ 109 w 289"/>
                <a:gd name="T11" fmla="*/ 417 h 1453"/>
                <a:gd name="T12" fmla="*/ 75 w 289"/>
                <a:gd name="T13" fmla="*/ 588 h 1453"/>
                <a:gd name="T14" fmla="*/ 55 w 289"/>
                <a:gd name="T15" fmla="*/ 696 h 1453"/>
                <a:gd name="T16" fmla="*/ 25 w 289"/>
                <a:gd name="T17" fmla="*/ 720 h 1453"/>
                <a:gd name="T18" fmla="*/ 10 w 289"/>
                <a:gd name="T19" fmla="*/ 747 h 1453"/>
                <a:gd name="T20" fmla="*/ 30 w 289"/>
                <a:gd name="T21" fmla="*/ 742 h 1453"/>
                <a:gd name="T22" fmla="*/ 5 w 289"/>
                <a:gd name="T23" fmla="*/ 802 h 1453"/>
                <a:gd name="T24" fmla="*/ 8 w 289"/>
                <a:gd name="T25" fmla="*/ 812 h 1453"/>
                <a:gd name="T26" fmla="*/ 34 w 289"/>
                <a:gd name="T27" fmla="*/ 769 h 1453"/>
                <a:gd name="T28" fmla="*/ 25 w 289"/>
                <a:gd name="T29" fmla="*/ 822 h 1453"/>
                <a:gd name="T30" fmla="*/ 49 w 289"/>
                <a:gd name="T31" fmla="*/ 771 h 1453"/>
                <a:gd name="T32" fmla="*/ 45 w 289"/>
                <a:gd name="T33" fmla="*/ 820 h 1453"/>
                <a:gd name="T34" fmla="*/ 65 w 289"/>
                <a:gd name="T35" fmla="*/ 771 h 1453"/>
                <a:gd name="T36" fmla="*/ 63 w 289"/>
                <a:gd name="T37" fmla="*/ 808 h 1453"/>
                <a:gd name="T38" fmla="*/ 80 w 289"/>
                <a:gd name="T39" fmla="*/ 771 h 1453"/>
                <a:gd name="T40" fmla="*/ 92 w 289"/>
                <a:gd name="T41" fmla="*/ 708 h 1453"/>
                <a:gd name="T42" fmla="*/ 149 w 289"/>
                <a:gd name="T43" fmla="*/ 527 h 1453"/>
                <a:gd name="T44" fmla="*/ 174 w 289"/>
                <a:gd name="T45" fmla="*/ 392 h 1453"/>
                <a:gd name="T46" fmla="*/ 185 w 289"/>
                <a:gd name="T47" fmla="*/ 589 h 1453"/>
                <a:gd name="T48" fmla="*/ 155 w 289"/>
                <a:gd name="T49" fmla="*/ 789 h 1453"/>
                <a:gd name="T50" fmla="*/ 174 w 289"/>
                <a:gd name="T51" fmla="*/ 1068 h 1453"/>
                <a:gd name="T52" fmla="*/ 198 w 289"/>
                <a:gd name="T53" fmla="*/ 1331 h 1453"/>
                <a:gd name="T54" fmla="*/ 187 w 289"/>
                <a:gd name="T55" fmla="*/ 1431 h 1453"/>
                <a:gd name="T56" fmla="*/ 196 w 289"/>
                <a:gd name="T57" fmla="*/ 1453 h 1453"/>
                <a:gd name="T58" fmla="*/ 244 w 289"/>
                <a:gd name="T59" fmla="*/ 1453 h 1453"/>
                <a:gd name="T60" fmla="*/ 250 w 289"/>
                <a:gd name="T61" fmla="*/ 1404 h 1453"/>
                <a:gd name="T62" fmla="*/ 245 w 289"/>
                <a:gd name="T63" fmla="*/ 1290 h 1453"/>
                <a:gd name="T64" fmla="*/ 254 w 289"/>
                <a:gd name="T65" fmla="*/ 1108 h 1453"/>
                <a:gd name="T66" fmla="*/ 265 w 289"/>
                <a:gd name="T67" fmla="*/ 967 h 1453"/>
                <a:gd name="T68" fmla="*/ 289 w 289"/>
                <a:gd name="T69" fmla="*/ 756 h 1453"/>
                <a:gd name="T70" fmla="*/ 289 w 289"/>
                <a:gd name="T71" fmla="*/ 0 h 1453"/>
                <a:gd name="T72" fmla="*/ 223 w 289"/>
                <a:gd name="T73" fmla="*/ 87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1453">
                  <a:moveTo>
                    <a:pt x="223" y="87"/>
                  </a:moveTo>
                  <a:cubicBezTo>
                    <a:pt x="209" y="95"/>
                    <a:pt x="220" y="115"/>
                    <a:pt x="221" y="126"/>
                  </a:cubicBezTo>
                  <a:cubicBezTo>
                    <a:pt x="222" y="137"/>
                    <a:pt x="229" y="138"/>
                    <a:pt x="229" y="138"/>
                  </a:cubicBezTo>
                  <a:cubicBezTo>
                    <a:pt x="233" y="154"/>
                    <a:pt x="248" y="180"/>
                    <a:pt x="248" y="180"/>
                  </a:cubicBezTo>
                  <a:cubicBezTo>
                    <a:pt x="254" y="253"/>
                    <a:pt x="175" y="251"/>
                    <a:pt x="137" y="274"/>
                  </a:cubicBezTo>
                  <a:cubicBezTo>
                    <a:pt x="98" y="297"/>
                    <a:pt x="109" y="363"/>
                    <a:pt x="109" y="417"/>
                  </a:cubicBezTo>
                  <a:cubicBezTo>
                    <a:pt x="109" y="471"/>
                    <a:pt x="91" y="520"/>
                    <a:pt x="75" y="588"/>
                  </a:cubicBezTo>
                  <a:cubicBezTo>
                    <a:pt x="62" y="643"/>
                    <a:pt x="57" y="683"/>
                    <a:pt x="55" y="696"/>
                  </a:cubicBezTo>
                  <a:cubicBezTo>
                    <a:pt x="50" y="697"/>
                    <a:pt x="38" y="701"/>
                    <a:pt x="25" y="720"/>
                  </a:cubicBezTo>
                  <a:cubicBezTo>
                    <a:pt x="18" y="731"/>
                    <a:pt x="15" y="741"/>
                    <a:pt x="10" y="747"/>
                  </a:cubicBezTo>
                  <a:cubicBezTo>
                    <a:pt x="4" y="753"/>
                    <a:pt x="16" y="765"/>
                    <a:pt x="30" y="742"/>
                  </a:cubicBezTo>
                  <a:cubicBezTo>
                    <a:pt x="5" y="802"/>
                    <a:pt x="5" y="802"/>
                    <a:pt x="5" y="802"/>
                  </a:cubicBezTo>
                  <a:cubicBezTo>
                    <a:pt x="5" y="802"/>
                    <a:pt x="0" y="810"/>
                    <a:pt x="8" y="812"/>
                  </a:cubicBezTo>
                  <a:cubicBezTo>
                    <a:pt x="19" y="813"/>
                    <a:pt x="29" y="769"/>
                    <a:pt x="34" y="769"/>
                  </a:cubicBezTo>
                  <a:cubicBezTo>
                    <a:pt x="38" y="769"/>
                    <a:pt x="13" y="818"/>
                    <a:pt x="25" y="822"/>
                  </a:cubicBezTo>
                  <a:cubicBezTo>
                    <a:pt x="38" y="826"/>
                    <a:pt x="47" y="771"/>
                    <a:pt x="49" y="771"/>
                  </a:cubicBezTo>
                  <a:cubicBezTo>
                    <a:pt x="52" y="772"/>
                    <a:pt x="35" y="817"/>
                    <a:pt x="45" y="820"/>
                  </a:cubicBezTo>
                  <a:cubicBezTo>
                    <a:pt x="57" y="825"/>
                    <a:pt x="57" y="770"/>
                    <a:pt x="65" y="771"/>
                  </a:cubicBezTo>
                  <a:cubicBezTo>
                    <a:pt x="67" y="771"/>
                    <a:pt x="55" y="808"/>
                    <a:pt x="63" y="808"/>
                  </a:cubicBezTo>
                  <a:cubicBezTo>
                    <a:pt x="72" y="808"/>
                    <a:pt x="72" y="783"/>
                    <a:pt x="80" y="771"/>
                  </a:cubicBezTo>
                  <a:cubicBezTo>
                    <a:pt x="87" y="759"/>
                    <a:pt x="97" y="725"/>
                    <a:pt x="92" y="708"/>
                  </a:cubicBezTo>
                  <a:cubicBezTo>
                    <a:pt x="106" y="662"/>
                    <a:pt x="141" y="568"/>
                    <a:pt x="149" y="527"/>
                  </a:cubicBezTo>
                  <a:cubicBezTo>
                    <a:pt x="159" y="481"/>
                    <a:pt x="174" y="392"/>
                    <a:pt x="174" y="392"/>
                  </a:cubicBezTo>
                  <a:cubicBezTo>
                    <a:pt x="189" y="421"/>
                    <a:pt x="197" y="553"/>
                    <a:pt x="185" y="589"/>
                  </a:cubicBezTo>
                  <a:cubicBezTo>
                    <a:pt x="172" y="624"/>
                    <a:pt x="143" y="709"/>
                    <a:pt x="155" y="789"/>
                  </a:cubicBezTo>
                  <a:cubicBezTo>
                    <a:pt x="168" y="868"/>
                    <a:pt x="178" y="975"/>
                    <a:pt x="174" y="1068"/>
                  </a:cubicBezTo>
                  <a:cubicBezTo>
                    <a:pt x="170" y="1160"/>
                    <a:pt x="186" y="1261"/>
                    <a:pt x="198" y="1331"/>
                  </a:cubicBezTo>
                  <a:cubicBezTo>
                    <a:pt x="211" y="1401"/>
                    <a:pt x="196" y="1419"/>
                    <a:pt x="187" y="1431"/>
                  </a:cubicBezTo>
                  <a:cubicBezTo>
                    <a:pt x="177" y="1444"/>
                    <a:pt x="196" y="1453"/>
                    <a:pt x="196" y="1453"/>
                  </a:cubicBezTo>
                  <a:cubicBezTo>
                    <a:pt x="196" y="1453"/>
                    <a:pt x="226" y="1453"/>
                    <a:pt x="244" y="1453"/>
                  </a:cubicBezTo>
                  <a:cubicBezTo>
                    <a:pt x="262" y="1453"/>
                    <a:pt x="256" y="1440"/>
                    <a:pt x="250" y="1404"/>
                  </a:cubicBezTo>
                  <a:cubicBezTo>
                    <a:pt x="244" y="1367"/>
                    <a:pt x="238" y="1338"/>
                    <a:pt x="245" y="1290"/>
                  </a:cubicBezTo>
                  <a:cubicBezTo>
                    <a:pt x="252" y="1243"/>
                    <a:pt x="259" y="1181"/>
                    <a:pt x="254" y="1108"/>
                  </a:cubicBezTo>
                  <a:cubicBezTo>
                    <a:pt x="250" y="1035"/>
                    <a:pt x="251" y="1021"/>
                    <a:pt x="265" y="967"/>
                  </a:cubicBezTo>
                  <a:cubicBezTo>
                    <a:pt x="278" y="912"/>
                    <a:pt x="289" y="756"/>
                    <a:pt x="289" y="756"/>
                  </a:cubicBezTo>
                  <a:cubicBezTo>
                    <a:pt x="289" y="0"/>
                    <a:pt x="289" y="0"/>
                    <a:pt x="289" y="0"/>
                  </a:cubicBezTo>
                  <a:cubicBezTo>
                    <a:pt x="205" y="0"/>
                    <a:pt x="223" y="87"/>
                    <a:pt x="223" y="8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sp>
        <p:nvSpPr>
          <p:cNvPr id="65" name="TextBox 64">
            <a:extLst>
              <a:ext uri="{FF2B5EF4-FFF2-40B4-BE49-F238E27FC236}">
                <a16:creationId xmlns:a16="http://schemas.microsoft.com/office/drawing/2014/main" id="{30525583-8593-4C50-AF05-B65587D5CCC5}"/>
              </a:ext>
            </a:extLst>
          </p:cNvPr>
          <p:cNvSpPr txBox="1"/>
          <p:nvPr/>
        </p:nvSpPr>
        <p:spPr>
          <a:xfrm>
            <a:off x="299120" y="216721"/>
            <a:ext cx="11631857" cy="840230"/>
          </a:xfrm>
          <a:prstGeom prst="rect">
            <a:avLst/>
          </a:prstGeom>
          <a:noFill/>
        </p:spPr>
        <p:txBody>
          <a:bodyPr wrap="square" rtlCol="0">
            <a:spAutoFit/>
          </a:bodyPr>
          <a:lstStyle/>
          <a:p>
            <a:pPr>
              <a:lnSpc>
                <a:spcPct val="90000"/>
              </a:lnSpc>
            </a:pPr>
            <a:r>
              <a:rPr lang="en-US" sz="2700" b="1" spc="30" dirty="0">
                <a:latin typeface="Raleway" pitchFamily="2" charset="77"/>
              </a:rPr>
              <a:t>Biological Mechanisms for Sex Differences in </a:t>
            </a:r>
          </a:p>
          <a:p>
            <a:pPr>
              <a:lnSpc>
                <a:spcPct val="90000"/>
              </a:lnSpc>
            </a:pPr>
            <a:r>
              <a:rPr lang="en-US" sz="2700" b="1" spc="30" dirty="0">
                <a:latin typeface="Raleway" pitchFamily="2" charset="77"/>
              </a:rPr>
              <a:t>Athletic Performance</a:t>
            </a:r>
          </a:p>
        </p:txBody>
      </p:sp>
      <p:sp>
        <p:nvSpPr>
          <p:cNvPr id="11" name="Slide Number Placeholder 10">
            <a:extLst>
              <a:ext uri="{FF2B5EF4-FFF2-40B4-BE49-F238E27FC236}">
                <a16:creationId xmlns:a16="http://schemas.microsoft.com/office/drawing/2014/main" id="{7D5D7BA0-6095-4EA0-BC8D-B15FA96CB01F}"/>
              </a:ext>
            </a:extLst>
          </p:cNvPr>
          <p:cNvSpPr>
            <a:spLocks noGrp="1"/>
          </p:cNvSpPr>
          <p:nvPr>
            <p:ph type="sldNum" sz="quarter" idx="12"/>
          </p:nvPr>
        </p:nvSpPr>
        <p:spPr/>
        <p:txBody>
          <a:bodyPr/>
          <a:lstStyle/>
          <a:p>
            <a:fld id="{3C6DF47B-3BED-4C75-ACAB-4344E1B376FE}" type="slidenum">
              <a:rPr lang="en-US" smtClean="0"/>
              <a:t>7</a:t>
            </a:fld>
            <a:endParaRPr lang="en-US" dirty="0"/>
          </a:p>
        </p:txBody>
      </p:sp>
      <p:pic>
        <p:nvPicPr>
          <p:cNvPr id="36" name="Picture 34">
            <a:extLst>
              <a:ext uri="{FF2B5EF4-FFF2-40B4-BE49-F238E27FC236}">
                <a16:creationId xmlns:a16="http://schemas.microsoft.com/office/drawing/2014/main" id="{F1A6EED8-A07D-4B5B-89A6-0B3449C671A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0" b="90909" l="3543" r="96457">
                        <a14:foregroundMark x1="10236" y1="69697" x2="10236" y2="69697"/>
                        <a14:foregroundMark x1="46850" y1="46970" x2="46850" y2="46970"/>
                        <a14:foregroundMark x1="57480" y1="37374" x2="57480" y2="37374"/>
                        <a14:foregroundMark x1="72047" y1="31313" x2="72047" y2="31313"/>
                        <a14:foregroundMark x1="60236" y1="38889" x2="60236" y2="38889"/>
                        <a14:foregroundMark x1="58268" y1="45455" x2="58268" y2="45455"/>
                        <a14:foregroundMark x1="52362" y1="50000" x2="52362" y2="50000"/>
                        <a14:foregroundMark x1="60630" y1="43939" x2="60630" y2="43939"/>
                        <a14:foregroundMark x1="66929" y1="43434" x2="66929" y2="43434"/>
                        <a14:foregroundMark x1="94488" y1="20202" x2="94488" y2="20202"/>
                        <a14:foregroundMark x1="97244" y1="25758" x2="97244" y2="25758"/>
                        <a14:foregroundMark x1="5118" y1="79293" x2="5118" y2="79293"/>
                        <a14:foregroundMark x1="87795" y1="2020" x2="87795" y2="2020"/>
                        <a14:foregroundMark x1="13780" y1="91414" x2="13780" y2="91414"/>
                        <a14:foregroundMark x1="3543" y1="71212" x2="3543" y2="71212"/>
                        <a14:foregroundMark x1="32283" y1="54040" x2="32283" y2="54040"/>
                        <a14:foregroundMark x1="85433" y1="28788" x2="85433" y2="28788"/>
                        <a14:foregroundMark x1="85827" y1="18687" x2="85827" y2="18687"/>
                        <a14:foregroundMark x1="34646" y1="55556" x2="34646" y2="55556"/>
                        <a14:foregroundMark x1="28740" y1="59091" x2="28740" y2="59091"/>
                        <a14:foregroundMark x1="37008" y1="60606" x2="37008" y2="60606"/>
                        <a14:foregroundMark x1="78346" y1="27778" x2="78346" y2="27778"/>
                        <a14:foregroundMark x1="88976" y1="34343" x2="88976" y2="34343"/>
                        <a14:foregroundMark x1="31496" y1="57576" x2="31496" y2="57576"/>
                        <a14:foregroundMark x1="55906" y1="41919" x2="55906" y2="41919"/>
                        <a14:foregroundMark x1="82283" y1="21212" x2="82283" y2="21212"/>
                        <a14:backgroundMark x1="57874" y1="47980" x2="57874" y2="47980"/>
                        <a14:backgroundMark x1="46850" y1="57071" x2="46850" y2="57071"/>
                      </a14:backgroundRemoval>
                    </a14:imgEffect>
                    <a14:imgEffect>
                      <a14:sharpenSoften amount="50000"/>
                    </a14:imgEffect>
                  </a14:imgLayer>
                </a14:imgProps>
              </a:ext>
              <a:ext uri="{28A0092B-C50C-407E-A947-70E740481C1C}">
                <a14:useLocalDpi xmlns:a14="http://schemas.microsoft.com/office/drawing/2010/main" val="0"/>
              </a:ext>
            </a:extLst>
          </a:blip>
          <a:srcRect b="4604"/>
          <a:stretch/>
        </p:blipFill>
        <p:spPr bwMode="auto">
          <a:xfrm rot="19134875">
            <a:off x="6093376" y="3720396"/>
            <a:ext cx="1188720" cy="8839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B8543F81-686B-5EE2-2C25-F278B96C3C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667" b="83556" l="1778" r="97778">
                        <a14:foregroundMark x1="33778" y1="45333" x2="33778" y2="45333"/>
                        <a14:foregroundMark x1="46222" y1="31111" x2="46222" y2="31111"/>
                        <a14:foregroundMark x1="59111" y1="20000" x2="59111" y2="20000"/>
                        <a14:foregroundMark x1="66667" y1="16000" x2="66667" y2="16000"/>
                        <a14:foregroundMark x1="66667" y1="16000" x2="66667" y2="16000"/>
                        <a14:foregroundMark x1="69778" y1="14667" x2="69778" y2="14667"/>
                        <a14:foregroundMark x1="82667" y1="43556" x2="82667" y2="43556"/>
                        <a14:foregroundMark x1="94667" y1="40000" x2="94667" y2="40000"/>
                        <a14:foregroundMark x1="96444" y1="65778" x2="96444" y2="65778"/>
                        <a14:foregroundMark x1="97778" y1="46222" x2="97778" y2="46222"/>
                        <a14:foregroundMark x1="80444" y1="31556" x2="80444" y2="31556"/>
                        <a14:foregroundMark x1="76889" y1="41778" x2="76889" y2="41778"/>
                        <a14:foregroundMark x1="90222" y1="55111" x2="90222" y2="55111"/>
                        <a14:foregroundMark x1="90222" y1="26667" x2="90222" y2="26667"/>
                        <a14:foregroundMark x1="8000" y1="71111" x2="8000" y2="71111"/>
                        <a14:foregroundMark x1="5333" y1="75111" x2="5333" y2="75111"/>
                        <a14:foregroundMark x1="2222" y1="79111" x2="2222" y2="79111"/>
                        <a14:foregroundMark x1="8889" y1="82667" x2="8889" y2="82667"/>
                        <a14:foregroundMark x1="15111" y1="83556" x2="15111" y2="83556"/>
                        <a14:foregroundMark x1="74667" y1="23111" x2="74667" y2="23111"/>
                        <a14:foregroundMark x1="77778" y1="26667" x2="77778" y2="26667"/>
                        <a14:foregroundMark x1="90222" y1="43556" x2="90222" y2="43556"/>
                        <a14:foregroundMark x1="84000" y1="55111" x2="84000" y2="55111"/>
                        <a14:foregroundMark x1="70222" y1="44000" x2="70222" y2="44000"/>
                        <a14:foregroundMark x1="84444" y1="63556" x2="84444" y2="63556"/>
                        <a14:foregroundMark x1="19556" y1="82222" x2="19556" y2="82222"/>
                        <a14:foregroundMark x1="19556" y1="82667" x2="19556" y2="82667"/>
                        <a14:foregroundMark x1="19556" y1="82222" x2="19556" y2="82222"/>
                        <a14:foregroundMark x1="20000" y1="81778" x2="20000" y2="81778"/>
                        <a14:foregroundMark x1="19111" y1="82667" x2="19111" y2="82667"/>
                        <a14:foregroundMark x1="20000" y1="82222" x2="20000" y2="82222"/>
                        <a14:foregroundMark x1="20000" y1="82222" x2="20000" y2="82222"/>
                        <a14:foregroundMark x1="19111" y1="82222" x2="19111" y2="82222"/>
                        <a14:foregroundMark x1="21333" y1="82222" x2="19111" y2="83111"/>
                        <a14:foregroundMark x1="77333" y1="48444" x2="77333" y2="48444"/>
                        <a14:foregroundMark x1="84444" y1="41778" x2="84444" y2="41778"/>
                        <a14:foregroundMark x1="83556" y1="41778" x2="83556" y2="41778"/>
                        <a14:foregroundMark x1="95556" y1="44889" x2="95556" y2="44889"/>
                        <a14:foregroundMark x1="95556" y1="46222" x2="95556" y2="46222"/>
                        <a14:foregroundMark x1="95556" y1="43556" x2="95556" y2="46222"/>
                        <a14:foregroundMark x1="84000" y1="22222" x2="84000" y2="22222"/>
                        <a14:foregroundMark x1="88000" y1="23111" x2="88000" y2="23111"/>
                        <a14:backgroundMark x1="20889" y1="78222" x2="20889" y2="78222"/>
                        <a14:backgroundMark x1="18667" y1="71556" x2="18667" y2="71556"/>
                        <a14:backgroundMark x1="16889" y1="68444" x2="16889" y2="68444"/>
                        <a14:backgroundMark x1="3111" y1="75111" x2="3111" y2="75111"/>
                        <a14:backgroundMark x1="84000" y1="42222" x2="84000" y2="42222"/>
                      </a14:backgroundRemoval>
                    </a14:imgEffect>
                    <a14:imgEffect>
                      <a14:sharpenSoften amount="50000"/>
                    </a14:imgEffect>
                  </a14:imgLayer>
                </a14:imgProps>
              </a:ext>
              <a:ext uri="{28A0092B-C50C-407E-A947-70E740481C1C}">
                <a14:useLocalDpi xmlns:a14="http://schemas.microsoft.com/office/drawing/2010/main" val="0"/>
              </a:ext>
            </a:extLst>
          </a:blip>
          <a:srcRect t="8925" b="9621"/>
          <a:stretch/>
        </p:blipFill>
        <p:spPr bwMode="auto">
          <a:xfrm>
            <a:off x="6294828" y="1120720"/>
            <a:ext cx="729684" cy="5943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uman lungs flat style vector contour illustration. Internal organ icon,  logo. Anatomy, medicine concept. Healthcare. Isolated on white background  Stock Vector Image &amp; Art - Alamy">
            <a:extLst>
              <a:ext uri="{FF2B5EF4-FFF2-40B4-BE49-F238E27FC236}">
                <a16:creationId xmlns:a16="http://schemas.microsoft.com/office/drawing/2014/main" id="{237A300E-DE73-A181-6F57-B02A3C352C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27" t="12258" r="13534" b="18743"/>
          <a:stretch/>
        </p:blipFill>
        <p:spPr bwMode="auto">
          <a:xfrm>
            <a:off x="6233865" y="5667739"/>
            <a:ext cx="785503" cy="8046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eart - Free medical icons">
            <a:extLst>
              <a:ext uri="{FF2B5EF4-FFF2-40B4-BE49-F238E27FC236}">
                <a16:creationId xmlns:a16="http://schemas.microsoft.com/office/drawing/2014/main" id="{3D5CFC9A-D335-3E64-8350-3300665072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4828" y="4976148"/>
            <a:ext cx="594360" cy="59436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6225D3D-3040-4E62-3D78-2EBB898012E0}"/>
              </a:ext>
            </a:extLst>
          </p:cNvPr>
          <p:cNvSpPr txBox="1"/>
          <p:nvPr/>
        </p:nvSpPr>
        <p:spPr bwMode="auto">
          <a:xfrm>
            <a:off x="7585568" y="1120720"/>
            <a:ext cx="4463752" cy="2657138"/>
          </a:xfrm>
          <a:prstGeom prst="rect">
            <a:avLst/>
          </a:prstGeom>
          <a:noFill/>
        </p:spPr>
        <p:txBody>
          <a:bodyPr wrap="square">
            <a:spAutoFit/>
          </a:bodyPr>
          <a:lstStyle/>
          <a:p>
            <a:pPr>
              <a:spcAft>
                <a:spcPts val="200"/>
              </a:spcAft>
            </a:pPr>
            <a:r>
              <a:rPr lang="en-US" sz="1600" b="1" spc="30" dirty="0"/>
              <a:t>Body Composition and Anthropometrics</a:t>
            </a:r>
          </a:p>
          <a:p>
            <a:pPr>
              <a:spcAft>
                <a:spcPts val="200"/>
              </a:spcAft>
            </a:pPr>
            <a:endParaRPr lang="en-US" sz="1600" b="1" spc="30" dirty="0"/>
          </a:p>
          <a:p>
            <a:pPr marL="228600" indent="-228600">
              <a:spcAft>
                <a:spcPts val="200"/>
              </a:spcAft>
              <a:buFont typeface="Wingdings" pitchFamily="2" charset="2"/>
              <a:buChar char=""/>
            </a:pPr>
            <a:r>
              <a:rPr lang="en-US" sz="1600" kern="0" dirty="0">
                <a:solidFill>
                  <a:srgbClr val="252525"/>
                </a:solidFill>
                <a:effectLst/>
                <a:ea typeface="Calibri" panose="020F0502020204030204" pitchFamily="34" charset="0"/>
                <a:cs typeface="Calibri" panose="020F0502020204030204" pitchFamily="34" charset="0"/>
              </a:rPr>
              <a:t>Compared to females, males are ~8% taller with longer upper and lower limbs.</a:t>
            </a:r>
          </a:p>
          <a:p>
            <a:pPr marL="228600" indent="-228600">
              <a:spcAft>
                <a:spcPts val="200"/>
              </a:spcAft>
              <a:buFont typeface="Wingdings" pitchFamily="2" charset="2"/>
              <a:buChar char=""/>
            </a:pPr>
            <a:r>
              <a:rPr lang="en-US" sz="1600" kern="0" dirty="0">
                <a:solidFill>
                  <a:srgbClr val="252525"/>
                </a:solidFill>
                <a:ea typeface="Calibri" panose="020F0502020204030204" pitchFamily="34" charset="0"/>
                <a:cs typeface="Calibri" panose="020F0502020204030204" pitchFamily="34" charset="0"/>
              </a:rPr>
              <a:t>Males are h</a:t>
            </a:r>
            <a:r>
              <a:rPr lang="en-US" sz="1600" kern="0" dirty="0">
                <a:solidFill>
                  <a:srgbClr val="252525"/>
                </a:solidFill>
                <a:effectLst/>
                <a:ea typeface="Calibri" panose="020F0502020204030204" pitchFamily="34" charset="0"/>
                <a:cs typeface="Calibri" panose="020F0502020204030204" pitchFamily="34" charset="0"/>
              </a:rPr>
              <a:t>eavier than females, with greater lean body mass (muscle and bone) and lower percentage of fat mass.</a:t>
            </a:r>
            <a:endParaRPr lang="en-US" sz="1600" kern="100" dirty="0">
              <a:ea typeface="Calibri" panose="020F0502020204030204" pitchFamily="34" charset="0"/>
              <a:cs typeface="Times New Roman" panose="02020603050405020304" pitchFamily="18" charset="0"/>
            </a:endParaRPr>
          </a:p>
          <a:p>
            <a:pPr marL="228600" indent="-228600">
              <a:spcAft>
                <a:spcPts val="200"/>
              </a:spcAft>
              <a:buFont typeface="Wingdings" pitchFamily="2" charset="2"/>
              <a:buChar char=""/>
            </a:pPr>
            <a:r>
              <a:rPr lang="en-US" sz="1600" kern="0" dirty="0">
                <a:solidFill>
                  <a:srgbClr val="252525"/>
                </a:solidFill>
                <a:effectLst/>
                <a:ea typeface="Calibri" panose="020F0502020204030204" pitchFamily="34" charset="0"/>
                <a:cs typeface="Calibri" panose="020F0502020204030204" pitchFamily="34" charset="0"/>
              </a:rPr>
              <a:t>Female athletes typically have ~5-10% more body fat than similarly trained males and ~85% of the lean body mass.</a:t>
            </a:r>
            <a:endParaRPr lang="en-US" sz="1600" kern="100" dirty="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98F6F423-A547-8EDF-F820-BF3DD0F99211}"/>
              </a:ext>
            </a:extLst>
          </p:cNvPr>
          <p:cNvSpPr txBox="1"/>
          <p:nvPr/>
        </p:nvSpPr>
        <p:spPr bwMode="auto">
          <a:xfrm>
            <a:off x="142681" y="1243348"/>
            <a:ext cx="4327794" cy="4950073"/>
          </a:xfrm>
          <a:prstGeom prst="rect">
            <a:avLst/>
          </a:prstGeom>
          <a:noFill/>
        </p:spPr>
        <p:txBody>
          <a:bodyPr wrap="square">
            <a:spAutoFit/>
          </a:bodyPr>
          <a:lstStyle/>
          <a:p>
            <a:pPr>
              <a:spcAft>
                <a:spcPts val="200"/>
              </a:spcAft>
            </a:pPr>
            <a:r>
              <a:rPr lang="en-US" sz="1600" b="1" spc="30" dirty="0"/>
              <a:t>Muscular and Anaerobic Power</a:t>
            </a:r>
          </a:p>
          <a:p>
            <a:pPr>
              <a:spcAft>
                <a:spcPts val="200"/>
              </a:spcAft>
            </a:pPr>
            <a:endParaRPr lang="en-US" sz="1600" b="1" spc="30" dirty="0"/>
          </a:p>
          <a:p>
            <a:pPr marL="228600" indent="-228600">
              <a:spcAft>
                <a:spcPts val="200"/>
              </a:spcAft>
              <a:buFont typeface="Wingdings" pitchFamily="2" charset="2"/>
              <a:buChar char=""/>
            </a:pPr>
            <a:r>
              <a:rPr lang="en-US" sz="1600" kern="0" dirty="0">
                <a:solidFill>
                  <a:srgbClr val="252525"/>
                </a:solidFill>
                <a:ea typeface="Calibri" panose="020F0502020204030204" pitchFamily="34" charset="0"/>
                <a:cs typeface="Calibri" panose="020F0502020204030204" pitchFamily="34" charset="0"/>
              </a:rPr>
              <a:t>Males have </a:t>
            </a:r>
            <a:r>
              <a:rPr lang="en-US" sz="1600" kern="0" dirty="0">
                <a:solidFill>
                  <a:srgbClr val="252525"/>
                </a:solidFill>
                <a:effectLst/>
                <a:ea typeface="Calibri" panose="020F0502020204030204" pitchFamily="34" charset="0"/>
                <a:cs typeface="Calibri" panose="020F0502020204030204" pitchFamily="34" charset="0"/>
              </a:rPr>
              <a:t>increased skeletal muscle mass than females due to larger muscle fiber cross-sectional area, particularly Type II myosin heavy chain fibers.</a:t>
            </a:r>
          </a:p>
          <a:p>
            <a:pPr>
              <a:spcAft>
                <a:spcPts val="200"/>
              </a:spcAft>
            </a:pPr>
            <a:endParaRPr lang="en-US" sz="1600" kern="0" dirty="0">
              <a:solidFill>
                <a:srgbClr val="252525"/>
              </a:solidFill>
              <a:effectLst/>
              <a:ea typeface="Calibri" panose="020F0502020204030204" pitchFamily="34" charset="0"/>
              <a:cs typeface="Calibri" panose="020F0502020204030204" pitchFamily="34" charset="0"/>
            </a:endParaRPr>
          </a:p>
          <a:p>
            <a:pPr marL="228600" indent="-228600">
              <a:spcAft>
                <a:spcPts val="200"/>
              </a:spcAft>
              <a:buFont typeface="Wingdings" pitchFamily="2" charset="2"/>
              <a:buChar char=""/>
            </a:pPr>
            <a:r>
              <a:rPr lang="en-US" sz="1600" dirty="0">
                <a:solidFill>
                  <a:srgbClr val="252525"/>
                </a:solidFill>
              </a:rPr>
              <a:t>The m</a:t>
            </a:r>
            <a:r>
              <a:rPr lang="en-US" sz="1600" dirty="0">
                <a:solidFill>
                  <a:srgbClr val="252525"/>
                </a:solidFill>
                <a:effectLst/>
              </a:rPr>
              <a:t>uscle mass and limb power of males can be twice that of females. For example, compared to </a:t>
            </a:r>
            <a:r>
              <a:rPr lang="en-US" sz="1600" kern="0" dirty="0">
                <a:solidFill>
                  <a:srgbClr val="252525"/>
                </a:solidFill>
                <a:effectLst/>
                <a:ea typeface="Calibri" panose="020F0502020204030204" pitchFamily="34" charset="0"/>
                <a:cs typeface="Calibri" panose="020F0502020204030204" pitchFamily="34" charset="0"/>
              </a:rPr>
              <a:t>similarly active males, females achieve:</a:t>
            </a:r>
          </a:p>
          <a:p>
            <a:pPr marL="685800" lvl="1" indent="-228600">
              <a:spcAft>
                <a:spcPts val="200"/>
              </a:spcAft>
              <a:buFont typeface="Courier New" panose="02070309020205020404" pitchFamily="49" charset="0"/>
              <a:buChar char="o"/>
            </a:pPr>
            <a:r>
              <a:rPr lang="en-US" sz="1600" kern="0" dirty="0">
                <a:solidFill>
                  <a:srgbClr val="252525"/>
                </a:solidFill>
                <a:effectLst/>
                <a:ea typeface="Calibri" panose="020F0502020204030204" pitchFamily="34" charset="0"/>
                <a:cs typeface="Calibri" panose="020F0502020204030204" pitchFamily="34" charset="0"/>
              </a:rPr>
              <a:t>50-60% and 60-80% of the upper and lower body strength.</a:t>
            </a:r>
          </a:p>
          <a:p>
            <a:pPr marL="685800" lvl="1" indent="-228600">
              <a:spcAft>
                <a:spcPts val="200"/>
              </a:spcAft>
              <a:buFont typeface="Courier New" panose="02070309020205020404" pitchFamily="49" charset="0"/>
              <a:buChar char="o"/>
            </a:pPr>
            <a:r>
              <a:rPr lang="en-US" sz="1600" kern="0" dirty="0">
                <a:solidFill>
                  <a:srgbClr val="252525"/>
                </a:solidFill>
                <a:effectLst/>
                <a:ea typeface="Calibri" panose="020F0502020204030204" pitchFamily="34" charset="0"/>
                <a:cs typeface="Calibri" panose="020F0502020204030204" pitchFamily="34" charset="0"/>
              </a:rPr>
              <a:t>63-67% of peak power during cycling and knee extensor single limb exercise.</a:t>
            </a:r>
          </a:p>
          <a:p>
            <a:pPr marL="685800" lvl="1" indent="-228600">
              <a:spcAft>
                <a:spcPts val="200"/>
              </a:spcAft>
              <a:buFont typeface="Courier New" panose="02070309020205020404" pitchFamily="49" charset="0"/>
              <a:buChar char="o"/>
            </a:pPr>
            <a:r>
              <a:rPr lang="en-US" sz="1600" kern="0" dirty="0">
                <a:solidFill>
                  <a:srgbClr val="252525"/>
                </a:solidFill>
                <a:effectLst/>
                <a:ea typeface="Calibri" panose="020F0502020204030204" pitchFamily="34" charset="0"/>
                <a:cs typeface="Calibri" panose="020F0502020204030204" pitchFamily="34" charset="0"/>
              </a:rPr>
              <a:t>~15-50% lower maximal anaerobic power during lower-limb maximal exercise.</a:t>
            </a:r>
            <a:endParaRPr lang="en-US" sz="1600" kern="0" dirty="0">
              <a:solidFill>
                <a:srgbClr val="25252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F9071684-FE1D-EBB3-F991-0A000EB4744E}"/>
              </a:ext>
            </a:extLst>
          </p:cNvPr>
          <p:cNvSpPr txBox="1"/>
          <p:nvPr/>
        </p:nvSpPr>
        <p:spPr bwMode="auto">
          <a:xfrm>
            <a:off x="7585568" y="3889504"/>
            <a:ext cx="4345409" cy="2113399"/>
          </a:xfrm>
          <a:prstGeom prst="rect">
            <a:avLst/>
          </a:prstGeom>
          <a:noFill/>
        </p:spPr>
        <p:txBody>
          <a:bodyPr wrap="square">
            <a:spAutoFit/>
          </a:bodyPr>
          <a:lstStyle/>
          <a:p>
            <a:pPr>
              <a:spcAft>
                <a:spcPts val="200"/>
              </a:spcAft>
            </a:pPr>
            <a:r>
              <a:rPr lang="en-US" sz="1600" b="1" kern="0" dirty="0">
                <a:solidFill>
                  <a:srgbClr val="252525"/>
                </a:solidFill>
                <a:ea typeface="Calibri" panose="020F0502020204030204" pitchFamily="34" charset="0"/>
                <a:cs typeface="Calibri" panose="020F0502020204030204" pitchFamily="34" charset="0"/>
              </a:rPr>
              <a:t>Aerobic Power</a:t>
            </a:r>
          </a:p>
          <a:p>
            <a:pPr marL="228600" indent="-228600">
              <a:spcAft>
                <a:spcPts val="200"/>
              </a:spcAft>
              <a:buFont typeface="Wingdings" pitchFamily="2" charset="2"/>
              <a:buChar char=""/>
            </a:pPr>
            <a:r>
              <a:rPr lang="en-US" sz="1600" kern="0" dirty="0">
                <a:solidFill>
                  <a:srgbClr val="252525"/>
                </a:solidFill>
                <a:ea typeface="Calibri" panose="020F0502020204030204" pitchFamily="34" charset="0"/>
                <a:cs typeface="Calibri" panose="020F0502020204030204" pitchFamily="34" charset="0"/>
              </a:rPr>
              <a:t>Males have larger airways and lungs, larger ventricular mass </a:t>
            </a:r>
            <a:r>
              <a:rPr lang="en-US" sz="1600" kern="0">
                <a:solidFill>
                  <a:srgbClr val="252525"/>
                </a:solidFill>
                <a:ea typeface="Calibri" panose="020F0502020204030204" pitchFamily="34" charset="0"/>
                <a:cs typeface="Calibri" panose="020F0502020204030204" pitchFamily="34" charset="0"/>
              </a:rPr>
              <a:t>and cardiac volumes, </a:t>
            </a:r>
            <a:r>
              <a:rPr lang="en-US" sz="1600" kern="0" dirty="0">
                <a:solidFill>
                  <a:srgbClr val="252525"/>
                </a:solidFill>
                <a:ea typeface="Calibri" panose="020F0502020204030204" pitchFamily="34" charset="0"/>
                <a:cs typeface="Calibri" panose="020F0502020204030204" pitchFamily="34" charset="0"/>
              </a:rPr>
              <a:t>and higher hemoglobin concentration and mass than females. </a:t>
            </a:r>
          </a:p>
          <a:p>
            <a:pPr marL="228600" indent="-228600">
              <a:spcAft>
                <a:spcPts val="200"/>
              </a:spcAft>
              <a:buFont typeface="Wingdings" pitchFamily="2" charset="2"/>
              <a:buChar char=""/>
            </a:pPr>
            <a:r>
              <a:rPr lang="en-US" sz="1600" kern="0" dirty="0">
                <a:solidFill>
                  <a:srgbClr val="252525"/>
                </a:solidFill>
                <a:ea typeface="Calibri" panose="020F0502020204030204" pitchFamily="34" charset="0"/>
                <a:cs typeface="Calibri" panose="020F0502020204030204" pitchFamily="34" charset="0"/>
              </a:rPr>
              <a:t>Elite female endurance athletes’ VO</a:t>
            </a:r>
            <a:r>
              <a:rPr lang="en-US" sz="1600" kern="0" baseline="-25000" dirty="0">
                <a:solidFill>
                  <a:srgbClr val="252525"/>
                </a:solidFill>
                <a:ea typeface="Calibri" panose="020F0502020204030204" pitchFamily="34" charset="0"/>
                <a:cs typeface="Calibri" panose="020F0502020204030204" pitchFamily="34" charset="0"/>
              </a:rPr>
              <a:t>2</a:t>
            </a:r>
            <a:r>
              <a:rPr lang="en-US" sz="1600" kern="0" dirty="0">
                <a:solidFill>
                  <a:srgbClr val="252525"/>
                </a:solidFill>
                <a:ea typeface="Calibri" panose="020F0502020204030204" pitchFamily="34" charset="0"/>
                <a:cs typeface="Calibri" panose="020F0502020204030204" pitchFamily="34" charset="0"/>
              </a:rPr>
              <a:t>max is ~10-14% lower than similarly trained males when normalized to body mass.</a:t>
            </a:r>
          </a:p>
        </p:txBody>
      </p:sp>
      <p:pic>
        <p:nvPicPr>
          <p:cNvPr id="47" name="Picture 30">
            <a:extLst>
              <a:ext uri="{FF2B5EF4-FFF2-40B4-BE49-F238E27FC236}">
                <a16:creationId xmlns:a16="http://schemas.microsoft.com/office/drawing/2014/main" id="{41FB4A25-C936-1AE8-DDCE-7D9E16E8EC1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b="6901"/>
          <a:stretch/>
        </p:blipFill>
        <p:spPr bwMode="auto">
          <a:xfrm>
            <a:off x="6260329" y="2216972"/>
            <a:ext cx="822960" cy="83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884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30525583-8593-4C50-AF05-B65587D5CCC5}"/>
              </a:ext>
            </a:extLst>
          </p:cNvPr>
          <p:cNvSpPr txBox="1"/>
          <p:nvPr/>
        </p:nvSpPr>
        <p:spPr>
          <a:xfrm>
            <a:off x="324091" y="650309"/>
            <a:ext cx="4004840" cy="1172629"/>
          </a:xfrm>
          <a:prstGeom prst="rect">
            <a:avLst/>
          </a:prstGeom>
          <a:noFill/>
        </p:spPr>
        <p:txBody>
          <a:bodyPr wrap="square" rtlCol="0">
            <a:spAutoFit/>
          </a:bodyPr>
          <a:lstStyle/>
          <a:p>
            <a:pPr>
              <a:lnSpc>
                <a:spcPct val="90000"/>
              </a:lnSpc>
            </a:pPr>
            <a:r>
              <a:rPr lang="en-US" sz="2600" b="1" spc="30" dirty="0">
                <a:latin typeface="Raleway" pitchFamily="2" charset="77"/>
              </a:rPr>
              <a:t>Biological Mechanisms for Sex Differences in Athletic Performance</a:t>
            </a:r>
          </a:p>
        </p:txBody>
      </p:sp>
      <p:sp>
        <p:nvSpPr>
          <p:cNvPr id="11" name="Slide Number Placeholder 10">
            <a:extLst>
              <a:ext uri="{FF2B5EF4-FFF2-40B4-BE49-F238E27FC236}">
                <a16:creationId xmlns:a16="http://schemas.microsoft.com/office/drawing/2014/main" id="{7D5D7BA0-6095-4EA0-BC8D-B15FA96CB01F}"/>
              </a:ext>
            </a:extLst>
          </p:cNvPr>
          <p:cNvSpPr>
            <a:spLocks noGrp="1"/>
          </p:cNvSpPr>
          <p:nvPr>
            <p:ph type="sldNum" sz="quarter" idx="12"/>
          </p:nvPr>
        </p:nvSpPr>
        <p:spPr/>
        <p:txBody>
          <a:bodyPr/>
          <a:lstStyle/>
          <a:p>
            <a:fld id="{3C6DF47B-3BED-4C75-ACAB-4344E1B376FE}" type="slidenum">
              <a:rPr lang="en-US" smtClean="0"/>
              <a:t>8</a:t>
            </a:fld>
            <a:endParaRPr lang="en-US" dirty="0"/>
          </a:p>
        </p:txBody>
      </p:sp>
      <p:pic>
        <p:nvPicPr>
          <p:cNvPr id="3" name="Picture 2">
            <a:extLst>
              <a:ext uri="{FF2B5EF4-FFF2-40B4-BE49-F238E27FC236}">
                <a16:creationId xmlns:a16="http://schemas.microsoft.com/office/drawing/2014/main" id="{EAFB4279-599A-993A-F3F0-0339F61945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203" y="3772048"/>
            <a:ext cx="8138160" cy="2863868"/>
          </a:xfrm>
          <a:prstGeom prst="rect">
            <a:avLst/>
          </a:prstGeom>
          <a:noFill/>
        </p:spPr>
      </p:pic>
      <p:sp>
        <p:nvSpPr>
          <p:cNvPr id="6" name="TextBox 5">
            <a:extLst>
              <a:ext uri="{FF2B5EF4-FFF2-40B4-BE49-F238E27FC236}">
                <a16:creationId xmlns:a16="http://schemas.microsoft.com/office/drawing/2014/main" id="{416F64FD-C3AA-B8DA-41D5-15FE6F9C3C23}"/>
              </a:ext>
            </a:extLst>
          </p:cNvPr>
          <p:cNvSpPr txBox="1"/>
          <p:nvPr/>
        </p:nvSpPr>
        <p:spPr>
          <a:xfrm>
            <a:off x="9206845" y="4313512"/>
            <a:ext cx="2159500" cy="1307409"/>
          </a:xfrm>
          <a:prstGeom prst="rect">
            <a:avLst/>
          </a:prstGeom>
          <a:noFill/>
        </p:spPr>
        <p:txBody>
          <a:bodyPr wrap="square">
            <a:spAutoFit/>
          </a:bodyPr>
          <a:lstStyle/>
          <a:p>
            <a:pPr marL="0" marR="0">
              <a:lnSpc>
                <a:spcPct val="107000"/>
              </a:lnSpc>
              <a:spcBef>
                <a:spcPts val="0"/>
              </a:spcBef>
              <a:spcAft>
                <a:spcPts val="600"/>
              </a:spcAft>
            </a:pPr>
            <a:r>
              <a:rPr lang="en-US" sz="1400" b="1" dirty="0">
                <a:solidFill>
                  <a:srgbClr val="000000"/>
                </a:solidFill>
                <a:effectLst/>
                <a:ea typeface="Calibri" panose="020F0502020204030204" pitchFamily="34" charset="0"/>
                <a:cs typeface="Calibri" panose="020F0502020204030204" pitchFamily="34" charset="0"/>
              </a:rPr>
              <a:t>FIGURE 7</a:t>
            </a:r>
            <a:r>
              <a:rPr lang="en-US" sz="1400" b="1" dirty="0">
                <a:solidFill>
                  <a:srgbClr val="000000"/>
                </a:solidFill>
                <a:ea typeface="Calibri" panose="020F0502020204030204" pitchFamily="34" charset="0"/>
                <a:cs typeface="Arial" panose="020B0604020202020204" pitchFamily="34" charset="0"/>
              </a:rPr>
              <a:t>.</a:t>
            </a:r>
            <a:r>
              <a:rPr lang="en-US" sz="1400" dirty="0">
                <a:solidFill>
                  <a:srgbClr val="000000"/>
                </a:solidFill>
                <a:ea typeface="Calibri" panose="020F0502020204030204" pitchFamily="34" charset="0"/>
                <a:cs typeface="Arial" panose="020B0604020202020204" pitchFamily="34" charset="0"/>
              </a:rPr>
              <a:t> </a:t>
            </a:r>
          </a:p>
          <a:p>
            <a:pPr marL="0" marR="0">
              <a:lnSpc>
                <a:spcPct val="107000"/>
              </a:lnSpc>
              <a:spcBef>
                <a:spcPts val="0"/>
              </a:spcBef>
              <a:spcAft>
                <a:spcPts val="600"/>
              </a:spcAft>
            </a:pPr>
            <a:r>
              <a:rPr lang="en-US" sz="1400" dirty="0">
                <a:solidFill>
                  <a:srgbClr val="000000"/>
                </a:solidFill>
                <a:effectLst/>
                <a:ea typeface="Calibri" panose="020F0502020204030204" pitchFamily="34" charset="0"/>
              </a:rPr>
              <a:t>Total testosterone </a:t>
            </a:r>
            <a:r>
              <a:rPr lang="en-US" sz="1400" dirty="0">
                <a:solidFill>
                  <a:srgbClr val="000000"/>
                </a:solidFill>
                <a:ea typeface="Calibri" panose="020F0502020204030204" pitchFamily="34" charset="0"/>
              </a:rPr>
              <a:t>c</a:t>
            </a:r>
            <a:r>
              <a:rPr lang="en-US" sz="1400" dirty="0">
                <a:solidFill>
                  <a:srgbClr val="000000"/>
                </a:solidFill>
                <a:effectLst/>
                <a:ea typeface="Calibri" panose="020F0502020204030204" pitchFamily="34" charset="0"/>
              </a:rPr>
              <a:t>oncentrations of the US population </a:t>
            </a:r>
            <a:r>
              <a:rPr lang="en-US" sz="1400" dirty="0">
                <a:solidFill>
                  <a:srgbClr val="000000"/>
                </a:solidFill>
                <a:ea typeface="Calibri" panose="020F0502020204030204" pitchFamily="34" charset="0"/>
              </a:rPr>
              <a:t>a</a:t>
            </a:r>
            <a:r>
              <a:rPr lang="en-US" sz="1400" dirty="0">
                <a:solidFill>
                  <a:srgbClr val="000000"/>
                </a:solidFill>
                <a:effectLst/>
                <a:ea typeface="Calibri" panose="020F0502020204030204" pitchFamily="34" charset="0"/>
              </a:rPr>
              <a:t>ged 6 to 20 years. </a:t>
            </a:r>
            <a:endParaRPr lang="en-US" sz="1400" dirty="0"/>
          </a:p>
        </p:txBody>
      </p:sp>
      <p:sp>
        <p:nvSpPr>
          <p:cNvPr id="9" name="TextBox 8">
            <a:extLst>
              <a:ext uri="{FF2B5EF4-FFF2-40B4-BE49-F238E27FC236}">
                <a16:creationId xmlns:a16="http://schemas.microsoft.com/office/drawing/2014/main" id="{7B1D6AB3-9478-3EAF-BB1F-6E22E170266A}"/>
              </a:ext>
            </a:extLst>
          </p:cNvPr>
          <p:cNvSpPr txBox="1"/>
          <p:nvPr/>
        </p:nvSpPr>
        <p:spPr>
          <a:xfrm>
            <a:off x="9206845" y="812996"/>
            <a:ext cx="2159500" cy="1768433"/>
          </a:xfrm>
          <a:prstGeom prst="rect">
            <a:avLst/>
          </a:prstGeom>
          <a:noFill/>
        </p:spPr>
        <p:txBody>
          <a:bodyPr wrap="square">
            <a:spAutoFit/>
          </a:bodyPr>
          <a:lstStyle/>
          <a:p>
            <a:pPr marL="0" marR="0">
              <a:lnSpc>
                <a:spcPct val="107000"/>
              </a:lnSpc>
              <a:spcBef>
                <a:spcPts val="0"/>
              </a:spcBef>
              <a:spcAft>
                <a:spcPts val="600"/>
              </a:spcAft>
            </a:pPr>
            <a:r>
              <a:rPr lang="en-US" sz="1400" b="1" dirty="0">
                <a:solidFill>
                  <a:srgbClr val="000000"/>
                </a:solidFill>
                <a:effectLst/>
                <a:ea typeface="Calibri" panose="020F0502020204030204" pitchFamily="34" charset="0"/>
                <a:cs typeface="Calibri" panose="020F0502020204030204" pitchFamily="34" charset="0"/>
              </a:rPr>
              <a:t>FIGURE 6</a:t>
            </a:r>
            <a:r>
              <a:rPr lang="en-US" sz="1400" b="1" dirty="0">
                <a:solidFill>
                  <a:srgbClr val="000000"/>
                </a:solidFill>
                <a:ea typeface="Calibri" panose="020F0502020204030204" pitchFamily="34" charset="0"/>
                <a:cs typeface="Arial" panose="020B0604020202020204" pitchFamily="34" charset="0"/>
              </a:rPr>
              <a:t>.</a:t>
            </a:r>
            <a:r>
              <a:rPr lang="en-US" sz="1400" dirty="0">
                <a:solidFill>
                  <a:srgbClr val="000000"/>
                </a:solidFill>
                <a:ea typeface="Calibri" panose="020F0502020204030204" pitchFamily="34" charset="0"/>
                <a:cs typeface="Arial" panose="020B0604020202020204" pitchFamily="34" charset="0"/>
              </a:rPr>
              <a:t> </a:t>
            </a:r>
          </a:p>
          <a:p>
            <a:pPr marL="0" marR="0">
              <a:lnSpc>
                <a:spcPct val="107000"/>
              </a:lnSpc>
              <a:spcBef>
                <a:spcPts val="0"/>
              </a:spcBef>
              <a:spcAft>
                <a:spcPts val="600"/>
              </a:spcAft>
            </a:pPr>
            <a:r>
              <a:rPr lang="en-US" sz="1400" dirty="0">
                <a:solidFill>
                  <a:srgbClr val="000000"/>
                </a:solidFill>
                <a:effectLst/>
                <a:ea typeface="Calibri" panose="020F0502020204030204" pitchFamily="34" charset="0"/>
              </a:rPr>
              <a:t>Type II (Fast) fiber area </a:t>
            </a:r>
            <a:br>
              <a:rPr lang="en-US" sz="1400" dirty="0">
                <a:solidFill>
                  <a:srgbClr val="000000"/>
                </a:solidFill>
                <a:effectLst/>
                <a:ea typeface="Calibri" panose="020F0502020204030204" pitchFamily="34" charset="0"/>
              </a:rPr>
            </a:br>
            <a:r>
              <a:rPr lang="en-US" sz="1400" dirty="0">
                <a:solidFill>
                  <a:srgbClr val="000000"/>
                </a:solidFill>
                <a:effectLst/>
                <a:ea typeface="Calibri" panose="020F0502020204030204" pitchFamily="34" charset="0"/>
              </a:rPr>
              <a:t>(%, proportional area of the cross section of the sample) of skeletal muscle in males and females.</a:t>
            </a:r>
            <a:endParaRPr lang="en-US" sz="1400" dirty="0"/>
          </a:p>
        </p:txBody>
      </p:sp>
      <p:pic>
        <p:nvPicPr>
          <p:cNvPr id="10" name="Picture 9">
            <a:extLst>
              <a:ext uri="{FF2B5EF4-FFF2-40B4-BE49-F238E27FC236}">
                <a16:creationId xmlns:a16="http://schemas.microsoft.com/office/drawing/2014/main" id="{E219D89A-B729-1852-C358-D81EC937CAF0}"/>
              </a:ext>
            </a:extLst>
          </p:cNvPr>
          <p:cNvPicPr>
            <a:picLocks noChangeAspect="1"/>
          </p:cNvPicPr>
          <p:nvPr/>
        </p:nvPicPr>
        <p:blipFill rotWithShape="1">
          <a:blip r:embed="rId3"/>
          <a:srcRect r="18132"/>
          <a:stretch/>
        </p:blipFill>
        <p:spPr>
          <a:xfrm>
            <a:off x="4511495" y="391423"/>
            <a:ext cx="4695350" cy="3566160"/>
          </a:xfrm>
          <a:prstGeom prst="rect">
            <a:avLst/>
          </a:prstGeom>
        </p:spPr>
      </p:pic>
    </p:spTree>
    <p:extLst>
      <p:ext uri="{BB962C8B-B14F-4D97-AF65-F5344CB8AC3E}">
        <p14:creationId xmlns:p14="http://schemas.microsoft.com/office/powerpoint/2010/main" val="44887133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5FEA1-B300-4788-9D3D-ED289AC16464}"/>
              </a:ext>
            </a:extLst>
          </p:cNvPr>
          <p:cNvSpPr/>
          <p:nvPr/>
        </p:nvSpPr>
        <p:spPr>
          <a:xfrm>
            <a:off x="-1" y="0"/>
            <a:ext cx="5070891"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22">
            <a:extLst>
              <a:ext uri="{FF2B5EF4-FFF2-40B4-BE49-F238E27FC236}">
                <a16:creationId xmlns:a16="http://schemas.microsoft.com/office/drawing/2014/main" id="{5F1D8B6D-DDA8-44EB-AC90-CE964AA51A03}"/>
              </a:ext>
            </a:extLst>
          </p:cNvPr>
          <p:cNvSpPr>
            <a:spLocks noChangeArrowheads="1"/>
          </p:cNvSpPr>
          <p:nvPr/>
        </p:nvSpPr>
        <p:spPr bwMode="auto">
          <a:xfrm>
            <a:off x="339434" y="215900"/>
            <a:ext cx="4538569" cy="14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anose="020B0403030101060003" pitchFamily="34" charset="0"/>
              </a:defRPr>
            </a:lvl1pPr>
            <a:lvl2pPr marL="742950" indent="-285750">
              <a:defRPr>
                <a:solidFill>
                  <a:schemeClr val="tx1"/>
                </a:solidFill>
                <a:latin typeface="Raleway Light" panose="020B0403030101060003" pitchFamily="34" charset="0"/>
              </a:defRPr>
            </a:lvl2pPr>
            <a:lvl3pPr marL="1143000" indent="-228600">
              <a:defRPr>
                <a:solidFill>
                  <a:schemeClr val="tx1"/>
                </a:solidFill>
                <a:latin typeface="Raleway Light" panose="020B0403030101060003" pitchFamily="34" charset="0"/>
              </a:defRPr>
            </a:lvl3pPr>
            <a:lvl4pPr marL="1600200" indent="-228600">
              <a:defRPr>
                <a:solidFill>
                  <a:schemeClr val="tx1"/>
                </a:solidFill>
                <a:latin typeface="Raleway Light" panose="020B0403030101060003" pitchFamily="34" charset="0"/>
              </a:defRPr>
            </a:lvl4pPr>
            <a:lvl5pPr marL="2057400" indent="-228600">
              <a:defRPr>
                <a:solidFill>
                  <a:schemeClr val="tx1"/>
                </a:solidFill>
                <a:latin typeface="Raleway Light" panose="020B0403030101060003" pitchFamily="34" charset="0"/>
              </a:defRPr>
            </a:lvl5pPr>
            <a:lvl6pPr marL="2514600" indent="-228600" fontAlgn="base">
              <a:spcBef>
                <a:spcPct val="0"/>
              </a:spcBef>
              <a:spcAft>
                <a:spcPct val="0"/>
              </a:spcAft>
              <a:defRPr>
                <a:solidFill>
                  <a:schemeClr val="tx1"/>
                </a:solidFill>
                <a:latin typeface="Raleway Light" panose="020B0403030101060003" pitchFamily="34" charset="0"/>
              </a:defRPr>
            </a:lvl6pPr>
            <a:lvl7pPr marL="2971800" indent="-228600" fontAlgn="base">
              <a:spcBef>
                <a:spcPct val="0"/>
              </a:spcBef>
              <a:spcAft>
                <a:spcPct val="0"/>
              </a:spcAft>
              <a:defRPr>
                <a:solidFill>
                  <a:schemeClr val="tx1"/>
                </a:solidFill>
                <a:latin typeface="Raleway Light" panose="020B0403030101060003" pitchFamily="34" charset="0"/>
              </a:defRPr>
            </a:lvl7pPr>
            <a:lvl8pPr marL="3429000" indent="-228600" fontAlgn="base">
              <a:spcBef>
                <a:spcPct val="0"/>
              </a:spcBef>
              <a:spcAft>
                <a:spcPct val="0"/>
              </a:spcAft>
              <a:defRPr>
                <a:solidFill>
                  <a:schemeClr val="tx1"/>
                </a:solidFill>
                <a:latin typeface="Raleway Light" panose="020B0403030101060003" pitchFamily="34" charset="0"/>
              </a:defRPr>
            </a:lvl8pPr>
            <a:lvl9pPr marL="3886200" indent="-228600" fontAlgn="base">
              <a:spcBef>
                <a:spcPct val="0"/>
              </a:spcBef>
              <a:spcAft>
                <a:spcPct val="0"/>
              </a:spcAft>
              <a:defRPr>
                <a:solidFill>
                  <a:schemeClr val="tx1"/>
                </a:solidFill>
                <a:latin typeface="Raleway Light" panose="020B0403030101060003" pitchFamily="34" charset="0"/>
              </a:defRPr>
            </a:lvl9pPr>
          </a:lstStyle>
          <a:p>
            <a:pPr eaLnBrk="1" hangingPunct="1">
              <a:lnSpc>
                <a:spcPct val="110000"/>
              </a:lnSpc>
            </a:pPr>
            <a:r>
              <a:rPr lang="en-US" altLang="en-US" sz="2700" b="1" dirty="0">
                <a:solidFill>
                  <a:schemeClr val="bg1"/>
                </a:solidFill>
              </a:rPr>
              <a:t>Effects of Sex Hormones on Various Physiological Systems</a:t>
            </a:r>
          </a:p>
        </p:txBody>
      </p:sp>
      <p:sp>
        <p:nvSpPr>
          <p:cNvPr id="7" name="Rectangle 6">
            <a:extLst>
              <a:ext uri="{FF2B5EF4-FFF2-40B4-BE49-F238E27FC236}">
                <a16:creationId xmlns:a16="http://schemas.microsoft.com/office/drawing/2014/main" id="{4B825763-CFDD-4F5C-9039-B5B083B75A22}"/>
              </a:ext>
            </a:extLst>
          </p:cNvPr>
          <p:cNvSpPr/>
          <p:nvPr/>
        </p:nvSpPr>
        <p:spPr bwMode="auto">
          <a:xfrm>
            <a:off x="566756" y="753339"/>
            <a:ext cx="181256" cy="97561"/>
          </a:xfrm>
          <a:prstGeom prst="rect">
            <a:avLst/>
          </a:prstGeom>
        </p:spPr>
        <p:txBody>
          <a:bodyPr wrap="none">
            <a:spAutoFit/>
          </a:bodyPr>
          <a:lstStyle/>
          <a:p>
            <a:pPr eaLnBrk="1" fontAlgn="auto" hangingPunct="1">
              <a:spcBef>
                <a:spcPts val="0"/>
              </a:spcBef>
              <a:spcAft>
                <a:spcPts val="0"/>
              </a:spcAft>
              <a:defRPr/>
            </a:pPr>
            <a:endParaRPr lang="en-US" dirty="0">
              <a:solidFill>
                <a:schemeClr val="bg1"/>
              </a:solidFill>
              <a:latin typeface="+mj-lt"/>
            </a:endParaRPr>
          </a:p>
        </p:txBody>
      </p:sp>
      <p:sp>
        <p:nvSpPr>
          <p:cNvPr id="10" name="TextBox 9">
            <a:extLst>
              <a:ext uri="{FF2B5EF4-FFF2-40B4-BE49-F238E27FC236}">
                <a16:creationId xmlns:a16="http://schemas.microsoft.com/office/drawing/2014/main" id="{56176BDB-ADAF-2BF8-3AED-2BFB6E81F44F}"/>
              </a:ext>
            </a:extLst>
          </p:cNvPr>
          <p:cNvSpPr txBox="1"/>
          <p:nvPr/>
        </p:nvSpPr>
        <p:spPr>
          <a:xfrm>
            <a:off x="229114" y="1690728"/>
            <a:ext cx="4648890" cy="5109347"/>
          </a:xfrm>
          <a:prstGeom prst="rect">
            <a:avLst/>
          </a:prstGeom>
          <a:noFill/>
        </p:spPr>
        <p:txBody>
          <a:bodyPr wrap="square" rtlCol="0">
            <a:spAutoFit/>
          </a:bodyPr>
          <a:lstStyle/>
          <a:p>
            <a:pPr marL="285750" indent="-285750">
              <a:lnSpc>
                <a:spcPct val="110000"/>
              </a:lnSpc>
              <a:spcAft>
                <a:spcPts val="1200"/>
              </a:spcAft>
              <a:buFont typeface="Arial" panose="020B0604020202020204" pitchFamily="34" charset="0"/>
              <a:buChar char="•"/>
            </a:pPr>
            <a:r>
              <a:rPr lang="en-US" sz="1450" dirty="0">
                <a:solidFill>
                  <a:schemeClr val="bg1"/>
                </a:solidFill>
              </a:rPr>
              <a:t>Many of the sex differences of the major attributes that determine performance are dictated by the strong effect of endogenous sex hormones, primarily testosterone, during and following growth and development.</a:t>
            </a:r>
          </a:p>
          <a:p>
            <a:pPr marL="285750" indent="-285750">
              <a:lnSpc>
                <a:spcPct val="110000"/>
              </a:lnSpc>
              <a:spcAft>
                <a:spcPts val="1200"/>
              </a:spcAft>
              <a:buFont typeface="Arial" panose="020B0604020202020204" pitchFamily="34" charset="0"/>
              <a:buChar char="•"/>
            </a:pPr>
            <a:r>
              <a:rPr lang="en-US" sz="1450" dirty="0">
                <a:solidFill>
                  <a:schemeClr val="bg1"/>
                </a:solidFill>
              </a:rPr>
              <a:t>Endogenous testosterone in boys will rise 30-fold at the onset of puberty but remains lows in  females. </a:t>
            </a:r>
          </a:p>
          <a:p>
            <a:pPr marL="285750" indent="-285750">
              <a:lnSpc>
                <a:spcPct val="110000"/>
              </a:lnSpc>
              <a:spcAft>
                <a:spcPts val="1200"/>
              </a:spcAft>
              <a:buFont typeface="Arial" panose="020B0604020202020204" pitchFamily="34" charset="0"/>
              <a:buChar char="•"/>
            </a:pPr>
            <a:r>
              <a:rPr lang="en-US" sz="1450" dirty="0">
                <a:solidFill>
                  <a:schemeClr val="bg1"/>
                </a:solidFill>
              </a:rPr>
              <a:t>In contrast, endogenous female sex hormones, like estradiol (E2), experience the menstrual cycle and monthly fluctuations. </a:t>
            </a:r>
          </a:p>
          <a:p>
            <a:pPr marL="285750" indent="-285750">
              <a:lnSpc>
                <a:spcPct val="110000"/>
              </a:lnSpc>
              <a:spcAft>
                <a:spcPts val="1200"/>
              </a:spcAft>
              <a:buFont typeface="Arial" panose="020B0604020202020204" pitchFamily="34" charset="0"/>
              <a:buChar char="•"/>
            </a:pPr>
            <a:r>
              <a:rPr lang="en-US" sz="1450" dirty="0">
                <a:solidFill>
                  <a:schemeClr val="bg1"/>
                </a:solidFill>
              </a:rPr>
              <a:t>Unlike androgens, E2 does not have the same anabolic effects as testosterone.</a:t>
            </a:r>
          </a:p>
          <a:p>
            <a:pPr marL="285750" indent="-285750">
              <a:lnSpc>
                <a:spcPct val="110000"/>
              </a:lnSpc>
              <a:spcAft>
                <a:spcPts val="1200"/>
              </a:spcAft>
              <a:buFont typeface="Arial" panose="020B0604020202020204" pitchFamily="34" charset="0"/>
              <a:buChar char="•"/>
            </a:pPr>
            <a:r>
              <a:rPr lang="en-US" sz="1450" dirty="0">
                <a:solidFill>
                  <a:schemeClr val="bg1"/>
                </a:solidFill>
              </a:rPr>
              <a:t>Growth hormone and insulin like growth factor-1 are associated with increased protein synthesis, muscle growth and repair, but does not result in significant increases in strength, exercise capacity, and muscle function.</a:t>
            </a:r>
          </a:p>
        </p:txBody>
      </p:sp>
      <p:sp>
        <p:nvSpPr>
          <p:cNvPr id="8" name="Slide Number Placeholder 1">
            <a:extLst>
              <a:ext uri="{FF2B5EF4-FFF2-40B4-BE49-F238E27FC236}">
                <a16:creationId xmlns:a16="http://schemas.microsoft.com/office/drawing/2014/main" id="{652B8D05-0DE5-04DA-53BF-B337F6D4C8BE}"/>
              </a:ext>
            </a:extLst>
          </p:cNvPr>
          <p:cNvSpPr txBox="1">
            <a:spLocks/>
          </p:cNvSpPr>
          <p:nvPr/>
        </p:nvSpPr>
        <p:spPr>
          <a:xfrm>
            <a:off x="11566333" y="320799"/>
            <a:ext cx="5724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6DF47B-3BED-4C75-ACAB-4344E1B376FE}" type="slidenum">
              <a:rPr lang="en-US" sz="1200" smtClean="0">
                <a:solidFill>
                  <a:schemeClr val="bg1"/>
                </a:solidFill>
              </a:rPr>
              <a:pPr algn="ctr"/>
              <a:t>9</a:t>
            </a:fld>
            <a:endParaRPr lang="en-US" sz="1200" dirty="0">
              <a:solidFill>
                <a:schemeClr val="bg1"/>
              </a:solidFill>
            </a:endParaRPr>
          </a:p>
        </p:txBody>
      </p:sp>
      <p:sp>
        <p:nvSpPr>
          <p:cNvPr id="14" name="TextBox 13">
            <a:extLst>
              <a:ext uri="{FF2B5EF4-FFF2-40B4-BE49-F238E27FC236}">
                <a16:creationId xmlns:a16="http://schemas.microsoft.com/office/drawing/2014/main" id="{3E7D5BA8-E81A-07DC-2D4E-3DF72ECAD79C}"/>
              </a:ext>
            </a:extLst>
          </p:cNvPr>
          <p:cNvSpPr txBox="1"/>
          <p:nvPr/>
        </p:nvSpPr>
        <p:spPr>
          <a:xfrm>
            <a:off x="11747500" y="53340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3565550-E06B-3DE4-E25D-0DEDB6AF258F}"/>
              </a:ext>
            </a:extLst>
          </p:cNvPr>
          <p:cNvSpPr txBox="1"/>
          <p:nvPr/>
        </p:nvSpPr>
        <p:spPr>
          <a:xfrm>
            <a:off x="12014200" y="292100"/>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66FCA28A-2C9C-F49E-F9F3-5CEC53ECF36D}"/>
              </a:ext>
            </a:extLst>
          </p:cNvPr>
          <p:cNvSpPr>
            <a:spLocks noChangeArrowheads="1"/>
          </p:cNvSpPr>
          <p:nvPr/>
        </p:nvSpPr>
        <p:spPr bwMode="auto">
          <a:xfrm>
            <a:off x="5184622" y="503361"/>
            <a:ext cx="46634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303C"/>
                </a:solidFill>
                <a:effectLst/>
                <a:ea typeface="Times New Roman" panose="02020603050405020304" pitchFamily="18" charset="0"/>
                <a:cs typeface="Arial" panose="020B0604020202020204" pitchFamily="34" charset="0"/>
              </a:rPr>
              <a:t>Table 3.</a:t>
            </a:r>
            <a:r>
              <a:rPr lang="en-US" altLang="en-US" sz="1300" dirty="0">
                <a:solidFill>
                  <a:srgbClr val="00303C"/>
                </a:solidFill>
              </a:rPr>
              <a:t> </a:t>
            </a:r>
            <a:r>
              <a:rPr kumimoji="0" lang="en-US" altLang="en-US" sz="1300" b="1" i="0" u="none" strike="noStrike" cap="none" normalizeH="0" baseline="0" dirty="0">
                <a:ln>
                  <a:noFill/>
                </a:ln>
                <a:solidFill>
                  <a:srgbClr val="00303C"/>
                </a:solidFill>
                <a:effectLst/>
              </a:rPr>
              <a:t>Actions of Sex Steroid Hormones.</a:t>
            </a:r>
          </a:p>
        </p:txBody>
      </p:sp>
      <p:pic>
        <p:nvPicPr>
          <p:cNvPr id="12" name="Picture 11">
            <a:extLst>
              <a:ext uri="{FF2B5EF4-FFF2-40B4-BE49-F238E27FC236}">
                <a16:creationId xmlns:a16="http://schemas.microsoft.com/office/drawing/2014/main" id="{A1D4E7CE-CB34-9C83-D625-8FDB8F5CB338}"/>
              </a:ext>
            </a:extLst>
          </p:cNvPr>
          <p:cNvPicPr>
            <a:picLocks noChangeAspect="1"/>
          </p:cNvPicPr>
          <p:nvPr/>
        </p:nvPicPr>
        <p:blipFill>
          <a:blip r:embed="rId3"/>
          <a:stretch>
            <a:fillRect/>
          </a:stretch>
        </p:blipFill>
        <p:spPr>
          <a:xfrm>
            <a:off x="5252057" y="835194"/>
            <a:ext cx="6611541" cy="5260806"/>
          </a:xfrm>
          <a:prstGeom prst="rect">
            <a:avLst/>
          </a:prstGeom>
        </p:spPr>
      </p:pic>
    </p:spTree>
    <p:extLst>
      <p:ext uri="{BB962C8B-B14F-4D97-AF65-F5344CB8AC3E}">
        <p14:creationId xmlns:p14="http://schemas.microsoft.com/office/powerpoint/2010/main" val="9794589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rgbClr val="3C3C3C"/>
      </a:dk1>
      <a:lt1>
        <a:srgbClr val="FFFFFF"/>
      </a:lt1>
      <a:dk2>
        <a:srgbClr val="ACACAC"/>
      </a:dk2>
      <a:lt2>
        <a:srgbClr val="FFFFFF"/>
      </a:lt2>
      <a:accent1>
        <a:srgbClr val="00303C"/>
      </a:accent1>
      <a:accent2>
        <a:srgbClr val="53C8E9"/>
      </a:accent2>
      <a:accent3>
        <a:srgbClr val="00303C"/>
      </a:accent3>
      <a:accent4>
        <a:srgbClr val="53C8E9"/>
      </a:accent4>
      <a:accent5>
        <a:srgbClr val="00303C"/>
      </a:accent5>
      <a:accent6>
        <a:srgbClr val="53C8E9"/>
      </a:accent6>
      <a:hlink>
        <a:srgbClr val="53C8E9"/>
      </a:hlink>
      <a:folHlink>
        <a:srgbClr val="00303C"/>
      </a:folHlink>
    </a:clrScheme>
    <a:fontScheme name="Custom 1">
      <a:majorFont>
        <a:latin typeface="NeueHaasGroteskDisp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Green" id="{B3CB1EA4-56D1-43FB-926B-F1332C66695F}" vid="{67D0A0C7-C22B-437F-8C3B-C519C62D4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DF8A6FFC61274A85370B3C9D4A7A9E" ma:contentTypeVersion="17" ma:contentTypeDescription="Create a new document." ma:contentTypeScope="" ma:versionID="07a54eccede7c66b2e8b76cec7d18fce">
  <xsd:schema xmlns:xsd="http://www.w3.org/2001/XMLSchema" xmlns:xs="http://www.w3.org/2001/XMLSchema" xmlns:p="http://schemas.microsoft.com/office/2006/metadata/properties" xmlns:ns2="9414cf8d-4b97-4737-b304-23d4f3cc3f0c" xmlns:ns3="86779155-f40e-41b3-89c0-44526aeb7dfb" targetNamespace="http://schemas.microsoft.com/office/2006/metadata/properties" ma:root="true" ma:fieldsID="b6b3c3443fb3fd08c4576e2bf8d95e11" ns2:_="" ns3:_="">
    <xsd:import namespace="9414cf8d-4b97-4737-b304-23d4f3cc3f0c"/>
    <xsd:import namespace="86779155-f40e-41b3-89c0-44526aeb7d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4cf8d-4b97-4737-b304-23d4f3cc3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1b9062-ed08-46db-9a8f-f06b1d170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79155-f40e-41b3-89c0-44526aeb7df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c94601-6c3e-4b3c-b492-578213675c89}" ma:internalName="TaxCatchAll" ma:showField="CatchAllData" ma:web="86779155-f40e-41b3-89c0-44526aeb7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779155-f40e-41b3-89c0-44526aeb7dfb" xsi:nil="true"/>
    <lcf76f155ced4ddcb4097134ff3c332f xmlns="9414cf8d-4b97-4737-b304-23d4f3cc3f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ADD809-18DC-4E4C-B181-9A7832289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4cf8d-4b97-4737-b304-23d4f3cc3f0c"/>
    <ds:schemaRef ds:uri="86779155-f40e-41b3-89c0-44526aeb7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3A628-7839-457D-8512-BB7D60949DE7}">
  <ds:schemaRefs>
    <ds:schemaRef ds:uri="http://schemas.microsoft.com/sharepoint/v3/contenttype/forms"/>
  </ds:schemaRefs>
</ds:datastoreItem>
</file>

<file path=customXml/itemProps3.xml><?xml version="1.0" encoding="utf-8"?>
<ds:datastoreItem xmlns:ds="http://schemas.openxmlformats.org/officeDocument/2006/customXml" ds:itemID="{3C8A4FE2-E944-4B54-9A16-F72CDE7D2DA9}">
  <ds:schemaRefs>
    <ds:schemaRef ds:uri="31b0e80b-eafc-4c57-beac-8e3f7387464f"/>
    <ds:schemaRef ds:uri="6af3590f-91fc-45cf-b656-6f595173ed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6779155-f40e-41b3-89c0-44526aeb7dfb"/>
    <ds:schemaRef ds:uri="9414cf8d-4b97-4737-b304-23d4f3cc3f0c"/>
  </ds:schemaRefs>
</ds:datastoreItem>
</file>

<file path=docProps/app.xml><?xml version="1.0" encoding="utf-8"?>
<Properties xmlns="http://schemas.openxmlformats.org/officeDocument/2006/extended-properties" xmlns:vt="http://schemas.openxmlformats.org/officeDocument/2006/docPropsVTypes">
  <Template/>
  <TotalTime>3672</TotalTime>
  <Words>4957</Words>
  <Application>Microsoft Office PowerPoint</Application>
  <PresentationFormat>Widescreen</PresentationFormat>
  <Paragraphs>359</Paragraphs>
  <Slides>23</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Courier New</vt:lpstr>
      <vt:lpstr>Helvetica</vt:lpstr>
      <vt:lpstr>Neue Haas Grotesk Text Pro</vt:lpstr>
      <vt:lpstr>NeueHaasGroteskDisp Pro</vt:lpstr>
      <vt:lpstr>Raleway</vt:lpstr>
      <vt:lpstr>Raleway Light</vt:lpstr>
      <vt:lpstr>Wingdings</vt:lpstr>
      <vt:lpstr>Office Theme</vt:lpstr>
      <vt:lpstr>SigmaPlotGraphicObject.13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Laura Young</cp:lastModifiedBy>
  <cp:revision>51</cp:revision>
  <dcterms:created xsi:type="dcterms:W3CDTF">2019-10-16T05:45:35Z</dcterms:created>
  <dcterms:modified xsi:type="dcterms:W3CDTF">2023-10-13T15:48:43Z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0x010100D7DF8A6FFC61274A85370B3C9D4A7A9E</vt:lpwstr>
  </property>
  <property fmtid="{D5CDD505-2E9C-101B-9397-08002B2CF9AE}" pid="3" name="MediaServiceImageTags">
    <vt:lpwstr/>
  </property>
</Properties>
</file>