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58000" cy="91440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gGb/RCOkiDNI84pPRDZnFoT9mq6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A7F71-5354-8A49-874E-9E224B3D4052}" v="6" dt="2021-02-09T03:04:08.509"/>
  </p1510:revLst>
</p1510:revInfo>
</file>

<file path=ppt/tableStyles.xml><?xml version="1.0" encoding="utf-8"?>
<a:tblStyleLst xmlns:a="http://schemas.openxmlformats.org/drawingml/2006/main" def="{6FD309BF-BAB9-44AE-8164-E18F0ED152DD}">
  <a:tblStyle styleId="{6FD309BF-BAB9-44AE-8164-E18F0ED152DD}" styleName="Table_0">
    <a:wholeTbl>
      <a:tcTxStyle>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14"/>
  </p:normalViewPr>
  <p:slideViewPr>
    <p:cSldViewPr snapToGrid="0">
      <p:cViewPr>
        <p:scale>
          <a:sx n="14" d="100"/>
          <a:sy n="14" d="100"/>
        </p:scale>
        <p:origin x="2920" y="912"/>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theme" Target="theme/theme1.xml"/><Relationship Id="rId4"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8"/>
              </a:spcBef>
              <a:spcAft>
                <a:spcPts val="0"/>
              </a:spcAft>
              <a:buSzPts val="1400"/>
              <a:buNone/>
              <a:defRPr sz="1225" b="0" i="0" u="none" strike="noStrike" cap="none">
                <a:solidFill>
                  <a:schemeClr val="dk1"/>
                </a:solidFill>
                <a:latin typeface="Calibri"/>
                <a:ea typeface="Calibri"/>
                <a:cs typeface="Calibri"/>
                <a:sym typeface="Calibri"/>
              </a:defRPr>
            </a:lvl1pPr>
            <a:lvl2pPr marL="914400" marR="0" lvl="1" indent="-228600" algn="l" rtl="0">
              <a:spcBef>
                <a:spcPts val="368"/>
              </a:spcBef>
              <a:spcAft>
                <a:spcPts val="0"/>
              </a:spcAft>
              <a:buSzPts val="1400"/>
              <a:buNone/>
              <a:defRPr sz="1225" b="0" i="0" u="none" strike="noStrike" cap="none">
                <a:solidFill>
                  <a:schemeClr val="dk1"/>
                </a:solidFill>
                <a:latin typeface="Calibri"/>
                <a:ea typeface="Calibri"/>
                <a:cs typeface="Calibri"/>
                <a:sym typeface="Calibri"/>
              </a:defRPr>
            </a:lvl2pPr>
            <a:lvl3pPr marL="1371600" marR="0" lvl="2" indent="-228600" algn="l" rtl="0">
              <a:spcBef>
                <a:spcPts val="368"/>
              </a:spcBef>
              <a:spcAft>
                <a:spcPts val="0"/>
              </a:spcAft>
              <a:buSzPts val="1400"/>
              <a:buNone/>
              <a:defRPr sz="1225" b="0" i="0" u="none" strike="noStrike" cap="none">
                <a:solidFill>
                  <a:schemeClr val="dk1"/>
                </a:solidFill>
                <a:latin typeface="Calibri"/>
                <a:ea typeface="Calibri"/>
                <a:cs typeface="Calibri"/>
                <a:sym typeface="Calibri"/>
              </a:defRPr>
            </a:lvl3pPr>
            <a:lvl4pPr marL="1828800" marR="0" lvl="3" indent="-228600" algn="l" rtl="0">
              <a:spcBef>
                <a:spcPts val="368"/>
              </a:spcBef>
              <a:spcAft>
                <a:spcPts val="0"/>
              </a:spcAft>
              <a:buSzPts val="1400"/>
              <a:buNone/>
              <a:defRPr sz="1225" b="0" i="0" u="none" strike="noStrike" cap="none">
                <a:solidFill>
                  <a:schemeClr val="dk1"/>
                </a:solidFill>
                <a:latin typeface="Calibri"/>
                <a:ea typeface="Calibri"/>
                <a:cs typeface="Calibri"/>
                <a:sym typeface="Calibri"/>
              </a:defRPr>
            </a:lvl4pPr>
            <a:lvl5pPr marL="2286000" marR="0" lvl="4" indent="-228600" algn="l" rtl="0">
              <a:spcBef>
                <a:spcPts val="368"/>
              </a:spcBef>
              <a:spcAft>
                <a:spcPts val="0"/>
              </a:spcAft>
              <a:buSzPts val="1400"/>
              <a:buNone/>
              <a:defRPr sz="1225"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25"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25"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25"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25"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Hello, my name is laurel Hermann, and my research partners and I did a pilot study to evaluate the methodology in comparing lateral angle stability between high and low collared basketball shoes. </a:t>
            </a: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291840" y="10226044"/>
            <a:ext cx="37307519" cy="705612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6583680" y="18653759"/>
            <a:ext cx="30723839" cy="8412480"/>
          </a:xfrm>
          <a:prstGeom prst="rect">
            <a:avLst/>
          </a:prstGeom>
          <a:noFill/>
          <a:ln>
            <a:noFill/>
          </a:ln>
        </p:spPr>
        <p:txBody>
          <a:bodyPr spcFirstLastPara="1" wrap="square" lIns="501525" tIns="250750" rIns="501525" bIns="250750" anchor="t" anchorCtr="0">
            <a:noAutofit/>
          </a:bodyPr>
          <a:lstStyle>
            <a:lvl1pPr lvl="0" algn="ctr">
              <a:spcBef>
                <a:spcPts val="3017"/>
              </a:spcBef>
              <a:spcAft>
                <a:spcPts val="0"/>
              </a:spcAft>
              <a:buClr>
                <a:srgbClr val="888888"/>
              </a:buClr>
              <a:buSzPts val="15085"/>
              <a:buNone/>
              <a:defRPr>
                <a:solidFill>
                  <a:srgbClr val="888888"/>
                </a:solidFill>
              </a:defRPr>
            </a:lvl1pPr>
            <a:lvl2pPr lvl="1" algn="ctr">
              <a:spcBef>
                <a:spcPts val="2623"/>
              </a:spcBef>
              <a:spcAft>
                <a:spcPts val="0"/>
              </a:spcAft>
              <a:buClr>
                <a:srgbClr val="888888"/>
              </a:buClr>
              <a:buSzPts val="13114"/>
              <a:buNone/>
              <a:defRPr>
                <a:solidFill>
                  <a:srgbClr val="888888"/>
                </a:solidFill>
              </a:defRPr>
            </a:lvl2pPr>
            <a:lvl3pPr lvl="2" algn="ctr">
              <a:spcBef>
                <a:spcPts val="2246"/>
              </a:spcBef>
              <a:spcAft>
                <a:spcPts val="0"/>
              </a:spcAft>
              <a:buClr>
                <a:srgbClr val="888888"/>
              </a:buClr>
              <a:buSzPts val="11228"/>
              <a:buNone/>
              <a:defRPr>
                <a:solidFill>
                  <a:srgbClr val="888888"/>
                </a:solidFill>
              </a:defRPr>
            </a:lvl3pPr>
            <a:lvl4pPr lvl="3" algn="ctr">
              <a:spcBef>
                <a:spcPts val="1886"/>
              </a:spcBef>
              <a:spcAft>
                <a:spcPts val="0"/>
              </a:spcAft>
              <a:buClr>
                <a:srgbClr val="888888"/>
              </a:buClr>
              <a:buSzPts val="9428"/>
              <a:buNone/>
              <a:defRPr>
                <a:solidFill>
                  <a:srgbClr val="888888"/>
                </a:solidFill>
              </a:defRPr>
            </a:lvl4pPr>
            <a:lvl5pPr lvl="4" algn="ctr">
              <a:spcBef>
                <a:spcPts val="1886"/>
              </a:spcBef>
              <a:spcAft>
                <a:spcPts val="0"/>
              </a:spcAft>
              <a:buClr>
                <a:srgbClr val="888888"/>
              </a:buClr>
              <a:buSzPts val="9428"/>
              <a:buNone/>
              <a:defRPr>
                <a:solidFill>
                  <a:srgbClr val="888888"/>
                </a:solidFill>
              </a:defRPr>
            </a:lvl5pPr>
            <a:lvl6pPr lvl="5" algn="ctr">
              <a:spcBef>
                <a:spcPts val="1886"/>
              </a:spcBef>
              <a:spcAft>
                <a:spcPts val="0"/>
              </a:spcAft>
              <a:buClr>
                <a:srgbClr val="888888"/>
              </a:buClr>
              <a:buSzPts val="9428"/>
              <a:buNone/>
              <a:defRPr>
                <a:solidFill>
                  <a:srgbClr val="888888"/>
                </a:solidFill>
              </a:defRPr>
            </a:lvl6pPr>
            <a:lvl7pPr lvl="6" algn="ctr">
              <a:spcBef>
                <a:spcPts val="1886"/>
              </a:spcBef>
              <a:spcAft>
                <a:spcPts val="0"/>
              </a:spcAft>
              <a:buClr>
                <a:srgbClr val="888888"/>
              </a:buClr>
              <a:buSzPts val="9428"/>
              <a:buNone/>
              <a:defRPr>
                <a:solidFill>
                  <a:srgbClr val="888888"/>
                </a:solidFill>
              </a:defRPr>
            </a:lvl7pPr>
            <a:lvl8pPr lvl="7" algn="ctr">
              <a:spcBef>
                <a:spcPts val="1886"/>
              </a:spcBef>
              <a:spcAft>
                <a:spcPts val="0"/>
              </a:spcAft>
              <a:buClr>
                <a:srgbClr val="888888"/>
              </a:buClr>
              <a:buSzPts val="9428"/>
              <a:buNone/>
              <a:defRPr>
                <a:solidFill>
                  <a:srgbClr val="888888"/>
                </a:solidFill>
              </a:defRPr>
            </a:lvl8pPr>
            <a:lvl9pPr lvl="8" algn="ctr">
              <a:spcBef>
                <a:spcPts val="1886"/>
              </a:spcBef>
              <a:spcAft>
                <a:spcPts val="0"/>
              </a:spcAft>
              <a:buClr>
                <a:srgbClr val="888888"/>
              </a:buClr>
              <a:buSzPts val="9428"/>
              <a:buNone/>
              <a:defRPr>
                <a:solidFill>
                  <a:srgbClr val="888888"/>
                </a:solidFill>
              </a:defRPr>
            </a:lvl9pPr>
          </a:lstStyle>
          <a:p>
            <a:endParaRPr/>
          </a:p>
        </p:txBody>
      </p:sp>
      <p:sp>
        <p:nvSpPr>
          <p:cNvPr id="18" name="Google Shape;18;p3"/>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lvl="0" indent="0" algn="r">
              <a:spcBef>
                <a:spcPts val="0"/>
              </a:spcBef>
              <a:spcAft>
                <a:spcPts val="0"/>
              </a:spcAft>
              <a:buNone/>
              <a:defRPr sz="5571"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5571"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5571"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5571"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5571"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5571"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5571"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5571"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5571"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194279" y="1317171"/>
            <a:ext cx="39502645" cy="54864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083018" y="-1208869"/>
            <a:ext cx="21725163" cy="39502645"/>
          </a:xfrm>
          <a:prstGeom prst="rect">
            <a:avLst/>
          </a:prstGeom>
          <a:noFill/>
          <a:ln>
            <a:noFill/>
          </a:ln>
        </p:spPr>
        <p:txBody>
          <a:bodyPr spcFirstLastPara="1" wrap="square" lIns="501525" tIns="250750" rIns="501525" bIns="250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lvl="0" indent="0" algn="r">
              <a:spcBef>
                <a:spcPts val="0"/>
              </a:spcBef>
              <a:spcAft>
                <a:spcPts val="0"/>
              </a:spcAft>
              <a:buNone/>
              <a:defRPr sz="5571">
                <a:solidFill>
                  <a:srgbClr val="898989"/>
                </a:solidFill>
                <a:latin typeface="Calibri"/>
                <a:ea typeface="Calibri"/>
                <a:cs typeface="Calibri"/>
                <a:sym typeface="Calibri"/>
              </a:defRPr>
            </a:lvl1pPr>
            <a:lvl2pPr marL="0" lvl="1" indent="0" algn="r">
              <a:spcBef>
                <a:spcPts val="0"/>
              </a:spcBef>
              <a:spcAft>
                <a:spcPts val="0"/>
              </a:spcAft>
              <a:buNone/>
              <a:defRPr sz="5571">
                <a:solidFill>
                  <a:srgbClr val="898989"/>
                </a:solidFill>
                <a:latin typeface="Calibri"/>
                <a:ea typeface="Calibri"/>
                <a:cs typeface="Calibri"/>
                <a:sym typeface="Calibri"/>
              </a:defRPr>
            </a:lvl2pPr>
            <a:lvl3pPr marL="0" lvl="2" indent="0" algn="r">
              <a:spcBef>
                <a:spcPts val="0"/>
              </a:spcBef>
              <a:spcAft>
                <a:spcPts val="0"/>
              </a:spcAft>
              <a:buNone/>
              <a:defRPr sz="5571">
                <a:solidFill>
                  <a:srgbClr val="898989"/>
                </a:solidFill>
                <a:latin typeface="Calibri"/>
                <a:ea typeface="Calibri"/>
                <a:cs typeface="Calibri"/>
                <a:sym typeface="Calibri"/>
              </a:defRPr>
            </a:lvl3pPr>
            <a:lvl4pPr marL="0" lvl="3" indent="0" algn="r">
              <a:spcBef>
                <a:spcPts val="0"/>
              </a:spcBef>
              <a:spcAft>
                <a:spcPts val="0"/>
              </a:spcAft>
              <a:buNone/>
              <a:defRPr sz="5571">
                <a:solidFill>
                  <a:srgbClr val="898989"/>
                </a:solidFill>
                <a:latin typeface="Calibri"/>
                <a:ea typeface="Calibri"/>
                <a:cs typeface="Calibri"/>
                <a:sym typeface="Calibri"/>
              </a:defRPr>
            </a:lvl4pPr>
            <a:lvl5pPr marL="0" lvl="4" indent="0" algn="r">
              <a:spcBef>
                <a:spcPts val="0"/>
              </a:spcBef>
              <a:spcAft>
                <a:spcPts val="0"/>
              </a:spcAft>
              <a:buNone/>
              <a:defRPr sz="5571">
                <a:solidFill>
                  <a:srgbClr val="898989"/>
                </a:solidFill>
                <a:latin typeface="Calibri"/>
                <a:ea typeface="Calibri"/>
                <a:cs typeface="Calibri"/>
                <a:sym typeface="Calibri"/>
              </a:defRPr>
            </a:lvl5pPr>
            <a:lvl6pPr marL="0" lvl="5" indent="0" algn="r">
              <a:spcBef>
                <a:spcPts val="0"/>
              </a:spcBef>
              <a:spcAft>
                <a:spcPts val="0"/>
              </a:spcAft>
              <a:buNone/>
              <a:defRPr sz="5571">
                <a:solidFill>
                  <a:srgbClr val="898989"/>
                </a:solidFill>
                <a:latin typeface="Calibri"/>
                <a:ea typeface="Calibri"/>
                <a:cs typeface="Calibri"/>
                <a:sym typeface="Calibri"/>
              </a:defRPr>
            </a:lvl6pPr>
            <a:lvl7pPr marL="0" lvl="6" indent="0" algn="r">
              <a:spcBef>
                <a:spcPts val="0"/>
              </a:spcBef>
              <a:spcAft>
                <a:spcPts val="0"/>
              </a:spcAft>
              <a:buNone/>
              <a:defRPr sz="5571">
                <a:solidFill>
                  <a:srgbClr val="898989"/>
                </a:solidFill>
                <a:latin typeface="Calibri"/>
                <a:ea typeface="Calibri"/>
                <a:cs typeface="Calibri"/>
                <a:sym typeface="Calibri"/>
              </a:defRPr>
            </a:lvl7pPr>
            <a:lvl8pPr marL="0" lvl="7" indent="0" algn="r">
              <a:spcBef>
                <a:spcPts val="0"/>
              </a:spcBef>
              <a:spcAft>
                <a:spcPts val="0"/>
              </a:spcAft>
              <a:buNone/>
              <a:defRPr sz="5571">
                <a:solidFill>
                  <a:srgbClr val="898989"/>
                </a:solidFill>
                <a:latin typeface="Calibri"/>
                <a:ea typeface="Calibri"/>
                <a:cs typeface="Calibri"/>
                <a:sym typeface="Calibri"/>
              </a:defRPr>
            </a:lvl8pPr>
            <a:lvl9pPr marL="0" lvl="8" indent="0" algn="r">
              <a:spcBef>
                <a:spcPts val="0"/>
              </a:spcBef>
              <a:spcAft>
                <a:spcPts val="0"/>
              </a:spcAft>
              <a:buNone/>
              <a:defRPr sz="557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75742813" y="65288165"/>
            <a:ext cx="157284416" cy="41475657"/>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7574274" y="24178265"/>
            <a:ext cx="157284416" cy="123695457"/>
          </a:xfrm>
          <a:prstGeom prst="rect">
            <a:avLst/>
          </a:prstGeom>
          <a:noFill/>
          <a:ln>
            <a:noFill/>
          </a:ln>
        </p:spPr>
        <p:txBody>
          <a:bodyPr spcFirstLastPara="1" wrap="square" lIns="501525" tIns="250750" rIns="501525" bIns="250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lvl="0" indent="0" algn="r">
              <a:spcBef>
                <a:spcPts val="0"/>
              </a:spcBef>
              <a:spcAft>
                <a:spcPts val="0"/>
              </a:spcAft>
              <a:buNone/>
              <a:defRPr sz="5571">
                <a:solidFill>
                  <a:srgbClr val="898989"/>
                </a:solidFill>
                <a:latin typeface="Calibri"/>
                <a:ea typeface="Calibri"/>
                <a:cs typeface="Calibri"/>
                <a:sym typeface="Calibri"/>
              </a:defRPr>
            </a:lvl1pPr>
            <a:lvl2pPr marL="0" lvl="1" indent="0" algn="r">
              <a:spcBef>
                <a:spcPts val="0"/>
              </a:spcBef>
              <a:spcAft>
                <a:spcPts val="0"/>
              </a:spcAft>
              <a:buNone/>
              <a:defRPr sz="5571">
                <a:solidFill>
                  <a:srgbClr val="898989"/>
                </a:solidFill>
                <a:latin typeface="Calibri"/>
                <a:ea typeface="Calibri"/>
                <a:cs typeface="Calibri"/>
                <a:sym typeface="Calibri"/>
              </a:defRPr>
            </a:lvl2pPr>
            <a:lvl3pPr marL="0" lvl="2" indent="0" algn="r">
              <a:spcBef>
                <a:spcPts val="0"/>
              </a:spcBef>
              <a:spcAft>
                <a:spcPts val="0"/>
              </a:spcAft>
              <a:buNone/>
              <a:defRPr sz="5571">
                <a:solidFill>
                  <a:srgbClr val="898989"/>
                </a:solidFill>
                <a:latin typeface="Calibri"/>
                <a:ea typeface="Calibri"/>
                <a:cs typeface="Calibri"/>
                <a:sym typeface="Calibri"/>
              </a:defRPr>
            </a:lvl3pPr>
            <a:lvl4pPr marL="0" lvl="3" indent="0" algn="r">
              <a:spcBef>
                <a:spcPts val="0"/>
              </a:spcBef>
              <a:spcAft>
                <a:spcPts val="0"/>
              </a:spcAft>
              <a:buNone/>
              <a:defRPr sz="5571">
                <a:solidFill>
                  <a:srgbClr val="898989"/>
                </a:solidFill>
                <a:latin typeface="Calibri"/>
                <a:ea typeface="Calibri"/>
                <a:cs typeface="Calibri"/>
                <a:sym typeface="Calibri"/>
              </a:defRPr>
            </a:lvl4pPr>
            <a:lvl5pPr marL="0" lvl="4" indent="0" algn="r">
              <a:spcBef>
                <a:spcPts val="0"/>
              </a:spcBef>
              <a:spcAft>
                <a:spcPts val="0"/>
              </a:spcAft>
              <a:buNone/>
              <a:defRPr sz="5571">
                <a:solidFill>
                  <a:srgbClr val="898989"/>
                </a:solidFill>
                <a:latin typeface="Calibri"/>
                <a:ea typeface="Calibri"/>
                <a:cs typeface="Calibri"/>
                <a:sym typeface="Calibri"/>
              </a:defRPr>
            </a:lvl5pPr>
            <a:lvl6pPr marL="0" lvl="5" indent="0" algn="r">
              <a:spcBef>
                <a:spcPts val="0"/>
              </a:spcBef>
              <a:spcAft>
                <a:spcPts val="0"/>
              </a:spcAft>
              <a:buNone/>
              <a:defRPr sz="5571">
                <a:solidFill>
                  <a:srgbClr val="898989"/>
                </a:solidFill>
                <a:latin typeface="Calibri"/>
                <a:ea typeface="Calibri"/>
                <a:cs typeface="Calibri"/>
                <a:sym typeface="Calibri"/>
              </a:defRPr>
            </a:lvl6pPr>
            <a:lvl7pPr marL="0" lvl="6" indent="0" algn="r">
              <a:spcBef>
                <a:spcPts val="0"/>
              </a:spcBef>
              <a:spcAft>
                <a:spcPts val="0"/>
              </a:spcAft>
              <a:buNone/>
              <a:defRPr sz="5571">
                <a:solidFill>
                  <a:srgbClr val="898989"/>
                </a:solidFill>
                <a:latin typeface="Calibri"/>
                <a:ea typeface="Calibri"/>
                <a:cs typeface="Calibri"/>
                <a:sym typeface="Calibri"/>
              </a:defRPr>
            </a:lvl7pPr>
            <a:lvl8pPr marL="0" lvl="7" indent="0" algn="r">
              <a:spcBef>
                <a:spcPts val="0"/>
              </a:spcBef>
              <a:spcAft>
                <a:spcPts val="0"/>
              </a:spcAft>
              <a:buNone/>
              <a:defRPr sz="5571">
                <a:solidFill>
                  <a:srgbClr val="898989"/>
                </a:solidFill>
                <a:latin typeface="Calibri"/>
                <a:ea typeface="Calibri"/>
                <a:cs typeface="Calibri"/>
                <a:sym typeface="Calibri"/>
              </a:defRPr>
            </a:lvl8pPr>
            <a:lvl9pPr marL="0" lvl="8" indent="0" algn="r">
              <a:spcBef>
                <a:spcPts val="0"/>
              </a:spcBef>
              <a:spcAft>
                <a:spcPts val="0"/>
              </a:spcAft>
              <a:buNone/>
              <a:defRPr sz="557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194279" y="1317171"/>
            <a:ext cx="39502645" cy="54864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2194279" y="7679872"/>
            <a:ext cx="39502645" cy="21725163"/>
          </a:xfrm>
          <a:prstGeom prst="rect">
            <a:avLst/>
          </a:prstGeom>
          <a:noFill/>
          <a:ln>
            <a:noFill/>
          </a:ln>
        </p:spPr>
        <p:txBody>
          <a:bodyPr spcFirstLastPara="1" wrap="square" lIns="501525" tIns="250750" rIns="501525" bIns="250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lvl="0" indent="0" algn="r">
              <a:spcBef>
                <a:spcPts val="0"/>
              </a:spcBef>
              <a:spcAft>
                <a:spcPts val="0"/>
              </a:spcAft>
              <a:buNone/>
              <a:defRPr sz="5571">
                <a:solidFill>
                  <a:srgbClr val="898989"/>
                </a:solidFill>
                <a:latin typeface="Calibri"/>
                <a:ea typeface="Calibri"/>
                <a:cs typeface="Calibri"/>
                <a:sym typeface="Calibri"/>
              </a:defRPr>
            </a:lvl1pPr>
            <a:lvl2pPr marL="0" lvl="1" indent="0" algn="r">
              <a:spcBef>
                <a:spcPts val="0"/>
              </a:spcBef>
              <a:spcAft>
                <a:spcPts val="0"/>
              </a:spcAft>
              <a:buNone/>
              <a:defRPr sz="5571">
                <a:solidFill>
                  <a:srgbClr val="898989"/>
                </a:solidFill>
                <a:latin typeface="Calibri"/>
                <a:ea typeface="Calibri"/>
                <a:cs typeface="Calibri"/>
                <a:sym typeface="Calibri"/>
              </a:defRPr>
            </a:lvl2pPr>
            <a:lvl3pPr marL="0" lvl="2" indent="0" algn="r">
              <a:spcBef>
                <a:spcPts val="0"/>
              </a:spcBef>
              <a:spcAft>
                <a:spcPts val="0"/>
              </a:spcAft>
              <a:buNone/>
              <a:defRPr sz="5571">
                <a:solidFill>
                  <a:srgbClr val="898989"/>
                </a:solidFill>
                <a:latin typeface="Calibri"/>
                <a:ea typeface="Calibri"/>
                <a:cs typeface="Calibri"/>
                <a:sym typeface="Calibri"/>
              </a:defRPr>
            </a:lvl3pPr>
            <a:lvl4pPr marL="0" lvl="3" indent="0" algn="r">
              <a:spcBef>
                <a:spcPts val="0"/>
              </a:spcBef>
              <a:spcAft>
                <a:spcPts val="0"/>
              </a:spcAft>
              <a:buNone/>
              <a:defRPr sz="5571">
                <a:solidFill>
                  <a:srgbClr val="898989"/>
                </a:solidFill>
                <a:latin typeface="Calibri"/>
                <a:ea typeface="Calibri"/>
                <a:cs typeface="Calibri"/>
                <a:sym typeface="Calibri"/>
              </a:defRPr>
            </a:lvl4pPr>
            <a:lvl5pPr marL="0" lvl="4" indent="0" algn="r">
              <a:spcBef>
                <a:spcPts val="0"/>
              </a:spcBef>
              <a:spcAft>
                <a:spcPts val="0"/>
              </a:spcAft>
              <a:buNone/>
              <a:defRPr sz="5571">
                <a:solidFill>
                  <a:srgbClr val="898989"/>
                </a:solidFill>
                <a:latin typeface="Calibri"/>
                <a:ea typeface="Calibri"/>
                <a:cs typeface="Calibri"/>
                <a:sym typeface="Calibri"/>
              </a:defRPr>
            </a:lvl5pPr>
            <a:lvl6pPr marL="0" lvl="5" indent="0" algn="r">
              <a:spcBef>
                <a:spcPts val="0"/>
              </a:spcBef>
              <a:spcAft>
                <a:spcPts val="0"/>
              </a:spcAft>
              <a:buNone/>
              <a:defRPr sz="5571">
                <a:solidFill>
                  <a:srgbClr val="898989"/>
                </a:solidFill>
                <a:latin typeface="Calibri"/>
                <a:ea typeface="Calibri"/>
                <a:cs typeface="Calibri"/>
                <a:sym typeface="Calibri"/>
              </a:defRPr>
            </a:lvl6pPr>
            <a:lvl7pPr marL="0" lvl="6" indent="0" algn="r">
              <a:spcBef>
                <a:spcPts val="0"/>
              </a:spcBef>
              <a:spcAft>
                <a:spcPts val="0"/>
              </a:spcAft>
              <a:buNone/>
              <a:defRPr sz="5571">
                <a:solidFill>
                  <a:srgbClr val="898989"/>
                </a:solidFill>
                <a:latin typeface="Calibri"/>
                <a:ea typeface="Calibri"/>
                <a:cs typeface="Calibri"/>
                <a:sym typeface="Calibri"/>
              </a:defRPr>
            </a:lvl7pPr>
            <a:lvl8pPr marL="0" lvl="7" indent="0" algn="r">
              <a:spcBef>
                <a:spcPts val="0"/>
              </a:spcBef>
              <a:spcAft>
                <a:spcPts val="0"/>
              </a:spcAft>
              <a:buNone/>
              <a:defRPr sz="5571">
                <a:solidFill>
                  <a:srgbClr val="898989"/>
                </a:solidFill>
                <a:latin typeface="Calibri"/>
                <a:ea typeface="Calibri"/>
                <a:cs typeface="Calibri"/>
                <a:sym typeface="Calibri"/>
              </a:defRPr>
            </a:lvl8pPr>
            <a:lvl9pPr marL="0" lvl="8" indent="0" algn="r">
              <a:spcBef>
                <a:spcPts val="0"/>
              </a:spcBef>
              <a:spcAft>
                <a:spcPts val="0"/>
              </a:spcAft>
              <a:buNone/>
              <a:defRPr sz="557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467103" y="21153123"/>
            <a:ext cx="37307519" cy="6537960"/>
          </a:xfrm>
          <a:prstGeom prst="rect">
            <a:avLst/>
          </a:prstGeom>
          <a:noFill/>
          <a:ln>
            <a:noFill/>
          </a:ln>
        </p:spPr>
        <p:txBody>
          <a:bodyPr spcFirstLastPara="1" wrap="square" lIns="501525" tIns="250750" rIns="501525" bIns="250750" anchor="t" anchorCtr="0">
            <a:noAutofit/>
          </a:bodyPr>
          <a:lstStyle>
            <a:lvl1pPr lvl="0" algn="l">
              <a:spcBef>
                <a:spcPts val="0"/>
              </a:spcBef>
              <a:spcAft>
                <a:spcPts val="0"/>
              </a:spcAft>
              <a:buSzPts val="1400"/>
              <a:buNone/>
              <a:defRPr sz="1877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3467103" y="13952231"/>
            <a:ext cx="37307519" cy="7200897"/>
          </a:xfrm>
          <a:prstGeom prst="rect">
            <a:avLst/>
          </a:prstGeom>
          <a:noFill/>
          <a:ln>
            <a:noFill/>
          </a:ln>
        </p:spPr>
        <p:txBody>
          <a:bodyPr spcFirstLastPara="1" wrap="square" lIns="501525" tIns="250750" rIns="501525" bIns="250750" anchor="b" anchorCtr="0">
            <a:noAutofit/>
          </a:bodyPr>
          <a:lstStyle>
            <a:lvl1pPr marL="457200" lvl="0" indent="-228600" algn="l">
              <a:spcBef>
                <a:spcPts val="1886"/>
              </a:spcBef>
              <a:spcAft>
                <a:spcPts val="0"/>
              </a:spcAft>
              <a:buClr>
                <a:srgbClr val="888888"/>
              </a:buClr>
              <a:buSzPts val="9428"/>
              <a:buNone/>
              <a:defRPr sz="9428">
                <a:solidFill>
                  <a:srgbClr val="888888"/>
                </a:solidFill>
              </a:defRPr>
            </a:lvl1pPr>
            <a:lvl2pPr marL="914400" lvl="1" indent="-228600" algn="l">
              <a:spcBef>
                <a:spcPts val="1680"/>
              </a:spcBef>
              <a:spcAft>
                <a:spcPts val="0"/>
              </a:spcAft>
              <a:buClr>
                <a:srgbClr val="888888"/>
              </a:buClr>
              <a:buSzPts val="8400"/>
              <a:buNone/>
              <a:defRPr sz="8400">
                <a:solidFill>
                  <a:srgbClr val="888888"/>
                </a:solidFill>
              </a:defRPr>
            </a:lvl2pPr>
            <a:lvl3pPr marL="1371600" lvl="2" indent="-228600" algn="l">
              <a:spcBef>
                <a:spcPts val="1508"/>
              </a:spcBef>
              <a:spcAft>
                <a:spcPts val="0"/>
              </a:spcAft>
              <a:buClr>
                <a:srgbClr val="888888"/>
              </a:buClr>
              <a:buSzPts val="7542"/>
              <a:buNone/>
              <a:defRPr sz="7542">
                <a:solidFill>
                  <a:srgbClr val="888888"/>
                </a:solidFill>
              </a:defRPr>
            </a:lvl3pPr>
            <a:lvl4pPr marL="1828800" lvl="3" indent="-228600" algn="l">
              <a:spcBef>
                <a:spcPts val="1320"/>
              </a:spcBef>
              <a:spcAft>
                <a:spcPts val="0"/>
              </a:spcAft>
              <a:buClr>
                <a:srgbClr val="888888"/>
              </a:buClr>
              <a:buSzPts val="6600"/>
              <a:buNone/>
              <a:defRPr sz="6600">
                <a:solidFill>
                  <a:srgbClr val="888888"/>
                </a:solidFill>
              </a:defRPr>
            </a:lvl4pPr>
            <a:lvl5pPr marL="2286000" lvl="4" indent="-228600" algn="l">
              <a:spcBef>
                <a:spcPts val="1320"/>
              </a:spcBef>
              <a:spcAft>
                <a:spcPts val="0"/>
              </a:spcAft>
              <a:buClr>
                <a:srgbClr val="888888"/>
              </a:buClr>
              <a:buSzPts val="6600"/>
              <a:buNone/>
              <a:defRPr sz="6600">
                <a:solidFill>
                  <a:srgbClr val="888888"/>
                </a:solidFill>
              </a:defRPr>
            </a:lvl5pPr>
            <a:lvl6pPr marL="2743200" lvl="5" indent="-228600" algn="l">
              <a:spcBef>
                <a:spcPts val="1320"/>
              </a:spcBef>
              <a:spcAft>
                <a:spcPts val="0"/>
              </a:spcAft>
              <a:buClr>
                <a:srgbClr val="888888"/>
              </a:buClr>
              <a:buSzPts val="6600"/>
              <a:buNone/>
              <a:defRPr sz="6600">
                <a:solidFill>
                  <a:srgbClr val="888888"/>
                </a:solidFill>
              </a:defRPr>
            </a:lvl6pPr>
            <a:lvl7pPr marL="3200400" lvl="6" indent="-228600" algn="l">
              <a:spcBef>
                <a:spcPts val="1320"/>
              </a:spcBef>
              <a:spcAft>
                <a:spcPts val="0"/>
              </a:spcAft>
              <a:buClr>
                <a:srgbClr val="888888"/>
              </a:buClr>
              <a:buSzPts val="6600"/>
              <a:buNone/>
              <a:defRPr sz="6600">
                <a:solidFill>
                  <a:srgbClr val="888888"/>
                </a:solidFill>
              </a:defRPr>
            </a:lvl7pPr>
            <a:lvl8pPr marL="3657600" lvl="7" indent="-228600" algn="l">
              <a:spcBef>
                <a:spcPts val="1320"/>
              </a:spcBef>
              <a:spcAft>
                <a:spcPts val="0"/>
              </a:spcAft>
              <a:buClr>
                <a:srgbClr val="888888"/>
              </a:buClr>
              <a:buSzPts val="6600"/>
              <a:buNone/>
              <a:defRPr sz="6600">
                <a:solidFill>
                  <a:srgbClr val="888888"/>
                </a:solidFill>
              </a:defRPr>
            </a:lvl8pPr>
            <a:lvl9pPr marL="4114800" lvl="8" indent="-228600" algn="l">
              <a:spcBef>
                <a:spcPts val="1320"/>
              </a:spcBef>
              <a:spcAft>
                <a:spcPts val="0"/>
              </a:spcAft>
              <a:buClr>
                <a:srgbClr val="888888"/>
              </a:buClr>
              <a:buSzPts val="6600"/>
              <a:buNone/>
              <a:defRPr sz="6600">
                <a:solidFill>
                  <a:srgbClr val="888888"/>
                </a:solidFill>
              </a:defRPr>
            </a:lvl9pPr>
          </a:lstStyle>
          <a:p>
            <a:endParaRPr/>
          </a:p>
        </p:txBody>
      </p:sp>
      <p:sp>
        <p:nvSpPr>
          <p:cNvPr id="30" name="Google Shape;30;p5"/>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lvl="0" indent="0" algn="r">
              <a:spcBef>
                <a:spcPts val="0"/>
              </a:spcBef>
              <a:spcAft>
                <a:spcPts val="0"/>
              </a:spcAft>
              <a:buNone/>
              <a:defRPr sz="5571">
                <a:solidFill>
                  <a:srgbClr val="898989"/>
                </a:solidFill>
                <a:latin typeface="Calibri"/>
                <a:ea typeface="Calibri"/>
                <a:cs typeface="Calibri"/>
                <a:sym typeface="Calibri"/>
              </a:defRPr>
            </a:lvl1pPr>
            <a:lvl2pPr marL="0" lvl="1" indent="0" algn="r">
              <a:spcBef>
                <a:spcPts val="0"/>
              </a:spcBef>
              <a:spcAft>
                <a:spcPts val="0"/>
              </a:spcAft>
              <a:buNone/>
              <a:defRPr sz="5571">
                <a:solidFill>
                  <a:srgbClr val="898989"/>
                </a:solidFill>
                <a:latin typeface="Calibri"/>
                <a:ea typeface="Calibri"/>
                <a:cs typeface="Calibri"/>
                <a:sym typeface="Calibri"/>
              </a:defRPr>
            </a:lvl2pPr>
            <a:lvl3pPr marL="0" lvl="2" indent="0" algn="r">
              <a:spcBef>
                <a:spcPts val="0"/>
              </a:spcBef>
              <a:spcAft>
                <a:spcPts val="0"/>
              </a:spcAft>
              <a:buNone/>
              <a:defRPr sz="5571">
                <a:solidFill>
                  <a:srgbClr val="898989"/>
                </a:solidFill>
                <a:latin typeface="Calibri"/>
                <a:ea typeface="Calibri"/>
                <a:cs typeface="Calibri"/>
                <a:sym typeface="Calibri"/>
              </a:defRPr>
            </a:lvl3pPr>
            <a:lvl4pPr marL="0" lvl="3" indent="0" algn="r">
              <a:spcBef>
                <a:spcPts val="0"/>
              </a:spcBef>
              <a:spcAft>
                <a:spcPts val="0"/>
              </a:spcAft>
              <a:buNone/>
              <a:defRPr sz="5571">
                <a:solidFill>
                  <a:srgbClr val="898989"/>
                </a:solidFill>
                <a:latin typeface="Calibri"/>
                <a:ea typeface="Calibri"/>
                <a:cs typeface="Calibri"/>
                <a:sym typeface="Calibri"/>
              </a:defRPr>
            </a:lvl4pPr>
            <a:lvl5pPr marL="0" lvl="4" indent="0" algn="r">
              <a:spcBef>
                <a:spcPts val="0"/>
              </a:spcBef>
              <a:spcAft>
                <a:spcPts val="0"/>
              </a:spcAft>
              <a:buNone/>
              <a:defRPr sz="5571">
                <a:solidFill>
                  <a:srgbClr val="898989"/>
                </a:solidFill>
                <a:latin typeface="Calibri"/>
                <a:ea typeface="Calibri"/>
                <a:cs typeface="Calibri"/>
                <a:sym typeface="Calibri"/>
              </a:defRPr>
            </a:lvl5pPr>
            <a:lvl6pPr marL="0" lvl="5" indent="0" algn="r">
              <a:spcBef>
                <a:spcPts val="0"/>
              </a:spcBef>
              <a:spcAft>
                <a:spcPts val="0"/>
              </a:spcAft>
              <a:buNone/>
              <a:defRPr sz="5571">
                <a:solidFill>
                  <a:srgbClr val="898989"/>
                </a:solidFill>
                <a:latin typeface="Calibri"/>
                <a:ea typeface="Calibri"/>
                <a:cs typeface="Calibri"/>
                <a:sym typeface="Calibri"/>
              </a:defRPr>
            </a:lvl6pPr>
            <a:lvl7pPr marL="0" lvl="6" indent="0" algn="r">
              <a:spcBef>
                <a:spcPts val="0"/>
              </a:spcBef>
              <a:spcAft>
                <a:spcPts val="0"/>
              </a:spcAft>
              <a:buNone/>
              <a:defRPr sz="5571">
                <a:solidFill>
                  <a:srgbClr val="898989"/>
                </a:solidFill>
                <a:latin typeface="Calibri"/>
                <a:ea typeface="Calibri"/>
                <a:cs typeface="Calibri"/>
                <a:sym typeface="Calibri"/>
              </a:defRPr>
            </a:lvl7pPr>
            <a:lvl8pPr marL="0" lvl="7" indent="0" algn="r">
              <a:spcBef>
                <a:spcPts val="0"/>
              </a:spcBef>
              <a:spcAft>
                <a:spcPts val="0"/>
              </a:spcAft>
              <a:buNone/>
              <a:defRPr sz="5571">
                <a:solidFill>
                  <a:srgbClr val="898989"/>
                </a:solidFill>
                <a:latin typeface="Calibri"/>
                <a:ea typeface="Calibri"/>
                <a:cs typeface="Calibri"/>
                <a:sym typeface="Calibri"/>
              </a:defRPr>
            </a:lvl8pPr>
            <a:lvl9pPr marL="0" lvl="8" indent="0" algn="r">
              <a:spcBef>
                <a:spcPts val="0"/>
              </a:spcBef>
              <a:spcAft>
                <a:spcPts val="0"/>
              </a:spcAft>
              <a:buNone/>
              <a:defRPr sz="557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194279" y="1317171"/>
            <a:ext cx="39502645" cy="54864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9220205" y="43014909"/>
            <a:ext cx="82585562" cy="121653294"/>
          </a:xfrm>
          <a:prstGeom prst="rect">
            <a:avLst/>
          </a:prstGeom>
          <a:noFill/>
          <a:ln>
            <a:noFill/>
          </a:ln>
        </p:spPr>
        <p:txBody>
          <a:bodyPr spcFirstLastPara="1" wrap="square" lIns="501525" tIns="250750" rIns="501525" bIns="250750" anchor="t" anchorCtr="0">
            <a:noAutofit/>
          </a:bodyPr>
          <a:lstStyle>
            <a:lvl1pPr marL="457200" lvl="0" indent="-1061339" algn="l">
              <a:spcBef>
                <a:spcPts val="2623"/>
              </a:spcBef>
              <a:spcAft>
                <a:spcPts val="0"/>
              </a:spcAft>
              <a:buClr>
                <a:schemeClr val="dk1"/>
              </a:buClr>
              <a:buSzPts val="13114"/>
              <a:buChar char="•"/>
              <a:defRPr sz="13114"/>
            </a:lvl1pPr>
            <a:lvl2pPr marL="914400" lvl="1" indent="-941578" algn="l">
              <a:spcBef>
                <a:spcPts val="2246"/>
              </a:spcBef>
              <a:spcAft>
                <a:spcPts val="0"/>
              </a:spcAft>
              <a:buClr>
                <a:schemeClr val="dk1"/>
              </a:buClr>
              <a:buSzPts val="11228"/>
              <a:buChar char="–"/>
              <a:defRPr sz="11228"/>
            </a:lvl2pPr>
            <a:lvl3pPr marL="1371600" lvl="2" indent="-827278" algn="l">
              <a:spcBef>
                <a:spcPts val="1886"/>
              </a:spcBef>
              <a:spcAft>
                <a:spcPts val="0"/>
              </a:spcAft>
              <a:buClr>
                <a:schemeClr val="dk1"/>
              </a:buClr>
              <a:buSzPts val="9428"/>
              <a:buChar char="•"/>
              <a:defRPr sz="9428"/>
            </a:lvl3pPr>
            <a:lvl4pPr marL="1828800" lvl="3" indent="-762000" algn="l">
              <a:spcBef>
                <a:spcPts val="1680"/>
              </a:spcBef>
              <a:spcAft>
                <a:spcPts val="0"/>
              </a:spcAft>
              <a:buClr>
                <a:schemeClr val="dk1"/>
              </a:buClr>
              <a:buSzPts val="8400"/>
              <a:buChar char="–"/>
              <a:defRPr sz="8400"/>
            </a:lvl4pPr>
            <a:lvl5pPr marL="2286000" lvl="4" indent="-762000" algn="l">
              <a:spcBef>
                <a:spcPts val="1680"/>
              </a:spcBef>
              <a:spcAft>
                <a:spcPts val="0"/>
              </a:spcAft>
              <a:buClr>
                <a:schemeClr val="dk1"/>
              </a:buClr>
              <a:buSzPts val="8400"/>
              <a:buChar char="»"/>
              <a:defRPr sz="8400"/>
            </a:lvl5pPr>
            <a:lvl6pPr marL="2743200" lvl="5" indent="-762000" algn="l">
              <a:spcBef>
                <a:spcPts val="1680"/>
              </a:spcBef>
              <a:spcAft>
                <a:spcPts val="0"/>
              </a:spcAft>
              <a:buClr>
                <a:schemeClr val="dk1"/>
              </a:buClr>
              <a:buSzPts val="8400"/>
              <a:buChar char="•"/>
              <a:defRPr sz="8400"/>
            </a:lvl6pPr>
            <a:lvl7pPr marL="3200400" lvl="6" indent="-762000" algn="l">
              <a:spcBef>
                <a:spcPts val="1680"/>
              </a:spcBef>
              <a:spcAft>
                <a:spcPts val="0"/>
              </a:spcAft>
              <a:buClr>
                <a:schemeClr val="dk1"/>
              </a:buClr>
              <a:buSzPts val="8400"/>
              <a:buChar char="•"/>
              <a:defRPr sz="8400"/>
            </a:lvl7pPr>
            <a:lvl8pPr marL="3657600" lvl="7" indent="-762000" algn="l">
              <a:spcBef>
                <a:spcPts val="1680"/>
              </a:spcBef>
              <a:spcAft>
                <a:spcPts val="0"/>
              </a:spcAft>
              <a:buClr>
                <a:schemeClr val="dk1"/>
              </a:buClr>
              <a:buSzPts val="8400"/>
              <a:buChar char="•"/>
              <a:defRPr sz="8400"/>
            </a:lvl8pPr>
            <a:lvl9pPr marL="4114800" lvl="8" indent="-762000" algn="l">
              <a:spcBef>
                <a:spcPts val="1680"/>
              </a:spcBef>
              <a:spcAft>
                <a:spcPts val="0"/>
              </a:spcAft>
              <a:buClr>
                <a:schemeClr val="dk1"/>
              </a:buClr>
              <a:buSzPts val="8400"/>
              <a:buChar char="•"/>
              <a:defRPr sz="8400"/>
            </a:lvl9pPr>
          </a:lstStyle>
          <a:p>
            <a:endParaRPr/>
          </a:p>
        </p:txBody>
      </p:sp>
      <p:sp>
        <p:nvSpPr>
          <p:cNvPr id="36" name="Google Shape;36;p6"/>
          <p:cNvSpPr txBox="1">
            <a:spLocks noGrp="1"/>
          </p:cNvSpPr>
          <p:nvPr>
            <p:ph type="body" idx="2"/>
          </p:nvPr>
        </p:nvSpPr>
        <p:spPr>
          <a:xfrm>
            <a:off x="92537288" y="43014909"/>
            <a:ext cx="82585562" cy="121653294"/>
          </a:xfrm>
          <a:prstGeom prst="rect">
            <a:avLst/>
          </a:prstGeom>
          <a:noFill/>
          <a:ln>
            <a:noFill/>
          </a:ln>
        </p:spPr>
        <p:txBody>
          <a:bodyPr spcFirstLastPara="1" wrap="square" lIns="501525" tIns="250750" rIns="501525" bIns="250750" anchor="t" anchorCtr="0">
            <a:noAutofit/>
          </a:bodyPr>
          <a:lstStyle>
            <a:lvl1pPr marL="457200" lvl="0" indent="-1061339" algn="l">
              <a:spcBef>
                <a:spcPts val="2623"/>
              </a:spcBef>
              <a:spcAft>
                <a:spcPts val="0"/>
              </a:spcAft>
              <a:buClr>
                <a:schemeClr val="dk1"/>
              </a:buClr>
              <a:buSzPts val="13114"/>
              <a:buChar char="•"/>
              <a:defRPr sz="13114"/>
            </a:lvl1pPr>
            <a:lvl2pPr marL="914400" lvl="1" indent="-941578" algn="l">
              <a:spcBef>
                <a:spcPts val="2246"/>
              </a:spcBef>
              <a:spcAft>
                <a:spcPts val="0"/>
              </a:spcAft>
              <a:buClr>
                <a:schemeClr val="dk1"/>
              </a:buClr>
              <a:buSzPts val="11228"/>
              <a:buChar char="–"/>
              <a:defRPr sz="11228"/>
            </a:lvl2pPr>
            <a:lvl3pPr marL="1371600" lvl="2" indent="-827278" algn="l">
              <a:spcBef>
                <a:spcPts val="1886"/>
              </a:spcBef>
              <a:spcAft>
                <a:spcPts val="0"/>
              </a:spcAft>
              <a:buClr>
                <a:schemeClr val="dk1"/>
              </a:buClr>
              <a:buSzPts val="9428"/>
              <a:buChar char="•"/>
              <a:defRPr sz="9428"/>
            </a:lvl3pPr>
            <a:lvl4pPr marL="1828800" lvl="3" indent="-762000" algn="l">
              <a:spcBef>
                <a:spcPts val="1680"/>
              </a:spcBef>
              <a:spcAft>
                <a:spcPts val="0"/>
              </a:spcAft>
              <a:buClr>
                <a:schemeClr val="dk1"/>
              </a:buClr>
              <a:buSzPts val="8400"/>
              <a:buChar char="–"/>
              <a:defRPr sz="8400"/>
            </a:lvl4pPr>
            <a:lvl5pPr marL="2286000" lvl="4" indent="-762000" algn="l">
              <a:spcBef>
                <a:spcPts val="1680"/>
              </a:spcBef>
              <a:spcAft>
                <a:spcPts val="0"/>
              </a:spcAft>
              <a:buClr>
                <a:schemeClr val="dk1"/>
              </a:buClr>
              <a:buSzPts val="8400"/>
              <a:buChar char="»"/>
              <a:defRPr sz="8400"/>
            </a:lvl5pPr>
            <a:lvl6pPr marL="2743200" lvl="5" indent="-762000" algn="l">
              <a:spcBef>
                <a:spcPts val="1680"/>
              </a:spcBef>
              <a:spcAft>
                <a:spcPts val="0"/>
              </a:spcAft>
              <a:buClr>
                <a:schemeClr val="dk1"/>
              </a:buClr>
              <a:buSzPts val="8400"/>
              <a:buChar char="•"/>
              <a:defRPr sz="8400"/>
            </a:lvl6pPr>
            <a:lvl7pPr marL="3200400" lvl="6" indent="-762000" algn="l">
              <a:spcBef>
                <a:spcPts val="1680"/>
              </a:spcBef>
              <a:spcAft>
                <a:spcPts val="0"/>
              </a:spcAft>
              <a:buClr>
                <a:schemeClr val="dk1"/>
              </a:buClr>
              <a:buSzPts val="8400"/>
              <a:buChar char="•"/>
              <a:defRPr sz="8400"/>
            </a:lvl7pPr>
            <a:lvl8pPr marL="3657600" lvl="7" indent="-762000" algn="l">
              <a:spcBef>
                <a:spcPts val="1680"/>
              </a:spcBef>
              <a:spcAft>
                <a:spcPts val="0"/>
              </a:spcAft>
              <a:buClr>
                <a:schemeClr val="dk1"/>
              </a:buClr>
              <a:buSzPts val="8400"/>
              <a:buChar char="•"/>
              <a:defRPr sz="8400"/>
            </a:lvl8pPr>
            <a:lvl9pPr marL="4114800" lvl="8" indent="-762000" algn="l">
              <a:spcBef>
                <a:spcPts val="1680"/>
              </a:spcBef>
              <a:spcAft>
                <a:spcPts val="0"/>
              </a:spcAft>
              <a:buClr>
                <a:schemeClr val="dk1"/>
              </a:buClr>
              <a:buSzPts val="8400"/>
              <a:buChar char="•"/>
              <a:defRPr sz="8400"/>
            </a:lvl9pPr>
          </a:lstStyle>
          <a:p>
            <a:endParaRPr/>
          </a:p>
        </p:txBody>
      </p:sp>
      <p:sp>
        <p:nvSpPr>
          <p:cNvPr id="37" name="Google Shape;37;p6"/>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lvl="0" indent="0" algn="r">
              <a:spcBef>
                <a:spcPts val="0"/>
              </a:spcBef>
              <a:spcAft>
                <a:spcPts val="0"/>
              </a:spcAft>
              <a:buNone/>
              <a:defRPr sz="5571">
                <a:solidFill>
                  <a:srgbClr val="898989"/>
                </a:solidFill>
                <a:latin typeface="Calibri"/>
                <a:ea typeface="Calibri"/>
                <a:cs typeface="Calibri"/>
                <a:sym typeface="Calibri"/>
              </a:defRPr>
            </a:lvl1pPr>
            <a:lvl2pPr marL="0" lvl="1" indent="0" algn="r">
              <a:spcBef>
                <a:spcPts val="0"/>
              </a:spcBef>
              <a:spcAft>
                <a:spcPts val="0"/>
              </a:spcAft>
              <a:buNone/>
              <a:defRPr sz="5571">
                <a:solidFill>
                  <a:srgbClr val="898989"/>
                </a:solidFill>
                <a:latin typeface="Calibri"/>
                <a:ea typeface="Calibri"/>
                <a:cs typeface="Calibri"/>
                <a:sym typeface="Calibri"/>
              </a:defRPr>
            </a:lvl2pPr>
            <a:lvl3pPr marL="0" lvl="2" indent="0" algn="r">
              <a:spcBef>
                <a:spcPts val="0"/>
              </a:spcBef>
              <a:spcAft>
                <a:spcPts val="0"/>
              </a:spcAft>
              <a:buNone/>
              <a:defRPr sz="5571">
                <a:solidFill>
                  <a:srgbClr val="898989"/>
                </a:solidFill>
                <a:latin typeface="Calibri"/>
                <a:ea typeface="Calibri"/>
                <a:cs typeface="Calibri"/>
                <a:sym typeface="Calibri"/>
              </a:defRPr>
            </a:lvl3pPr>
            <a:lvl4pPr marL="0" lvl="3" indent="0" algn="r">
              <a:spcBef>
                <a:spcPts val="0"/>
              </a:spcBef>
              <a:spcAft>
                <a:spcPts val="0"/>
              </a:spcAft>
              <a:buNone/>
              <a:defRPr sz="5571">
                <a:solidFill>
                  <a:srgbClr val="898989"/>
                </a:solidFill>
                <a:latin typeface="Calibri"/>
                <a:ea typeface="Calibri"/>
                <a:cs typeface="Calibri"/>
                <a:sym typeface="Calibri"/>
              </a:defRPr>
            </a:lvl4pPr>
            <a:lvl5pPr marL="0" lvl="4" indent="0" algn="r">
              <a:spcBef>
                <a:spcPts val="0"/>
              </a:spcBef>
              <a:spcAft>
                <a:spcPts val="0"/>
              </a:spcAft>
              <a:buNone/>
              <a:defRPr sz="5571">
                <a:solidFill>
                  <a:srgbClr val="898989"/>
                </a:solidFill>
                <a:latin typeface="Calibri"/>
                <a:ea typeface="Calibri"/>
                <a:cs typeface="Calibri"/>
                <a:sym typeface="Calibri"/>
              </a:defRPr>
            </a:lvl5pPr>
            <a:lvl6pPr marL="0" lvl="5" indent="0" algn="r">
              <a:spcBef>
                <a:spcPts val="0"/>
              </a:spcBef>
              <a:spcAft>
                <a:spcPts val="0"/>
              </a:spcAft>
              <a:buNone/>
              <a:defRPr sz="5571">
                <a:solidFill>
                  <a:srgbClr val="898989"/>
                </a:solidFill>
                <a:latin typeface="Calibri"/>
                <a:ea typeface="Calibri"/>
                <a:cs typeface="Calibri"/>
                <a:sym typeface="Calibri"/>
              </a:defRPr>
            </a:lvl6pPr>
            <a:lvl7pPr marL="0" lvl="6" indent="0" algn="r">
              <a:spcBef>
                <a:spcPts val="0"/>
              </a:spcBef>
              <a:spcAft>
                <a:spcPts val="0"/>
              </a:spcAft>
              <a:buNone/>
              <a:defRPr sz="5571">
                <a:solidFill>
                  <a:srgbClr val="898989"/>
                </a:solidFill>
                <a:latin typeface="Calibri"/>
                <a:ea typeface="Calibri"/>
                <a:cs typeface="Calibri"/>
                <a:sym typeface="Calibri"/>
              </a:defRPr>
            </a:lvl7pPr>
            <a:lvl8pPr marL="0" lvl="7" indent="0" algn="r">
              <a:spcBef>
                <a:spcPts val="0"/>
              </a:spcBef>
              <a:spcAft>
                <a:spcPts val="0"/>
              </a:spcAft>
              <a:buNone/>
              <a:defRPr sz="5571">
                <a:solidFill>
                  <a:srgbClr val="898989"/>
                </a:solidFill>
                <a:latin typeface="Calibri"/>
                <a:ea typeface="Calibri"/>
                <a:cs typeface="Calibri"/>
                <a:sym typeface="Calibri"/>
              </a:defRPr>
            </a:lvl8pPr>
            <a:lvl9pPr marL="0" lvl="8" indent="0" algn="r">
              <a:spcBef>
                <a:spcPts val="0"/>
              </a:spcBef>
              <a:spcAft>
                <a:spcPts val="0"/>
              </a:spcAft>
              <a:buNone/>
              <a:defRPr sz="557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194560" y="1318262"/>
            <a:ext cx="39502081" cy="54864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194564" y="7368543"/>
            <a:ext cx="19392903" cy="3070858"/>
          </a:xfrm>
          <a:prstGeom prst="rect">
            <a:avLst/>
          </a:prstGeom>
          <a:noFill/>
          <a:ln>
            <a:noFill/>
          </a:ln>
        </p:spPr>
        <p:txBody>
          <a:bodyPr spcFirstLastPara="1" wrap="square" lIns="501525" tIns="250750" rIns="501525" bIns="250750" anchor="b" anchorCtr="0">
            <a:noAutofit/>
          </a:bodyPr>
          <a:lstStyle>
            <a:lvl1pPr marL="457200" lvl="0" indent="-228600" algn="l">
              <a:spcBef>
                <a:spcPts val="2246"/>
              </a:spcBef>
              <a:spcAft>
                <a:spcPts val="0"/>
              </a:spcAft>
              <a:buClr>
                <a:schemeClr val="dk1"/>
              </a:buClr>
              <a:buSzPts val="11228"/>
              <a:buNone/>
              <a:defRPr sz="11228" b="1"/>
            </a:lvl1pPr>
            <a:lvl2pPr marL="914400" lvl="1" indent="-228600" algn="l">
              <a:spcBef>
                <a:spcPts val="1886"/>
              </a:spcBef>
              <a:spcAft>
                <a:spcPts val="0"/>
              </a:spcAft>
              <a:buClr>
                <a:schemeClr val="dk1"/>
              </a:buClr>
              <a:buSzPts val="9428"/>
              <a:buNone/>
              <a:defRPr sz="9428" b="1"/>
            </a:lvl2pPr>
            <a:lvl3pPr marL="1371600" lvl="2" indent="-228600" algn="l">
              <a:spcBef>
                <a:spcPts val="1680"/>
              </a:spcBef>
              <a:spcAft>
                <a:spcPts val="0"/>
              </a:spcAft>
              <a:buClr>
                <a:schemeClr val="dk1"/>
              </a:buClr>
              <a:buSzPts val="8400"/>
              <a:buNone/>
              <a:defRPr sz="8400" b="1"/>
            </a:lvl3pPr>
            <a:lvl4pPr marL="1828800" lvl="3" indent="-228600" algn="l">
              <a:spcBef>
                <a:spcPts val="1508"/>
              </a:spcBef>
              <a:spcAft>
                <a:spcPts val="0"/>
              </a:spcAft>
              <a:buClr>
                <a:schemeClr val="dk1"/>
              </a:buClr>
              <a:buSzPts val="7542"/>
              <a:buNone/>
              <a:defRPr sz="7542" b="1"/>
            </a:lvl4pPr>
            <a:lvl5pPr marL="2286000" lvl="4" indent="-228600" algn="l">
              <a:spcBef>
                <a:spcPts val="1508"/>
              </a:spcBef>
              <a:spcAft>
                <a:spcPts val="0"/>
              </a:spcAft>
              <a:buClr>
                <a:schemeClr val="dk1"/>
              </a:buClr>
              <a:buSzPts val="7542"/>
              <a:buNone/>
              <a:defRPr sz="7542" b="1"/>
            </a:lvl5pPr>
            <a:lvl6pPr marL="2743200" lvl="5" indent="-228600" algn="l">
              <a:spcBef>
                <a:spcPts val="1508"/>
              </a:spcBef>
              <a:spcAft>
                <a:spcPts val="0"/>
              </a:spcAft>
              <a:buClr>
                <a:schemeClr val="dk1"/>
              </a:buClr>
              <a:buSzPts val="7542"/>
              <a:buNone/>
              <a:defRPr sz="7542" b="1"/>
            </a:lvl6pPr>
            <a:lvl7pPr marL="3200400" lvl="6" indent="-228600" algn="l">
              <a:spcBef>
                <a:spcPts val="1508"/>
              </a:spcBef>
              <a:spcAft>
                <a:spcPts val="0"/>
              </a:spcAft>
              <a:buClr>
                <a:schemeClr val="dk1"/>
              </a:buClr>
              <a:buSzPts val="7542"/>
              <a:buNone/>
              <a:defRPr sz="7542" b="1"/>
            </a:lvl7pPr>
            <a:lvl8pPr marL="3657600" lvl="7" indent="-228600" algn="l">
              <a:spcBef>
                <a:spcPts val="1508"/>
              </a:spcBef>
              <a:spcAft>
                <a:spcPts val="0"/>
              </a:spcAft>
              <a:buClr>
                <a:schemeClr val="dk1"/>
              </a:buClr>
              <a:buSzPts val="7542"/>
              <a:buNone/>
              <a:defRPr sz="7542" b="1"/>
            </a:lvl8pPr>
            <a:lvl9pPr marL="4114800" lvl="8" indent="-228600" algn="l">
              <a:spcBef>
                <a:spcPts val="1508"/>
              </a:spcBef>
              <a:spcAft>
                <a:spcPts val="0"/>
              </a:spcAft>
              <a:buClr>
                <a:schemeClr val="dk1"/>
              </a:buClr>
              <a:buSzPts val="7542"/>
              <a:buNone/>
              <a:defRPr sz="7542" b="1"/>
            </a:lvl9pPr>
          </a:lstStyle>
          <a:p>
            <a:endParaRPr/>
          </a:p>
        </p:txBody>
      </p:sp>
      <p:sp>
        <p:nvSpPr>
          <p:cNvPr id="43" name="Google Shape;43;p7"/>
          <p:cNvSpPr txBox="1">
            <a:spLocks noGrp="1"/>
          </p:cNvSpPr>
          <p:nvPr>
            <p:ph type="body" idx="2"/>
          </p:nvPr>
        </p:nvSpPr>
        <p:spPr>
          <a:xfrm>
            <a:off x="2194564" y="10439401"/>
            <a:ext cx="19392903" cy="18966182"/>
          </a:xfrm>
          <a:prstGeom prst="rect">
            <a:avLst/>
          </a:prstGeom>
          <a:noFill/>
          <a:ln>
            <a:noFill/>
          </a:ln>
        </p:spPr>
        <p:txBody>
          <a:bodyPr spcFirstLastPara="1" wrap="square" lIns="501525" tIns="250750" rIns="501525" bIns="250750" anchor="t" anchorCtr="0">
            <a:noAutofit/>
          </a:bodyPr>
          <a:lstStyle>
            <a:lvl1pPr marL="457200" lvl="0" indent="-941578" algn="l">
              <a:spcBef>
                <a:spcPts val="2246"/>
              </a:spcBef>
              <a:spcAft>
                <a:spcPts val="0"/>
              </a:spcAft>
              <a:buClr>
                <a:schemeClr val="dk1"/>
              </a:buClr>
              <a:buSzPts val="11228"/>
              <a:buChar char="•"/>
              <a:defRPr sz="11228"/>
            </a:lvl1pPr>
            <a:lvl2pPr marL="914400" lvl="1" indent="-827278" algn="l">
              <a:spcBef>
                <a:spcPts val="1886"/>
              </a:spcBef>
              <a:spcAft>
                <a:spcPts val="0"/>
              </a:spcAft>
              <a:buClr>
                <a:schemeClr val="dk1"/>
              </a:buClr>
              <a:buSzPts val="9428"/>
              <a:buChar char="–"/>
              <a:defRPr sz="9428"/>
            </a:lvl2pPr>
            <a:lvl3pPr marL="1371600" lvl="2" indent="-762000" algn="l">
              <a:spcBef>
                <a:spcPts val="1680"/>
              </a:spcBef>
              <a:spcAft>
                <a:spcPts val="0"/>
              </a:spcAft>
              <a:buClr>
                <a:schemeClr val="dk1"/>
              </a:buClr>
              <a:buSzPts val="8400"/>
              <a:buChar char="•"/>
              <a:defRPr sz="8400"/>
            </a:lvl3pPr>
            <a:lvl4pPr marL="1828800" lvl="3" indent="-707517" algn="l">
              <a:spcBef>
                <a:spcPts val="1508"/>
              </a:spcBef>
              <a:spcAft>
                <a:spcPts val="0"/>
              </a:spcAft>
              <a:buClr>
                <a:schemeClr val="dk1"/>
              </a:buClr>
              <a:buSzPts val="7542"/>
              <a:buChar char="–"/>
              <a:defRPr sz="7542"/>
            </a:lvl4pPr>
            <a:lvl5pPr marL="2286000" lvl="4" indent="-707517" algn="l">
              <a:spcBef>
                <a:spcPts val="1508"/>
              </a:spcBef>
              <a:spcAft>
                <a:spcPts val="0"/>
              </a:spcAft>
              <a:buClr>
                <a:schemeClr val="dk1"/>
              </a:buClr>
              <a:buSzPts val="7542"/>
              <a:buChar char="»"/>
              <a:defRPr sz="7542"/>
            </a:lvl5pPr>
            <a:lvl6pPr marL="2743200" lvl="5" indent="-707516" algn="l">
              <a:spcBef>
                <a:spcPts val="1508"/>
              </a:spcBef>
              <a:spcAft>
                <a:spcPts val="0"/>
              </a:spcAft>
              <a:buClr>
                <a:schemeClr val="dk1"/>
              </a:buClr>
              <a:buSzPts val="7542"/>
              <a:buChar char="•"/>
              <a:defRPr sz="7542"/>
            </a:lvl6pPr>
            <a:lvl7pPr marL="3200400" lvl="6" indent="-707516" algn="l">
              <a:spcBef>
                <a:spcPts val="1508"/>
              </a:spcBef>
              <a:spcAft>
                <a:spcPts val="0"/>
              </a:spcAft>
              <a:buClr>
                <a:schemeClr val="dk1"/>
              </a:buClr>
              <a:buSzPts val="7542"/>
              <a:buChar char="•"/>
              <a:defRPr sz="7542"/>
            </a:lvl7pPr>
            <a:lvl8pPr marL="3657600" lvl="7" indent="-707516" algn="l">
              <a:spcBef>
                <a:spcPts val="1508"/>
              </a:spcBef>
              <a:spcAft>
                <a:spcPts val="0"/>
              </a:spcAft>
              <a:buClr>
                <a:schemeClr val="dk1"/>
              </a:buClr>
              <a:buSzPts val="7542"/>
              <a:buChar char="•"/>
              <a:defRPr sz="7542"/>
            </a:lvl8pPr>
            <a:lvl9pPr marL="4114800" lvl="8" indent="-707516" algn="l">
              <a:spcBef>
                <a:spcPts val="1508"/>
              </a:spcBef>
              <a:spcAft>
                <a:spcPts val="0"/>
              </a:spcAft>
              <a:buClr>
                <a:schemeClr val="dk1"/>
              </a:buClr>
              <a:buSzPts val="7542"/>
              <a:buChar char="•"/>
              <a:defRPr sz="7542"/>
            </a:lvl9pPr>
          </a:lstStyle>
          <a:p>
            <a:endParaRPr/>
          </a:p>
        </p:txBody>
      </p:sp>
      <p:sp>
        <p:nvSpPr>
          <p:cNvPr id="44" name="Google Shape;44;p7"/>
          <p:cNvSpPr txBox="1">
            <a:spLocks noGrp="1"/>
          </p:cNvSpPr>
          <p:nvPr>
            <p:ph type="body" idx="3"/>
          </p:nvPr>
        </p:nvSpPr>
        <p:spPr>
          <a:xfrm>
            <a:off x="22296125" y="7368543"/>
            <a:ext cx="19400521" cy="3070858"/>
          </a:xfrm>
          <a:prstGeom prst="rect">
            <a:avLst/>
          </a:prstGeom>
          <a:noFill/>
          <a:ln>
            <a:noFill/>
          </a:ln>
        </p:spPr>
        <p:txBody>
          <a:bodyPr spcFirstLastPara="1" wrap="square" lIns="501525" tIns="250750" rIns="501525" bIns="250750" anchor="b" anchorCtr="0">
            <a:noAutofit/>
          </a:bodyPr>
          <a:lstStyle>
            <a:lvl1pPr marL="457200" lvl="0" indent="-228600" algn="l">
              <a:spcBef>
                <a:spcPts val="2246"/>
              </a:spcBef>
              <a:spcAft>
                <a:spcPts val="0"/>
              </a:spcAft>
              <a:buClr>
                <a:schemeClr val="dk1"/>
              </a:buClr>
              <a:buSzPts val="11228"/>
              <a:buNone/>
              <a:defRPr sz="11228" b="1"/>
            </a:lvl1pPr>
            <a:lvl2pPr marL="914400" lvl="1" indent="-228600" algn="l">
              <a:spcBef>
                <a:spcPts val="1886"/>
              </a:spcBef>
              <a:spcAft>
                <a:spcPts val="0"/>
              </a:spcAft>
              <a:buClr>
                <a:schemeClr val="dk1"/>
              </a:buClr>
              <a:buSzPts val="9428"/>
              <a:buNone/>
              <a:defRPr sz="9428" b="1"/>
            </a:lvl2pPr>
            <a:lvl3pPr marL="1371600" lvl="2" indent="-228600" algn="l">
              <a:spcBef>
                <a:spcPts val="1680"/>
              </a:spcBef>
              <a:spcAft>
                <a:spcPts val="0"/>
              </a:spcAft>
              <a:buClr>
                <a:schemeClr val="dk1"/>
              </a:buClr>
              <a:buSzPts val="8400"/>
              <a:buNone/>
              <a:defRPr sz="8400" b="1"/>
            </a:lvl3pPr>
            <a:lvl4pPr marL="1828800" lvl="3" indent="-228600" algn="l">
              <a:spcBef>
                <a:spcPts val="1508"/>
              </a:spcBef>
              <a:spcAft>
                <a:spcPts val="0"/>
              </a:spcAft>
              <a:buClr>
                <a:schemeClr val="dk1"/>
              </a:buClr>
              <a:buSzPts val="7542"/>
              <a:buNone/>
              <a:defRPr sz="7542" b="1"/>
            </a:lvl4pPr>
            <a:lvl5pPr marL="2286000" lvl="4" indent="-228600" algn="l">
              <a:spcBef>
                <a:spcPts val="1508"/>
              </a:spcBef>
              <a:spcAft>
                <a:spcPts val="0"/>
              </a:spcAft>
              <a:buClr>
                <a:schemeClr val="dk1"/>
              </a:buClr>
              <a:buSzPts val="7542"/>
              <a:buNone/>
              <a:defRPr sz="7542" b="1"/>
            </a:lvl5pPr>
            <a:lvl6pPr marL="2743200" lvl="5" indent="-228600" algn="l">
              <a:spcBef>
                <a:spcPts val="1508"/>
              </a:spcBef>
              <a:spcAft>
                <a:spcPts val="0"/>
              </a:spcAft>
              <a:buClr>
                <a:schemeClr val="dk1"/>
              </a:buClr>
              <a:buSzPts val="7542"/>
              <a:buNone/>
              <a:defRPr sz="7542" b="1"/>
            </a:lvl6pPr>
            <a:lvl7pPr marL="3200400" lvl="6" indent="-228600" algn="l">
              <a:spcBef>
                <a:spcPts val="1508"/>
              </a:spcBef>
              <a:spcAft>
                <a:spcPts val="0"/>
              </a:spcAft>
              <a:buClr>
                <a:schemeClr val="dk1"/>
              </a:buClr>
              <a:buSzPts val="7542"/>
              <a:buNone/>
              <a:defRPr sz="7542" b="1"/>
            </a:lvl7pPr>
            <a:lvl8pPr marL="3657600" lvl="7" indent="-228600" algn="l">
              <a:spcBef>
                <a:spcPts val="1508"/>
              </a:spcBef>
              <a:spcAft>
                <a:spcPts val="0"/>
              </a:spcAft>
              <a:buClr>
                <a:schemeClr val="dk1"/>
              </a:buClr>
              <a:buSzPts val="7542"/>
              <a:buNone/>
              <a:defRPr sz="7542" b="1"/>
            </a:lvl8pPr>
            <a:lvl9pPr marL="4114800" lvl="8" indent="-228600" algn="l">
              <a:spcBef>
                <a:spcPts val="1508"/>
              </a:spcBef>
              <a:spcAft>
                <a:spcPts val="0"/>
              </a:spcAft>
              <a:buClr>
                <a:schemeClr val="dk1"/>
              </a:buClr>
              <a:buSzPts val="7542"/>
              <a:buNone/>
              <a:defRPr sz="7542" b="1"/>
            </a:lvl9pPr>
          </a:lstStyle>
          <a:p>
            <a:endParaRPr/>
          </a:p>
        </p:txBody>
      </p:sp>
      <p:sp>
        <p:nvSpPr>
          <p:cNvPr id="45" name="Google Shape;45;p7"/>
          <p:cNvSpPr txBox="1">
            <a:spLocks noGrp="1"/>
          </p:cNvSpPr>
          <p:nvPr>
            <p:ph type="body" idx="4"/>
          </p:nvPr>
        </p:nvSpPr>
        <p:spPr>
          <a:xfrm>
            <a:off x="22296125" y="10439401"/>
            <a:ext cx="19400521" cy="18966182"/>
          </a:xfrm>
          <a:prstGeom prst="rect">
            <a:avLst/>
          </a:prstGeom>
          <a:noFill/>
          <a:ln>
            <a:noFill/>
          </a:ln>
        </p:spPr>
        <p:txBody>
          <a:bodyPr spcFirstLastPara="1" wrap="square" lIns="501525" tIns="250750" rIns="501525" bIns="250750" anchor="t" anchorCtr="0">
            <a:noAutofit/>
          </a:bodyPr>
          <a:lstStyle>
            <a:lvl1pPr marL="457200" lvl="0" indent="-941578" algn="l">
              <a:spcBef>
                <a:spcPts val="2246"/>
              </a:spcBef>
              <a:spcAft>
                <a:spcPts val="0"/>
              </a:spcAft>
              <a:buClr>
                <a:schemeClr val="dk1"/>
              </a:buClr>
              <a:buSzPts val="11228"/>
              <a:buChar char="•"/>
              <a:defRPr sz="11228"/>
            </a:lvl1pPr>
            <a:lvl2pPr marL="914400" lvl="1" indent="-827278" algn="l">
              <a:spcBef>
                <a:spcPts val="1886"/>
              </a:spcBef>
              <a:spcAft>
                <a:spcPts val="0"/>
              </a:spcAft>
              <a:buClr>
                <a:schemeClr val="dk1"/>
              </a:buClr>
              <a:buSzPts val="9428"/>
              <a:buChar char="–"/>
              <a:defRPr sz="9428"/>
            </a:lvl2pPr>
            <a:lvl3pPr marL="1371600" lvl="2" indent="-762000" algn="l">
              <a:spcBef>
                <a:spcPts val="1680"/>
              </a:spcBef>
              <a:spcAft>
                <a:spcPts val="0"/>
              </a:spcAft>
              <a:buClr>
                <a:schemeClr val="dk1"/>
              </a:buClr>
              <a:buSzPts val="8400"/>
              <a:buChar char="•"/>
              <a:defRPr sz="8400"/>
            </a:lvl3pPr>
            <a:lvl4pPr marL="1828800" lvl="3" indent="-707517" algn="l">
              <a:spcBef>
                <a:spcPts val="1508"/>
              </a:spcBef>
              <a:spcAft>
                <a:spcPts val="0"/>
              </a:spcAft>
              <a:buClr>
                <a:schemeClr val="dk1"/>
              </a:buClr>
              <a:buSzPts val="7542"/>
              <a:buChar char="–"/>
              <a:defRPr sz="7542"/>
            </a:lvl4pPr>
            <a:lvl5pPr marL="2286000" lvl="4" indent="-707517" algn="l">
              <a:spcBef>
                <a:spcPts val="1508"/>
              </a:spcBef>
              <a:spcAft>
                <a:spcPts val="0"/>
              </a:spcAft>
              <a:buClr>
                <a:schemeClr val="dk1"/>
              </a:buClr>
              <a:buSzPts val="7542"/>
              <a:buChar char="»"/>
              <a:defRPr sz="7542"/>
            </a:lvl5pPr>
            <a:lvl6pPr marL="2743200" lvl="5" indent="-707516" algn="l">
              <a:spcBef>
                <a:spcPts val="1508"/>
              </a:spcBef>
              <a:spcAft>
                <a:spcPts val="0"/>
              </a:spcAft>
              <a:buClr>
                <a:schemeClr val="dk1"/>
              </a:buClr>
              <a:buSzPts val="7542"/>
              <a:buChar char="•"/>
              <a:defRPr sz="7542"/>
            </a:lvl6pPr>
            <a:lvl7pPr marL="3200400" lvl="6" indent="-707516" algn="l">
              <a:spcBef>
                <a:spcPts val="1508"/>
              </a:spcBef>
              <a:spcAft>
                <a:spcPts val="0"/>
              </a:spcAft>
              <a:buClr>
                <a:schemeClr val="dk1"/>
              </a:buClr>
              <a:buSzPts val="7542"/>
              <a:buChar char="•"/>
              <a:defRPr sz="7542"/>
            </a:lvl7pPr>
            <a:lvl8pPr marL="3657600" lvl="7" indent="-707516" algn="l">
              <a:spcBef>
                <a:spcPts val="1508"/>
              </a:spcBef>
              <a:spcAft>
                <a:spcPts val="0"/>
              </a:spcAft>
              <a:buClr>
                <a:schemeClr val="dk1"/>
              </a:buClr>
              <a:buSzPts val="7542"/>
              <a:buChar char="•"/>
              <a:defRPr sz="7542"/>
            </a:lvl8pPr>
            <a:lvl9pPr marL="4114800" lvl="8" indent="-707516" algn="l">
              <a:spcBef>
                <a:spcPts val="1508"/>
              </a:spcBef>
              <a:spcAft>
                <a:spcPts val="0"/>
              </a:spcAft>
              <a:buClr>
                <a:schemeClr val="dk1"/>
              </a:buClr>
              <a:buSzPts val="7542"/>
              <a:buChar char="•"/>
              <a:defRPr sz="7542"/>
            </a:lvl9pPr>
          </a:lstStyle>
          <a:p>
            <a:endParaRPr/>
          </a:p>
        </p:txBody>
      </p:sp>
      <p:sp>
        <p:nvSpPr>
          <p:cNvPr id="46" name="Google Shape;46;p7"/>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lvl="0" indent="0" algn="r">
              <a:spcBef>
                <a:spcPts val="0"/>
              </a:spcBef>
              <a:spcAft>
                <a:spcPts val="0"/>
              </a:spcAft>
              <a:buNone/>
              <a:defRPr sz="5571">
                <a:solidFill>
                  <a:srgbClr val="898989"/>
                </a:solidFill>
                <a:latin typeface="Calibri"/>
                <a:ea typeface="Calibri"/>
                <a:cs typeface="Calibri"/>
                <a:sym typeface="Calibri"/>
              </a:defRPr>
            </a:lvl1pPr>
            <a:lvl2pPr marL="0" lvl="1" indent="0" algn="r">
              <a:spcBef>
                <a:spcPts val="0"/>
              </a:spcBef>
              <a:spcAft>
                <a:spcPts val="0"/>
              </a:spcAft>
              <a:buNone/>
              <a:defRPr sz="5571">
                <a:solidFill>
                  <a:srgbClr val="898989"/>
                </a:solidFill>
                <a:latin typeface="Calibri"/>
                <a:ea typeface="Calibri"/>
                <a:cs typeface="Calibri"/>
                <a:sym typeface="Calibri"/>
              </a:defRPr>
            </a:lvl2pPr>
            <a:lvl3pPr marL="0" lvl="2" indent="0" algn="r">
              <a:spcBef>
                <a:spcPts val="0"/>
              </a:spcBef>
              <a:spcAft>
                <a:spcPts val="0"/>
              </a:spcAft>
              <a:buNone/>
              <a:defRPr sz="5571">
                <a:solidFill>
                  <a:srgbClr val="898989"/>
                </a:solidFill>
                <a:latin typeface="Calibri"/>
                <a:ea typeface="Calibri"/>
                <a:cs typeface="Calibri"/>
                <a:sym typeface="Calibri"/>
              </a:defRPr>
            </a:lvl3pPr>
            <a:lvl4pPr marL="0" lvl="3" indent="0" algn="r">
              <a:spcBef>
                <a:spcPts val="0"/>
              </a:spcBef>
              <a:spcAft>
                <a:spcPts val="0"/>
              </a:spcAft>
              <a:buNone/>
              <a:defRPr sz="5571">
                <a:solidFill>
                  <a:srgbClr val="898989"/>
                </a:solidFill>
                <a:latin typeface="Calibri"/>
                <a:ea typeface="Calibri"/>
                <a:cs typeface="Calibri"/>
                <a:sym typeface="Calibri"/>
              </a:defRPr>
            </a:lvl4pPr>
            <a:lvl5pPr marL="0" lvl="4" indent="0" algn="r">
              <a:spcBef>
                <a:spcPts val="0"/>
              </a:spcBef>
              <a:spcAft>
                <a:spcPts val="0"/>
              </a:spcAft>
              <a:buNone/>
              <a:defRPr sz="5571">
                <a:solidFill>
                  <a:srgbClr val="898989"/>
                </a:solidFill>
                <a:latin typeface="Calibri"/>
                <a:ea typeface="Calibri"/>
                <a:cs typeface="Calibri"/>
                <a:sym typeface="Calibri"/>
              </a:defRPr>
            </a:lvl5pPr>
            <a:lvl6pPr marL="0" lvl="5" indent="0" algn="r">
              <a:spcBef>
                <a:spcPts val="0"/>
              </a:spcBef>
              <a:spcAft>
                <a:spcPts val="0"/>
              </a:spcAft>
              <a:buNone/>
              <a:defRPr sz="5571">
                <a:solidFill>
                  <a:srgbClr val="898989"/>
                </a:solidFill>
                <a:latin typeface="Calibri"/>
                <a:ea typeface="Calibri"/>
                <a:cs typeface="Calibri"/>
                <a:sym typeface="Calibri"/>
              </a:defRPr>
            </a:lvl6pPr>
            <a:lvl7pPr marL="0" lvl="6" indent="0" algn="r">
              <a:spcBef>
                <a:spcPts val="0"/>
              </a:spcBef>
              <a:spcAft>
                <a:spcPts val="0"/>
              </a:spcAft>
              <a:buNone/>
              <a:defRPr sz="5571">
                <a:solidFill>
                  <a:srgbClr val="898989"/>
                </a:solidFill>
                <a:latin typeface="Calibri"/>
                <a:ea typeface="Calibri"/>
                <a:cs typeface="Calibri"/>
                <a:sym typeface="Calibri"/>
              </a:defRPr>
            </a:lvl7pPr>
            <a:lvl8pPr marL="0" lvl="7" indent="0" algn="r">
              <a:spcBef>
                <a:spcPts val="0"/>
              </a:spcBef>
              <a:spcAft>
                <a:spcPts val="0"/>
              </a:spcAft>
              <a:buNone/>
              <a:defRPr sz="5571">
                <a:solidFill>
                  <a:srgbClr val="898989"/>
                </a:solidFill>
                <a:latin typeface="Calibri"/>
                <a:ea typeface="Calibri"/>
                <a:cs typeface="Calibri"/>
                <a:sym typeface="Calibri"/>
              </a:defRPr>
            </a:lvl8pPr>
            <a:lvl9pPr marL="0" lvl="8" indent="0" algn="r">
              <a:spcBef>
                <a:spcPts val="0"/>
              </a:spcBef>
              <a:spcAft>
                <a:spcPts val="0"/>
              </a:spcAft>
              <a:buNone/>
              <a:defRPr sz="557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194279" y="1317171"/>
            <a:ext cx="39502645" cy="54864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lvl="0" indent="0" algn="r">
              <a:spcBef>
                <a:spcPts val="0"/>
              </a:spcBef>
              <a:spcAft>
                <a:spcPts val="0"/>
              </a:spcAft>
              <a:buNone/>
              <a:defRPr sz="5571">
                <a:solidFill>
                  <a:srgbClr val="898989"/>
                </a:solidFill>
                <a:latin typeface="Calibri"/>
                <a:ea typeface="Calibri"/>
                <a:cs typeface="Calibri"/>
                <a:sym typeface="Calibri"/>
              </a:defRPr>
            </a:lvl1pPr>
            <a:lvl2pPr marL="0" lvl="1" indent="0" algn="r">
              <a:spcBef>
                <a:spcPts val="0"/>
              </a:spcBef>
              <a:spcAft>
                <a:spcPts val="0"/>
              </a:spcAft>
              <a:buNone/>
              <a:defRPr sz="5571">
                <a:solidFill>
                  <a:srgbClr val="898989"/>
                </a:solidFill>
                <a:latin typeface="Calibri"/>
                <a:ea typeface="Calibri"/>
                <a:cs typeface="Calibri"/>
                <a:sym typeface="Calibri"/>
              </a:defRPr>
            </a:lvl2pPr>
            <a:lvl3pPr marL="0" lvl="2" indent="0" algn="r">
              <a:spcBef>
                <a:spcPts val="0"/>
              </a:spcBef>
              <a:spcAft>
                <a:spcPts val="0"/>
              </a:spcAft>
              <a:buNone/>
              <a:defRPr sz="5571">
                <a:solidFill>
                  <a:srgbClr val="898989"/>
                </a:solidFill>
                <a:latin typeface="Calibri"/>
                <a:ea typeface="Calibri"/>
                <a:cs typeface="Calibri"/>
                <a:sym typeface="Calibri"/>
              </a:defRPr>
            </a:lvl3pPr>
            <a:lvl4pPr marL="0" lvl="3" indent="0" algn="r">
              <a:spcBef>
                <a:spcPts val="0"/>
              </a:spcBef>
              <a:spcAft>
                <a:spcPts val="0"/>
              </a:spcAft>
              <a:buNone/>
              <a:defRPr sz="5571">
                <a:solidFill>
                  <a:srgbClr val="898989"/>
                </a:solidFill>
                <a:latin typeface="Calibri"/>
                <a:ea typeface="Calibri"/>
                <a:cs typeface="Calibri"/>
                <a:sym typeface="Calibri"/>
              </a:defRPr>
            </a:lvl4pPr>
            <a:lvl5pPr marL="0" lvl="4" indent="0" algn="r">
              <a:spcBef>
                <a:spcPts val="0"/>
              </a:spcBef>
              <a:spcAft>
                <a:spcPts val="0"/>
              </a:spcAft>
              <a:buNone/>
              <a:defRPr sz="5571">
                <a:solidFill>
                  <a:srgbClr val="898989"/>
                </a:solidFill>
                <a:latin typeface="Calibri"/>
                <a:ea typeface="Calibri"/>
                <a:cs typeface="Calibri"/>
                <a:sym typeface="Calibri"/>
              </a:defRPr>
            </a:lvl5pPr>
            <a:lvl6pPr marL="0" lvl="5" indent="0" algn="r">
              <a:spcBef>
                <a:spcPts val="0"/>
              </a:spcBef>
              <a:spcAft>
                <a:spcPts val="0"/>
              </a:spcAft>
              <a:buNone/>
              <a:defRPr sz="5571">
                <a:solidFill>
                  <a:srgbClr val="898989"/>
                </a:solidFill>
                <a:latin typeface="Calibri"/>
                <a:ea typeface="Calibri"/>
                <a:cs typeface="Calibri"/>
                <a:sym typeface="Calibri"/>
              </a:defRPr>
            </a:lvl6pPr>
            <a:lvl7pPr marL="0" lvl="6" indent="0" algn="r">
              <a:spcBef>
                <a:spcPts val="0"/>
              </a:spcBef>
              <a:spcAft>
                <a:spcPts val="0"/>
              </a:spcAft>
              <a:buNone/>
              <a:defRPr sz="5571">
                <a:solidFill>
                  <a:srgbClr val="898989"/>
                </a:solidFill>
                <a:latin typeface="Calibri"/>
                <a:ea typeface="Calibri"/>
                <a:cs typeface="Calibri"/>
                <a:sym typeface="Calibri"/>
              </a:defRPr>
            </a:lvl7pPr>
            <a:lvl8pPr marL="0" lvl="7" indent="0" algn="r">
              <a:spcBef>
                <a:spcPts val="0"/>
              </a:spcBef>
              <a:spcAft>
                <a:spcPts val="0"/>
              </a:spcAft>
              <a:buNone/>
              <a:defRPr sz="5571">
                <a:solidFill>
                  <a:srgbClr val="898989"/>
                </a:solidFill>
                <a:latin typeface="Calibri"/>
                <a:ea typeface="Calibri"/>
                <a:cs typeface="Calibri"/>
                <a:sym typeface="Calibri"/>
              </a:defRPr>
            </a:lvl8pPr>
            <a:lvl9pPr marL="0" lvl="8" indent="0" algn="r">
              <a:spcBef>
                <a:spcPts val="0"/>
              </a:spcBef>
              <a:spcAft>
                <a:spcPts val="0"/>
              </a:spcAft>
              <a:buNone/>
              <a:defRPr sz="557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lvl="0" indent="0" algn="r">
              <a:spcBef>
                <a:spcPts val="0"/>
              </a:spcBef>
              <a:spcAft>
                <a:spcPts val="0"/>
              </a:spcAft>
              <a:buNone/>
              <a:defRPr sz="5571">
                <a:solidFill>
                  <a:srgbClr val="898989"/>
                </a:solidFill>
                <a:latin typeface="Calibri"/>
                <a:ea typeface="Calibri"/>
                <a:cs typeface="Calibri"/>
                <a:sym typeface="Calibri"/>
              </a:defRPr>
            </a:lvl1pPr>
            <a:lvl2pPr marL="0" lvl="1" indent="0" algn="r">
              <a:spcBef>
                <a:spcPts val="0"/>
              </a:spcBef>
              <a:spcAft>
                <a:spcPts val="0"/>
              </a:spcAft>
              <a:buNone/>
              <a:defRPr sz="5571">
                <a:solidFill>
                  <a:srgbClr val="898989"/>
                </a:solidFill>
                <a:latin typeface="Calibri"/>
                <a:ea typeface="Calibri"/>
                <a:cs typeface="Calibri"/>
                <a:sym typeface="Calibri"/>
              </a:defRPr>
            </a:lvl2pPr>
            <a:lvl3pPr marL="0" lvl="2" indent="0" algn="r">
              <a:spcBef>
                <a:spcPts val="0"/>
              </a:spcBef>
              <a:spcAft>
                <a:spcPts val="0"/>
              </a:spcAft>
              <a:buNone/>
              <a:defRPr sz="5571">
                <a:solidFill>
                  <a:srgbClr val="898989"/>
                </a:solidFill>
                <a:latin typeface="Calibri"/>
                <a:ea typeface="Calibri"/>
                <a:cs typeface="Calibri"/>
                <a:sym typeface="Calibri"/>
              </a:defRPr>
            </a:lvl3pPr>
            <a:lvl4pPr marL="0" lvl="3" indent="0" algn="r">
              <a:spcBef>
                <a:spcPts val="0"/>
              </a:spcBef>
              <a:spcAft>
                <a:spcPts val="0"/>
              </a:spcAft>
              <a:buNone/>
              <a:defRPr sz="5571">
                <a:solidFill>
                  <a:srgbClr val="898989"/>
                </a:solidFill>
                <a:latin typeface="Calibri"/>
                <a:ea typeface="Calibri"/>
                <a:cs typeface="Calibri"/>
                <a:sym typeface="Calibri"/>
              </a:defRPr>
            </a:lvl4pPr>
            <a:lvl5pPr marL="0" lvl="4" indent="0" algn="r">
              <a:spcBef>
                <a:spcPts val="0"/>
              </a:spcBef>
              <a:spcAft>
                <a:spcPts val="0"/>
              </a:spcAft>
              <a:buNone/>
              <a:defRPr sz="5571">
                <a:solidFill>
                  <a:srgbClr val="898989"/>
                </a:solidFill>
                <a:latin typeface="Calibri"/>
                <a:ea typeface="Calibri"/>
                <a:cs typeface="Calibri"/>
                <a:sym typeface="Calibri"/>
              </a:defRPr>
            </a:lvl5pPr>
            <a:lvl6pPr marL="0" lvl="5" indent="0" algn="r">
              <a:spcBef>
                <a:spcPts val="0"/>
              </a:spcBef>
              <a:spcAft>
                <a:spcPts val="0"/>
              </a:spcAft>
              <a:buNone/>
              <a:defRPr sz="5571">
                <a:solidFill>
                  <a:srgbClr val="898989"/>
                </a:solidFill>
                <a:latin typeface="Calibri"/>
                <a:ea typeface="Calibri"/>
                <a:cs typeface="Calibri"/>
                <a:sym typeface="Calibri"/>
              </a:defRPr>
            </a:lvl6pPr>
            <a:lvl7pPr marL="0" lvl="6" indent="0" algn="r">
              <a:spcBef>
                <a:spcPts val="0"/>
              </a:spcBef>
              <a:spcAft>
                <a:spcPts val="0"/>
              </a:spcAft>
              <a:buNone/>
              <a:defRPr sz="5571">
                <a:solidFill>
                  <a:srgbClr val="898989"/>
                </a:solidFill>
                <a:latin typeface="Calibri"/>
                <a:ea typeface="Calibri"/>
                <a:cs typeface="Calibri"/>
                <a:sym typeface="Calibri"/>
              </a:defRPr>
            </a:lvl7pPr>
            <a:lvl8pPr marL="0" lvl="7" indent="0" algn="r">
              <a:spcBef>
                <a:spcPts val="0"/>
              </a:spcBef>
              <a:spcAft>
                <a:spcPts val="0"/>
              </a:spcAft>
              <a:buNone/>
              <a:defRPr sz="5571">
                <a:solidFill>
                  <a:srgbClr val="898989"/>
                </a:solidFill>
                <a:latin typeface="Calibri"/>
                <a:ea typeface="Calibri"/>
                <a:cs typeface="Calibri"/>
                <a:sym typeface="Calibri"/>
              </a:defRPr>
            </a:lvl8pPr>
            <a:lvl9pPr marL="0" lvl="8" indent="0" algn="r">
              <a:spcBef>
                <a:spcPts val="0"/>
              </a:spcBef>
              <a:spcAft>
                <a:spcPts val="0"/>
              </a:spcAft>
              <a:buNone/>
              <a:defRPr sz="557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94568" y="1310640"/>
            <a:ext cx="14439903" cy="5577840"/>
          </a:xfrm>
          <a:prstGeom prst="rect">
            <a:avLst/>
          </a:prstGeom>
          <a:noFill/>
          <a:ln>
            <a:noFill/>
          </a:ln>
        </p:spPr>
        <p:txBody>
          <a:bodyPr spcFirstLastPara="1" wrap="square" lIns="501525" tIns="250750" rIns="501525" bIns="250750" anchor="b" anchorCtr="0">
            <a:noAutofit/>
          </a:bodyPr>
          <a:lstStyle>
            <a:lvl1pPr lvl="0" algn="l">
              <a:spcBef>
                <a:spcPts val="0"/>
              </a:spcBef>
              <a:spcAft>
                <a:spcPts val="0"/>
              </a:spcAft>
              <a:buSzPts val="1400"/>
              <a:buNone/>
              <a:defRPr sz="9428"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7160241" y="1310649"/>
            <a:ext cx="24536399" cy="28094942"/>
          </a:xfrm>
          <a:prstGeom prst="rect">
            <a:avLst/>
          </a:prstGeom>
          <a:noFill/>
          <a:ln>
            <a:noFill/>
          </a:ln>
        </p:spPr>
        <p:txBody>
          <a:bodyPr spcFirstLastPara="1" wrap="square" lIns="501525" tIns="250750" rIns="501525" bIns="250750" anchor="t" anchorCtr="0">
            <a:noAutofit/>
          </a:bodyPr>
          <a:lstStyle>
            <a:lvl1pPr marL="457200" lvl="0" indent="-1186497" algn="l">
              <a:spcBef>
                <a:spcPts val="3017"/>
              </a:spcBef>
              <a:spcAft>
                <a:spcPts val="0"/>
              </a:spcAft>
              <a:buClr>
                <a:schemeClr val="dk1"/>
              </a:buClr>
              <a:buSzPts val="15085"/>
              <a:buChar char="•"/>
              <a:defRPr sz="15085"/>
            </a:lvl1pPr>
            <a:lvl2pPr marL="914400" lvl="1" indent="-1061339" algn="l">
              <a:spcBef>
                <a:spcPts val="2623"/>
              </a:spcBef>
              <a:spcAft>
                <a:spcPts val="0"/>
              </a:spcAft>
              <a:buClr>
                <a:schemeClr val="dk1"/>
              </a:buClr>
              <a:buSzPts val="13114"/>
              <a:buChar char="–"/>
              <a:defRPr sz="13114"/>
            </a:lvl2pPr>
            <a:lvl3pPr marL="1371600" lvl="2" indent="-941578" algn="l">
              <a:spcBef>
                <a:spcPts val="2246"/>
              </a:spcBef>
              <a:spcAft>
                <a:spcPts val="0"/>
              </a:spcAft>
              <a:buClr>
                <a:schemeClr val="dk1"/>
              </a:buClr>
              <a:buSzPts val="11228"/>
              <a:buChar char="•"/>
              <a:defRPr sz="11228"/>
            </a:lvl3pPr>
            <a:lvl4pPr marL="1828800" lvl="3" indent="-827278" algn="l">
              <a:spcBef>
                <a:spcPts val="1886"/>
              </a:spcBef>
              <a:spcAft>
                <a:spcPts val="0"/>
              </a:spcAft>
              <a:buClr>
                <a:schemeClr val="dk1"/>
              </a:buClr>
              <a:buSzPts val="9428"/>
              <a:buChar char="–"/>
              <a:defRPr sz="9428"/>
            </a:lvl4pPr>
            <a:lvl5pPr marL="2286000" lvl="4" indent="-827278" algn="l">
              <a:spcBef>
                <a:spcPts val="1886"/>
              </a:spcBef>
              <a:spcAft>
                <a:spcPts val="0"/>
              </a:spcAft>
              <a:buClr>
                <a:schemeClr val="dk1"/>
              </a:buClr>
              <a:buSzPts val="9428"/>
              <a:buChar char="»"/>
              <a:defRPr sz="9428"/>
            </a:lvl5pPr>
            <a:lvl6pPr marL="2743200" lvl="5" indent="-827278" algn="l">
              <a:spcBef>
                <a:spcPts val="1886"/>
              </a:spcBef>
              <a:spcAft>
                <a:spcPts val="0"/>
              </a:spcAft>
              <a:buClr>
                <a:schemeClr val="dk1"/>
              </a:buClr>
              <a:buSzPts val="9428"/>
              <a:buChar char="•"/>
              <a:defRPr sz="9428"/>
            </a:lvl6pPr>
            <a:lvl7pPr marL="3200400" lvl="6" indent="-827278" algn="l">
              <a:spcBef>
                <a:spcPts val="1886"/>
              </a:spcBef>
              <a:spcAft>
                <a:spcPts val="0"/>
              </a:spcAft>
              <a:buClr>
                <a:schemeClr val="dk1"/>
              </a:buClr>
              <a:buSzPts val="9428"/>
              <a:buChar char="•"/>
              <a:defRPr sz="9428"/>
            </a:lvl7pPr>
            <a:lvl8pPr marL="3657600" lvl="7" indent="-827278" algn="l">
              <a:spcBef>
                <a:spcPts val="1886"/>
              </a:spcBef>
              <a:spcAft>
                <a:spcPts val="0"/>
              </a:spcAft>
              <a:buClr>
                <a:schemeClr val="dk1"/>
              </a:buClr>
              <a:buSzPts val="9428"/>
              <a:buChar char="•"/>
              <a:defRPr sz="9428"/>
            </a:lvl8pPr>
            <a:lvl9pPr marL="4114800" lvl="8" indent="-827278" algn="l">
              <a:spcBef>
                <a:spcPts val="1886"/>
              </a:spcBef>
              <a:spcAft>
                <a:spcPts val="0"/>
              </a:spcAft>
              <a:buClr>
                <a:schemeClr val="dk1"/>
              </a:buClr>
              <a:buSzPts val="9428"/>
              <a:buChar char="•"/>
              <a:defRPr sz="9428"/>
            </a:lvl9pPr>
          </a:lstStyle>
          <a:p>
            <a:endParaRPr/>
          </a:p>
        </p:txBody>
      </p:sp>
      <p:sp>
        <p:nvSpPr>
          <p:cNvPr id="61" name="Google Shape;61;p10"/>
          <p:cNvSpPr txBox="1">
            <a:spLocks noGrp="1"/>
          </p:cNvSpPr>
          <p:nvPr>
            <p:ph type="body" idx="2"/>
          </p:nvPr>
        </p:nvSpPr>
        <p:spPr>
          <a:xfrm>
            <a:off x="2194568" y="6888489"/>
            <a:ext cx="14439903" cy="22517103"/>
          </a:xfrm>
          <a:prstGeom prst="rect">
            <a:avLst/>
          </a:prstGeom>
          <a:noFill/>
          <a:ln>
            <a:noFill/>
          </a:ln>
        </p:spPr>
        <p:txBody>
          <a:bodyPr spcFirstLastPara="1" wrap="square" lIns="501525" tIns="250750" rIns="501525" bIns="250750" anchor="t" anchorCtr="0">
            <a:noAutofit/>
          </a:bodyPr>
          <a:lstStyle>
            <a:lvl1pPr marL="457200" lvl="0" indent="-228600" algn="l">
              <a:spcBef>
                <a:spcPts val="1320"/>
              </a:spcBef>
              <a:spcAft>
                <a:spcPts val="0"/>
              </a:spcAft>
              <a:buClr>
                <a:schemeClr val="dk1"/>
              </a:buClr>
              <a:buSzPts val="6600"/>
              <a:buNone/>
              <a:defRPr sz="6600"/>
            </a:lvl1pPr>
            <a:lvl2pPr marL="914400" lvl="1" indent="-228600" algn="l">
              <a:spcBef>
                <a:spcPts val="1114"/>
              </a:spcBef>
              <a:spcAft>
                <a:spcPts val="0"/>
              </a:spcAft>
              <a:buClr>
                <a:schemeClr val="dk1"/>
              </a:buClr>
              <a:buSzPts val="5571"/>
              <a:buNone/>
              <a:defRPr sz="5571"/>
            </a:lvl2pPr>
            <a:lvl3pPr marL="1371600" lvl="2" indent="-228600" algn="l">
              <a:spcBef>
                <a:spcPts val="943"/>
              </a:spcBef>
              <a:spcAft>
                <a:spcPts val="0"/>
              </a:spcAft>
              <a:buClr>
                <a:schemeClr val="dk1"/>
              </a:buClr>
              <a:buSzPts val="4714"/>
              <a:buNone/>
              <a:defRPr sz="4714"/>
            </a:lvl3pPr>
            <a:lvl4pPr marL="1828800" lvl="3" indent="-228600" algn="l">
              <a:spcBef>
                <a:spcPts val="840"/>
              </a:spcBef>
              <a:spcAft>
                <a:spcPts val="0"/>
              </a:spcAft>
              <a:buClr>
                <a:schemeClr val="dk1"/>
              </a:buClr>
              <a:buSzPts val="4200"/>
              <a:buNone/>
              <a:defRPr sz="4200"/>
            </a:lvl4pPr>
            <a:lvl5pPr marL="2286000" lvl="4" indent="-228600" algn="l">
              <a:spcBef>
                <a:spcPts val="840"/>
              </a:spcBef>
              <a:spcAft>
                <a:spcPts val="0"/>
              </a:spcAft>
              <a:buClr>
                <a:schemeClr val="dk1"/>
              </a:buClr>
              <a:buSzPts val="4200"/>
              <a:buNone/>
              <a:defRPr sz="4200"/>
            </a:lvl5pPr>
            <a:lvl6pPr marL="2743200" lvl="5" indent="-228600" algn="l">
              <a:spcBef>
                <a:spcPts val="840"/>
              </a:spcBef>
              <a:spcAft>
                <a:spcPts val="0"/>
              </a:spcAft>
              <a:buClr>
                <a:schemeClr val="dk1"/>
              </a:buClr>
              <a:buSzPts val="4200"/>
              <a:buNone/>
              <a:defRPr sz="4200"/>
            </a:lvl6pPr>
            <a:lvl7pPr marL="3200400" lvl="6" indent="-228600" algn="l">
              <a:spcBef>
                <a:spcPts val="840"/>
              </a:spcBef>
              <a:spcAft>
                <a:spcPts val="0"/>
              </a:spcAft>
              <a:buClr>
                <a:schemeClr val="dk1"/>
              </a:buClr>
              <a:buSzPts val="4200"/>
              <a:buNone/>
              <a:defRPr sz="4200"/>
            </a:lvl7pPr>
            <a:lvl8pPr marL="3657600" lvl="7" indent="-228600" algn="l">
              <a:spcBef>
                <a:spcPts val="840"/>
              </a:spcBef>
              <a:spcAft>
                <a:spcPts val="0"/>
              </a:spcAft>
              <a:buClr>
                <a:schemeClr val="dk1"/>
              </a:buClr>
              <a:buSzPts val="4200"/>
              <a:buNone/>
              <a:defRPr sz="4200"/>
            </a:lvl8pPr>
            <a:lvl9pPr marL="4114800" lvl="8" indent="-228600" algn="l">
              <a:spcBef>
                <a:spcPts val="840"/>
              </a:spcBef>
              <a:spcAft>
                <a:spcPts val="0"/>
              </a:spcAft>
              <a:buClr>
                <a:schemeClr val="dk1"/>
              </a:buClr>
              <a:buSzPts val="4200"/>
              <a:buNone/>
              <a:defRPr sz="4200"/>
            </a:lvl9pPr>
          </a:lstStyle>
          <a:p>
            <a:endParaRPr/>
          </a:p>
        </p:txBody>
      </p:sp>
      <p:sp>
        <p:nvSpPr>
          <p:cNvPr id="62" name="Google Shape;62;p10"/>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lvl="0" indent="0" algn="r">
              <a:spcBef>
                <a:spcPts val="0"/>
              </a:spcBef>
              <a:spcAft>
                <a:spcPts val="0"/>
              </a:spcAft>
              <a:buNone/>
              <a:defRPr sz="5571">
                <a:solidFill>
                  <a:srgbClr val="898989"/>
                </a:solidFill>
                <a:latin typeface="Calibri"/>
                <a:ea typeface="Calibri"/>
                <a:cs typeface="Calibri"/>
                <a:sym typeface="Calibri"/>
              </a:defRPr>
            </a:lvl1pPr>
            <a:lvl2pPr marL="0" lvl="1" indent="0" algn="r">
              <a:spcBef>
                <a:spcPts val="0"/>
              </a:spcBef>
              <a:spcAft>
                <a:spcPts val="0"/>
              </a:spcAft>
              <a:buNone/>
              <a:defRPr sz="5571">
                <a:solidFill>
                  <a:srgbClr val="898989"/>
                </a:solidFill>
                <a:latin typeface="Calibri"/>
                <a:ea typeface="Calibri"/>
                <a:cs typeface="Calibri"/>
                <a:sym typeface="Calibri"/>
              </a:defRPr>
            </a:lvl2pPr>
            <a:lvl3pPr marL="0" lvl="2" indent="0" algn="r">
              <a:spcBef>
                <a:spcPts val="0"/>
              </a:spcBef>
              <a:spcAft>
                <a:spcPts val="0"/>
              </a:spcAft>
              <a:buNone/>
              <a:defRPr sz="5571">
                <a:solidFill>
                  <a:srgbClr val="898989"/>
                </a:solidFill>
                <a:latin typeface="Calibri"/>
                <a:ea typeface="Calibri"/>
                <a:cs typeface="Calibri"/>
                <a:sym typeface="Calibri"/>
              </a:defRPr>
            </a:lvl3pPr>
            <a:lvl4pPr marL="0" lvl="3" indent="0" algn="r">
              <a:spcBef>
                <a:spcPts val="0"/>
              </a:spcBef>
              <a:spcAft>
                <a:spcPts val="0"/>
              </a:spcAft>
              <a:buNone/>
              <a:defRPr sz="5571">
                <a:solidFill>
                  <a:srgbClr val="898989"/>
                </a:solidFill>
                <a:latin typeface="Calibri"/>
                <a:ea typeface="Calibri"/>
                <a:cs typeface="Calibri"/>
                <a:sym typeface="Calibri"/>
              </a:defRPr>
            </a:lvl4pPr>
            <a:lvl5pPr marL="0" lvl="4" indent="0" algn="r">
              <a:spcBef>
                <a:spcPts val="0"/>
              </a:spcBef>
              <a:spcAft>
                <a:spcPts val="0"/>
              </a:spcAft>
              <a:buNone/>
              <a:defRPr sz="5571">
                <a:solidFill>
                  <a:srgbClr val="898989"/>
                </a:solidFill>
                <a:latin typeface="Calibri"/>
                <a:ea typeface="Calibri"/>
                <a:cs typeface="Calibri"/>
                <a:sym typeface="Calibri"/>
              </a:defRPr>
            </a:lvl5pPr>
            <a:lvl6pPr marL="0" lvl="5" indent="0" algn="r">
              <a:spcBef>
                <a:spcPts val="0"/>
              </a:spcBef>
              <a:spcAft>
                <a:spcPts val="0"/>
              </a:spcAft>
              <a:buNone/>
              <a:defRPr sz="5571">
                <a:solidFill>
                  <a:srgbClr val="898989"/>
                </a:solidFill>
                <a:latin typeface="Calibri"/>
                <a:ea typeface="Calibri"/>
                <a:cs typeface="Calibri"/>
                <a:sym typeface="Calibri"/>
              </a:defRPr>
            </a:lvl6pPr>
            <a:lvl7pPr marL="0" lvl="6" indent="0" algn="r">
              <a:spcBef>
                <a:spcPts val="0"/>
              </a:spcBef>
              <a:spcAft>
                <a:spcPts val="0"/>
              </a:spcAft>
              <a:buNone/>
              <a:defRPr sz="5571">
                <a:solidFill>
                  <a:srgbClr val="898989"/>
                </a:solidFill>
                <a:latin typeface="Calibri"/>
                <a:ea typeface="Calibri"/>
                <a:cs typeface="Calibri"/>
                <a:sym typeface="Calibri"/>
              </a:defRPr>
            </a:lvl7pPr>
            <a:lvl8pPr marL="0" lvl="7" indent="0" algn="r">
              <a:spcBef>
                <a:spcPts val="0"/>
              </a:spcBef>
              <a:spcAft>
                <a:spcPts val="0"/>
              </a:spcAft>
              <a:buNone/>
              <a:defRPr sz="5571">
                <a:solidFill>
                  <a:srgbClr val="898989"/>
                </a:solidFill>
                <a:latin typeface="Calibri"/>
                <a:ea typeface="Calibri"/>
                <a:cs typeface="Calibri"/>
                <a:sym typeface="Calibri"/>
              </a:defRPr>
            </a:lvl8pPr>
            <a:lvl9pPr marL="0" lvl="8" indent="0" algn="r">
              <a:spcBef>
                <a:spcPts val="0"/>
              </a:spcBef>
              <a:spcAft>
                <a:spcPts val="0"/>
              </a:spcAft>
              <a:buNone/>
              <a:defRPr sz="557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602983" y="23042884"/>
            <a:ext cx="26334721" cy="2720343"/>
          </a:xfrm>
          <a:prstGeom prst="rect">
            <a:avLst/>
          </a:prstGeom>
          <a:noFill/>
          <a:ln>
            <a:noFill/>
          </a:ln>
        </p:spPr>
        <p:txBody>
          <a:bodyPr spcFirstLastPara="1" wrap="square" lIns="501525" tIns="250750" rIns="501525" bIns="250750" anchor="b" anchorCtr="0">
            <a:noAutofit/>
          </a:bodyPr>
          <a:lstStyle>
            <a:lvl1pPr lvl="0" algn="l">
              <a:spcBef>
                <a:spcPts val="0"/>
              </a:spcBef>
              <a:spcAft>
                <a:spcPts val="0"/>
              </a:spcAft>
              <a:buSzPts val="1400"/>
              <a:buNone/>
              <a:defRPr sz="9428"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1"/>
          <p:cNvSpPr>
            <a:spLocks noGrp="1"/>
          </p:cNvSpPr>
          <p:nvPr>
            <p:ph type="pic" idx="2"/>
          </p:nvPr>
        </p:nvSpPr>
        <p:spPr>
          <a:xfrm>
            <a:off x="8602983" y="2941320"/>
            <a:ext cx="26334721" cy="19751040"/>
          </a:xfrm>
          <a:prstGeom prst="rect">
            <a:avLst/>
          </a:prstGeom>
          <a:noFill/>
          <a:ln>
            <a:noFill/>
          </a:ln>
        </p:spPr>
        <p:txBody>
          <a:bodyPr spcFirstLastPara="1" wrap="square" lIns="501525" tIns="250750" rIns="501525" bIns="250750" anchor="t" anchorCtr="0">
            <a:normAutofit/>
          </a:bodyPr>
          <a:lstStyle>
            <a:lvl1pPr marR="0" lvl="0" algn="l" rtl="0">
              <a:spcBef>
                <a:spcPts val="3017"/>
              </a:spcBef>
              <a:spcAft>
                <a:spcPts val="0"/>
              </a:spcAft>
              <a:buClr>
                <a:schemeClr val="dk1"/>
              </a:buClr>
              <a:buSzPts val="15085"/>
              <a:buFont typeface="Arial"/>
              <a:buNone/>
              <a:defRPr sz="15085" b="0" i="0" u="none" strike="noStrike" cap="none">
                <a:solidFill>
                  <a:schemeClr val="dk1"/>
                </a:solidFill>
                <a:latin typeface="Calibri"/>
                <a:ea typeface="Calibri"/>
                <a:cs typeface="Calibri"/>
                <a:sym typeface="Calibri"/>
              </a:defRPr>
            </a:lvl1pPr>
            <a:lvl2pPr marR="0" lvl="1" algn="l" rtl="0">
              <a:spcBef>
                <a:spcPts val="2623"/>
              </a:spcBef>
              <a:spcAft>
                <a:spcPts val="0"/>
              </a:spcAft>
              <a:buClr>
                <a:schemeClr val="dk1"/>
              </a:buClr>
              <a:buSzPts val="13114"/>
              <a:buFont typeface="Arial"/>
              <a:buNone/>
              <a:defRPr sz="13114" b="0" i="0" u="none" strike="noStrike" cap="none">
                <a:solidFill>
                  <a:schemeClr val="dk1"/>
                </a:solidFill>
                <a:latin typeface="Calibri"/>
                <a:ea typeface="Calibri"/>
                <a:cs typeface="Calibri"/>
                <a:sym typeface="Calibri"/>
              </a:defRPr>
            </a:lvl2pPr>
            <a:lvl3pPr marR="0" lvl="2" algn="l" rtl="0">
              <a:spcBef>
                <a:spcPts val="2246"/>
              </a:spcBef>
              <a:spcAft>
                <a:spcPts val="0"/>
              </a:spcAft>
              <a:buClr>
                <a:schemeClr val="dk1"/>
              </a:buClr>
              <a:buSzPts val="11228"/>
              <a:buFont typeface="Arial"/>
              <a:buNone/>
              <a:defRPr sz="11228" b="0" i="0" u="none" strike="noStrike" cap="none">
                <a:solidFill>
                  <a:schemeClr val="dk1"/>
                </a:solidFill>
                <a:latin typeface="Calibri"/>
                <a:ea typeface="Calibri"/>
                <a:cs typeface="Calibri"/>
                <a:sym typeface="Calibri"/>
              </a:defRPr>
            </a:lvl3pPr>
            <a:lvl4pPr marR="0" lvl="3" algn="l" rtl="0">
              <a:spcBef>
                <a:spcPts val="1886"/>
              </a:spcBef>
              <a:spcAft>
                <a:spcPts val="0"/>
              </a:spcAft>
              <a:buClr>
                <a:schemeClr val="dk1"/>
              </a:buClr>
              <a:buSzPts val="9428"/>
              <a:buFont typeface="Arial"/>
              <a:buNone/>
              <a:defRPr sz="9428" b="0" i="0" u="none" strike="noStrike" cap="none">
                <a:solidFill>
                  <a:schemeClr val="dk1"/>
                </a:solidFill>
                <a:latin typeface="Calibri"/>
                <a:ea typeface="Calibri"/>
                <a:cs typeface="Calibri"/>
                <a:sym typeface="Calibri"/>
              </a:defRPr>
            </a:lvl4pPr>
            <a:lvl5pPr marR="0" lvl="4" algn="l" rtl="0">
              <a:spcBef>
                <a:spcPts val="1886"/>
              </a:spcBef>
              <a:spcAft>
                <a:spcPts val="0"/>
              </a:spcAft>
              <a:buClr>
                <a:schemeClr val="dk1"/>
              </a:buClr>
              <a:buSzPts val="9428"/>
              <a:buFont typeface="Arial"/>
              <a:buNone/>
              <a:defRPr sz="9428" b="0" i="0" u="none" strike="noStrike" cap="none">
                <a:solidFill>
                  <a:schemeClr val="dk1"/>
                </a:solidFill>
                <a:latin typeface="Calibri"/>
                <a:ea typeface="Calibri"/>
                <a:cs typeface="Calibri"/>
                <a:sym typeface="Calibri"/>
              </a:defRPr>
            </a:lvl5pPr>
            <a:lvl6pPr marR="0" lvl="5" algn="l" rtl="0">
              <a:spcBef>
                <a:spcPts val="1886"/>
              </a:spcBef>
              <a:spcAft>
                <a:spcPts val="0"/>
              </a:spcAft>
              <a:buClr>
                <a:schemeClr val="dk1"/>
              </a:buClr>
              <a:buSzPts val="9428"/>
              <a:buFont typeface="Arial"/>
              <a:buNone/>
              <a:defRPr sz="9428" b="0" i="0" u="none" strike="noStrike" cap="none">
                <a:solidFill>
                  <a:schemeClr val="dk1"/>
                </a:solidFill>
                <a:latin typeface="Calibri"/>
                <a:ea typeface="Calibri"/>
                <a:cs typeface="Calibri"/>
                <a:sym typeface="Calibri"/>
              </a:defRPr>
            </a:lvl6pPr>
            <a:lvl7pPr marR="0" lvl="6" algn="l" rtl="0">
              <a:spcBef>
                <a:spcPts val="1886"/>
              </a:spcBef>
              <a:spcAft>
                <a:spcPts val="0"/>
              </a:spcAft>
              <a:buClr>
                <a:schemeClr val="dk1"/>
              </a:buClr>
              <a:buSzPts val="9428"/>
              <a:buFont typeface="Arial"/>
              <a:buNone/>
              <a:defRPr sz="9428" b="0" i="0" u="none" strike="noStrike" cap="none">
                <a:solidFill>
                  <a:schemeClr val="dk1"/>
                </a:solidFill>
                <a:latin typeface="Calibri"/>
                <a:ea typeface="Calibri"/>
                <a:cs typeface="Calibri"/>
                <a:sym typeface="Calibri"/>
              </a:defRPr>
            </a:lvl7pPr>
            <a:lvl8pPr marR="0" lvl="7" algn="l" rtl="0">
              <a:spcBef>
                <a:spcPts val="1886"/>
              </a:spcBef>
              <a:spcAft>
                <a:spcPts val="0"/>
              </a:spcAft>
              <a:buClr>
                <a:schemeClr val="dk1"/>
              </a:buClr>
              <a:buSzPts val="9428"/>
              <a:buFont typeface="Arial"/>
              <a:buNone/>
              <a:defRPr sz="9428" b="0" i="0" u="none" strike="noStrike" cap="none">
                <a:solidFill>
                  <a:schemeClr val="dk1"/>
                </a:solidFill>
                <a:latin typeface="Calibri"/>
                <a:ea typeface="Calibri"/>
                <a:cs typeface="Calibri"/>
                <a:sym typeface="Calibri"/>
              </a:defRPr>
            </a:lvl8pPr>
            <a:lvl9pPr marR="0" lvl="8" algn="l" rtl="0">
              <a:spcBef>
                <a:spcPts val="1886"/>
              </a:spcBef>
              <a:spcAft>
                <a:spcPts val="0"/>
              </a:spcAft>
              <a:buClr>
                <a:schemeClr val="dk1"/>
              </a:buClr>
              <a:buSzPts val="9428"/>
              <a:buFont typeface="Arial"/>
              <a:buNone/>
              <a:defRPr sz="9428"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8602983" y="25763230"/>
            <a:ext cx="26334721" cy="3863337"/>
          </a:xfrm>
          <a:prstGeom prst="rect">
            <a:avLst/>
          </a:prstGeom>
          <a:noFill/>
          <a:ln>
            <a:noFill/>
          </a:ln>
        </p:spPr>
        <p:txBody>
          <a:bodyPr spcFirstLastPara="1" wrap="square" lIns="501525" tIns="250750" rIns="501525" bIns="250750" anchor="t" anchorCtr="0">
            <a:noAutofit/>
          </a:bodyPr>
          <a:lstStyle>
            <a:lvl1pPr marL="457200" lvl="0" indent="-228600" algn="l">
              <a:spcBef>
                <a:spcPts val="1320"/>
              </a:spcBef>
              <a:spcAft>
                <a:spcPts val="0"/>
              </a:spcAft>
              <a:buClr>
                <a:schemeClr val="dk1"/>
              </a:buClr>
              <a:buSzPts val="6600"/>
              <a:buNone/>
              <a:defRPr sz="6600"/>
            </a:lvl1pPr>
            <a:lvl2pPr marL="914400" lvl="1" indent="-228600" algn="l">
              <a:spcBef>
                <a:spcPts val="1114"/>
              </a:spcBef>
              <a:spcAft>
                <a:spcPts val="0"/>
              </a:spcAft>
              <a:buClr>
                <a:schemeClr val="dk1"/>
              </a:buClr>
              <a:buSzPts val="5571"/>
              <a:buNone/>
              <a:defRPr sz="5571"/>
            </a:lvl2pPr>
            <a:lvl3pPr marL="1371600" lvl="2" indent="-228600" algn="l">
              <a:spcBef>
                <a:spcPts val="943"/>
              </a:spcBef>
              <a:spcAft>
                <a:spcPts val="0"/>
              </a:spcAft>
              <a:buClr>
                <a:schemeClr val="dk1"/>
              </a:buClr>
              <a:buSzPts val="4714"/>
              <a:buNone/>
              <a:defRPr sz="4714"/>
            </a:lvl3pPr>
            <a:lvl4pPr marL="1828800" lvl="3" indent="-228600" algn="l">
              <a:spcBef>
                <a:spcPts val="840"/>
              </a:spcBef>
              <a:spcAft>
                <a:spcPts val="0"/>
              </a:spcAft>
              <a:buClr>
                <a:schemeClr val="dk1"/>
              </a:buClr>
              <a:buSzPts val="4200"/>
              <a:buNone/>
              <a:defRPr sz="4200"/>
            </a:lvl4pPr>
            <a:lvl5pPr marL="2286000" lvl="4" indent="-228600" algn="l">
              <a:spcBef>
                <a:spcPts val="840"/>
              </a:spcBef>
              <a:spcAft>
                <a:spcPts val="0"/>
              </a:spcAft>
              <a:buClr>
                <a:schemeClr val="dk1"/>
              </a:buClr>
              <a:buSzPts val="4200"/>
              <a:buNone/>
              <a:defRPr sz="4200"/>
            </a:lvl5pPr>
            <a:lvl6pPr marL="2743200" lvl="5" indent="-228600" algn="l">
              <a:spcBef>
                <a:spcPts val="840"/>
              </a:spcBef>
              <a:spcAft>
                <a:spcPts val="0"/>
              </a:spcAft>
              <a:buClr>
                <a:schemeClr val="dk1"/>
              </a:buClr>
              <a:buSzPts val="4200"/>
              <a:buNone/>
              <a:defRPr sz="4200"/>
            </a:lvl6pPr>
            <a:lvl7pPr marL="3200400" lvl="6" indent="-228600" algn="l">
              <a:spcBef>
                <a:spcPts val="840"/>
              </a:spcBef>
              <a:spcAft>
                <a:spcPts val="0"/>
              </a:spcAft>
              <a:buClr>
                <a:schemeClr val="dk1"/>
              </a:buClr>
              <a:buSzPts val="4200"/>
              <a:buNone/>
              <a:defRPr sz="4200"/>
            </a:lvl7pPr>
            <a:lvl8pPr marL="3657600" lvl="7" indent="-228600" algn="l">
              <a:spcBef>
                <a:spcPts val="840"/>
              </a:spcBef>
              <a:spcAft>
                <a:spcPts val="0"/>
              </a:spcAft>
              <a:buClr>
                <a:schemeClr val="dk1"/>
              </a:buClr>
              <a:buSzPts val="4200"/>
              <a:buNone/>
              <a:defRPr sz="4200"/>
            </a:lvl8pPr>
            <a:lvl9pPr marL="4114800" lvl="8" indent="-228600" algn="l">
              <a:spcBef>
                <a:spcPts val="840"/>
              </a:spcBef>
              <a:spcAft>
                <a:spcPts val="0"/>
              </a:spcAft>
              <a:buClr>
                <a:schemeClr val="dk1"/>
              </a:buClr>
              <a:buSzPts val="4200"/>
              <a:buNone/>
              <a:defRPr sz="4200"/>
            </a:lvl9pPr>
          </a:lstStyle>
          <a:p>
            <a:endParaRPr/>
          </a:p>
        </p:txBody>
      </p:sp>
      <p:sp>
        <p:nvSpPr>
          <p:cNvPr id="69" name="Google Shape;69;p11"/>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lvl="0" indent="0" algn="r">
              <a:spcBef>
                <a:spcPts val="0"/>
              </a:spcBef>
              <a:spcAft>
                <a:spcPts val="0"/>
              </a:spcAft>
              <a:buNone/>
              <a:defRPr sz="5571">
                <a:solidFill>
                  <a:srgbClr val="898989"/>
                </a:solidFill>
                <a:latin typeface="Calibri"/>
                <a:ea typeface="Calibri"/>
                <a:cs typeface="Calibri"/>
                <a:sym typeface="Calibri"/>
              </a:defRPr>
            </a:lvl1pPr>
            <a:lvl2pPr marL="0" lvl="1" indent="0" algn="r">
              <a:spcBef>
                <a:spcPts val="0"/>
              </a:spcBef>
              <a:spcAft>
                <a:spcPts val="0"/>
              </a:spcAft>
              <a:buNone/>
              <a:defRPr sz="5571">
                <a:solidFill>
                  <a:srgbClr val="898989"/>
                </a:solidFill>
                <a:latin typeface="Calibri"/>
                <a:ea typeface="Calibri"/>
                <a:cs typeface="Calibri"/>
                <a:sym typeface="Calibri"/>
              </a:defRPr>
            </a:lvl2pPr>
            <a:lvl3pPr marL="0" lvl="2" indent="0" algn="r">
              <a:spcBef>
                <a:spcPts val="0"/>
              </a:spcBef>
              <a:spcAft>
                <a:spcPts val="0"/>
              </a:spcAft>
              <a:buNone/>
              <a:defRPr sz="5571">
                <a:solidFill>
                  <a:srgbClr val="898989"/>
                </a:solidFill>
                <a:latin typeface="Calibri"/>
                <a:ea typeface="Calibri"/>
                <a:cs typeface="Calibri"/>
                <a:sym typeface="Calibri"/>
              </a:defRPr>
            </a:lvl3pPr>
            <a:lvl4pPr marL="0" lvl="3" indent="0" algn="r">
              <a:spcBef>
                <a:spcPts val="0"/>
              </a:spcBef>
              <a:spcAft>
                <a:spcPts val="0"/>
              </a:spcAft>
              <a:buNone/>
              <a:defRPr sz="5571">
                <a:solidFill>
                  <a:srgbClr val="898989"/>
                </a:solidFill>
                <a:latin typeface="Calibri"/>
                <a:ea typeface="Calibri"/>
                <a:cs typeface="Calibri"/>
                <a:sym typeface="Calibri"/>
              </a:defRPr>
            </a:lvl4pPr>
            <a:lvl5pPr marL="0" lvl="4" indent="0" algn="r">
              <a:spcBef>
                <a:spcPts val="0"/>
              </a:spcBef>
              <a:spcAft>
                <a:spcPts val="0"/>
              </a:spcAft>
              <a:buNone/>
              <a:defRPr sz="5571">
                <a:solidFill>
                  <a:srgbClr val="898989"/>
                </a:solidFill>
                <a:latin typeface="Calibri"/>
                <a:ea typeface="Calibri"/>
                <a:cs typeface="Calibri"/>
                <a:sym typeface="Calibri"/>
              </a:defRPr>
            </a:lvl5pPr>
            <a:lvl6pPr marL="0" lvl="5" indent="0" algn="r">
              <a:spcBef>
                <a:spcPts val="0"/>
              </a:spcBef>
              <a:spcAft>
                <a:spcPts val="0"/>
              </a:spcAft>
              <a:buNone/>
              <a:defRPr sz="5571">
                <a:solidFill>
                  <a:srgbClr val="898989"/>
                </a:solidFill>
                <a:latin typeface="Calibri"/>
                <a:ea typeface="Calibri"/>
                <a:cs typeface="Calibri"/>
                <a:sym typeface="Calibri"/>
              </a:defRPr>
            </a:lvl6pPr>
            <a:lvl7pPr marL="0" lvl="6" indent="0" algn="r">
              <a:spcBef>
                <a:spcPts val="0"/>
              </a:spcBef>
              <a:spcAft>
                <a:spcPts val="0"/>
              </a:spcAft>
              <a:buNone/>
              <a:defRPr sz="5571">
                <a:solidFill>
                  <a:srgbClr val="898989"/>
                </a:solidFill>
                <a:latin typeface="Calibri"/>
                <a:ea typeface="Calibri"/>
                <a:cs typeface="Calibri"/>
                <a:sym typeface="Calibri"/>
              </a:defRPr>
            </a:lvl7pPr>
            <a:lvl8pPr marL="0" lvl="7" indent="0" algn="r">
              <a:spcBef>
                <a:spcPts val="0"/>
              </a:spcBef>
              <a:spcAft>
                <a:spcPts val="0"/>
              </a:spcAft>
              <a:buNone/>
              <a:defRPr sz="5571">
                <a:solidFill>
                  <a:srgbClr val="898989"/>
                </a:solidFill>
                <a:latin typeface="Calibri"/>
                <a:ea typeface="Calibri"/>
                <a:cs typeface="Calibri"/>
                <a:sym typeface="Calibri"/>
              </a:defRPr>
            </a:lvl8pPr>
            <a:lvl9pPr marL="0" lvl="8" indent="0" algn="r">
              <a:spcBef>
                <a:spcPts val="0"/>
              </a:spcBef>
              <a:spcAft>
                <a:spcPts val="0"/>
              </a:spcAft>
              <a:buNone/>
              <a:defRPr sz="557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94279" y="1317171"/>
            <a:ext cx="39502645" cy="5486400"/>
          </a:xfrm>
          <a:prstGeom prst="rect">
            <a:avLst/>
          </a:prstGeom>
          <a:noFill/>
          <a:ln>
            <a:noFill/>
          </a:ln>
        </p:spPr>
        <p:txBody>
          <a:bodyPr spcFirstLastPara="1" wrap="square" lIns="501525" tIns="250750" rIns="501525" bIns="250750" anchor="ctr" anchorCtr="0">
            <a:noAutofit/>
          </a:bodyPr>
          <a:lstStyle>
            <a:lvl1pPr marR="0" lvl="0" algn="ctr" rtl="0">
              <a:spcBef>
                <a:spcPts val="0"/>
              </a:spcBef>
              <a:spcAft>
                <a:spcPts val="0"/>
              </a:spcAft>
              <a:buSzPts val="1400"/>
              <a:buNone/>
              <a:defRPr sz="20656"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20656"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0656"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0656"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0656"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20656"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20656"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20656"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20656"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body" idx="1"/>
          </p:nvPr>
        </p:nvSpPr>
        <p:spPr>
          <a:xfrm>
            <a:off x="2194279" y="7679872"/>
            <a:ext cx="39502645" cy="21725163"/>
          </a:xfrm>
          <a:prstGeom prst="rect">
            <a:avLst/>
          </a:prstGeom>
          <a:noFill/>
          <a:ln>
            <a:noFill/>
          </a:ln>
        </p:spPr>
        <p:txBody>
          <a:bodyPr spcFirstLastPara="1" wrap="square" lIns="501525" tIns="250750" rIns="501525" bIns="250750" anchor="t" anchorCtr="0">
            <a:noAutofit/>
          </a:bodyPr>
          <a:lstStyle>
            <a:lvl1pPr marL="457200" marR="0" lvl="0" indent="-1186497" algn="l" rtl="0">
              <a:spcBef>
                <a:spcPts val="3017"/>
              </a:spcBef>
              <a:spcAft>
                <a:spcPts val="0"/>
              </a:spcAft>
              <a:buClr>
                <a:schemeClr val="dk1"/>
              </a:buClr>
              <a:buSzPts val="15085"/>
              <a:buFont typeface="Arial"/>
              <a:buChar char="•"/>
              <a:defRPr sz="15085" b="0" i="0" u="none" strike="noStrike" cap="none">
                <a:solidFill>
                  <a:schemeClr val="dk1"/>
                </a:solidFill>
                <a:latin typeface="Calibri"/>
                <a:ea typeface="Calibri"/>
                <a:cs typeface="Calibri"/>
                <a:sym typeface="Calibri"/>
              </a:defRPr>
            </a:lvl1pPr>
            <a:lvl2pPr marL="914400" marR="0" lvl="1" indent="-1061339" algn="l" rtl="0">
              <a:spcBef>
                <a:spcPts val="2623"/>
              </a:spcBef>
              <a:spcAft>
                <a:spcPts val="0"/>
              </a:spcAft>
              <a:buClr>
                <a:schemeClr val="dk1"/>
              </a:buClr>
              <a:buSzPts val="13114"/>
              <a:buFont typeface="Arial"/>
              <a:buChar char="–"/>
              <a:defRPr sz="13114" b="0" i="0" u="none" strike="noStrike" cap="none">
                <a:solidFill>
                  <a:schemeClr val="dk1"/>
                </a:solidFill>
                <a:latin typeface="Calibri"/>
                <a:ea typeface="Calibri"/>
                <a:cs typeface="Calibri"/>
                <a:sym typeface="Calibri"/>
              </a:defRPr>
            </a:lvl2pPr>
            <a:lvl3pPr marL="1371600" marR="0" lvl="2" indent="-941578" algn="l" rtl="0">
              <a:spcBef>
                <a:spcPts val="2246"/>
              </a:spcBef>
              <a:spcAft>
                <a:spcPts val="0"/>
              </a:spcAft>
              <a:buClr>
                <a:schemeClr val="dk1"/>
              </a:buClr>
              <a:buSzPts val="11228"/>
              <a:buFont typeface="Arial"/>
              <a:buChar char="•"/>
              <a:defRPr sz="11228" b="0" i="0" u="none" strike="noStrike" cap="none">
                <a:solidFill>
                  <a:schemeClr val="dk1"/>
                </a:solidFill>
                <a:latin typeface="Calibri"/>
                <a:ea typeface="Calibri"/>
                <a:cs typeface="Calibri"/>
                <a:sym typeface="Calibri"/>
              </a:defRPr>
            </a:lvl3pPr>
            <a:lvl4pPr marL="1828800" marR="0" lvl="3" indent="-827278" algn="l" rtl="0">
              <a:spcBef>
                <a:spcPts val="1886"/>
              </a:spcBef>
              <a:spcAft>
                <a:spcPts val="0"/>
              </a:spcAft>
              <a:buClr>
                <a:schemeClr val="dk1"/>
              </a:buClr>
              <a:buSzPts val="9428"/>
              <a:buFont typeface="Arial"/>
              <a:buChar char="–"/>
              <a:defRPr sz="9428" b="0" i="0" u="none" strike="noStrike" cap="none">
                <a:solidFill>
                  <a:schemeClr val="dk1"/>
                </a:solidFill>
                <a:latin typeface="Calibri"/>
                <a:ea typeface="Calibri"/>
                <a:cs typeface="Calibri"/>
                <a:sym typeface="Calibri"/>
              </a:defRPr>
            </a:lvl4pPr>
            <a:lvl5pPr marL="2286000" marR="0" lvl="4" indent="-827278" algn="l" rtl="0">
              <a:spcBef>
                <a:spcPts val="1886"/>
              </a:spcBef>
              <a:spcAft>
                <a:spcPts val="0"/>
              </a:spcAft>
              <a:buClr>
                <a:schemeClr val="dk1"/>
              </a:buClr>
              <a:buSzPts val="9428"/>
              <a:buFont typeface="Arial"/>
              <a:buChar char="»"/>
              <a:defRPr sz="9428" b="0" i="0" u="none" strike="noStrike" cap="none">
                <a:solidFill>
                  <a:schemeClr val="dk1"/>
                </a:solidFill>
                <a:latin typeface="Calibri"/>
                <a:ea typeface="Calibri"/>
                <a:cs typeface="Calibri"/>
                <a:sym typeface="Calibri"/>
              </a:defRPr>
            </a:lvl5pPr>
            <a:lvl6pPr marL="2743200" marR="0" lvl="5" indent="-827278" algn="l" rtl="0">
              <a:spcBef>
                <a:spcPts val="1886"/>
              </a:spcBef>
              <a:spcAft>
                <a:spcPts val="0"/>
              </a:spcAft>
              <a:buClr>
                <a:schemeClr val="dk1"/>
              </a:buClr>
              <a:buSzPts val="9428"/>
              <a:buFont typeface="Arial"/>
              <a:buChar char="•"/>
              <a:defRPr sz="9428" b="0" i="0" u="none" strike="noStrike" cap="none">
                <a:solidFill>
                  <a:schemeClr val="dk1"/>
                </a:solidFill>
                <a:latin typeface="Calibri"/>
                <a:ea typeface="Calibri"/>
                <a:cs typeface="Calibri"/>
                <a:sym typeface="Calibri"/>
              </a:defRPr>
            </a:lvl6pPr>
            <a:lvl7pPr marL="3200400" marR="0" lvl="6" indent="-827278" algn="l" rtl="0">
              <a:spcBef>
                <a:spcPts val="1886"/>
              </a:spcBef>
              <a:spcAft>
                <a:spcPts val="0"/>
              </a:spcAft>
              <a:buClr>
                <a:schemeClr val="dk1"/>
              </a:buClr>
              <a:buSzPts val="9428"/>
              <a:buFont typeface="Arial"/>
              <a:buChar char="•"/>
              <a:defRPr sz="9428" b="0" i="0" u="none" strike="noStrike" cap="none">
                <a:solidFill>
                  <a:schemeClr val="dk1"/>
                </a:solidFill>
                <a:latin typeface="Calibri"/>
                <a:ea typeface="Calibri"/>
                <a:cs typeface="Calibri"/>
                <a:sym typeface="Calibri"/>
              </a:defRPr>
            </a:lvl7pPr>
            <a:lvl8pPr marL="3657600" marR="0" lvl="7" indent="-827278" algn="l" rtl="0">
              <a:spcBef>
                <a:spcPts val="1886"/>
              </a:spcBef>
              <a:spcAft>
                <a:spcPts val="0"/>
              </a:spcAft>
              <a:buClr>
                <a:schemeClr val="dk1"/>
              </a:buClr>
              <a:buSzPts val="9428"/>
              <a:buFont typeface="Arial"/>
              <a:buChar char="•"/>
              <a:defRPr sz="9428" b="0" i="0" u="none" strike="noStrike" cap="none">
                <a:solidFill>
                  <a:schemeClr val="dk1"/>
                </a:solidFill>
                <a:latin typeface="Calibri"/>
                <a:ea typeface="Calibri"/>
                <a:cs typeface="Calibri"/>
                <a:sym typeface="Calibri"/>
              </a:defRPr>
            </a:lvl8pPr>
            <a:lvl9pPr marL="4114800" marR="0" lvl="8" indent="-827278" algn="l" rtl="0">
              <a:spcBef>
                <a:spcPts val="1886"/>
              </a:spcBef>
              <a:spcAft>
                <a:spcPts val="0"/>
              </a:spcAft>
              <a:buClr>
                <a:schemeClr val="dk1"/>
              </a:buClr>
              <a:buSzPts val="9428"/>
              <a:buFont typeface="Arial"/>
              <a:buChar char="•"/>
              <a:defRPr sz="9428"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2194279" y="30509938"/>
            <a:ext cx="10241844" cy="1752600"/>
          </a:xfrm>
          <a:prstGeom prst="rect">
            <a:avLst/>
          </a:prstGeom>
          <a:noFill/>
          <a:ln>
            <a:noFill/>
          </a:ln>
        </p:spPr>
        <p:txBody>
          <a:bodyPr spcFirstLastPara="1" wrap="square" lIns="501525" tIns="250750" rIns="501525" bIns="250750" anchor="ctr" anchorCtr="0">
            <a:noAutofit/>
          </a:bodyPr>
          <a:lstStyle>
            <a:lvl1pPr marR="0" lvl="0" algn="l" rtl="0">
              <a:spcBef>
                <a:spcPts val="0"/>
              </a:spcBef>
              <a:spcAft>
                <a:spcPts val="0"/>
              </a:spcAft>
              <a:buSzPts val="1400"/>
              <a:buNone/>
              <a:defRPr sz="5571"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4995880" y="30509938"/>
            <a:ext cx="13899445" cy="1752600"/>
          </a:xfrm>
          <a:prstGeom prst="rect">
            <a:avLst/>
          </a:prstGeom>
          <a:noFill/>
          <a:ln>
            <a:noFill/>
          </a:ln>
        </p:spPr>
        <p:txBody>
          <a:bodyPr spcFirstLastPara="1" wrap="square" lIns="501525" tIns="250750" rIns="501525" bIns="250750" anchor="ctr" anchorCtr="0">
            <a:noAutofit/>
          </a:bodyPr>
          <a:lstStyle>
            <a:lvl1pPr marR="0" lvl="0" algn="ctr" rtl="0">
              <a:spcBef>
                <a:spcPts val="0"/>
              </a:spcBef>
              <a:spcAft>
                <a:spcPts val="0"/>
              </a:spcAft>
              <a:buSzPts val="1400"/>
              <a:buNone/>
              <a:defRPr sz="557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75"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31455078" y="30509938"/>
            <a:ext cx="10241844" cy="1752600"/>
          </a:xfrm>
          <a:prstGeom prst="rect">
            <a:avLst/>
          </a:prstGeom>
          <a:noFill/>
          <a:ln>
            <a:noFill/>
          </a:ln>
        </p:spPr>
        <p:txBody>
          <a:bodyPr spcFirstLastPara="1" wrap="square" lIns="501525" tIns="250750" rIns="501525" bIns="250750" anchor="ctr" anchorCtr="0">
            <a:noAutofit/>
          </a:bodyPr>
          <a:lstStyle>
            <a:lvl1pPr marL="0" marR="0" lvl="0" indent="0" algn="r" rtl="0">
              <a:spcBef>
                <a:spcPts val="0"/>
              </a:spcBef>
              <a:spcAft>
                <a:spcPts val="0"/>
              </a:spcAft>
              <a:buNone/>
              <a:defRPr sz="5571"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5571"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5571"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5571"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5571"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5571"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5571"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5571"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5571"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xml"/><Relationship Id="rId7" Type="http://schemas.openxmlformats.org/officeDocument/2006/relationships/image" Target="../media/image2.jpg"/><Relationship Id="rId12"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jpg"/><Relationship Id="rId11" Type="http://schemas.openxmlformats.org/officeDocument/2006/relationships/image" Target="../media/image6.png"/><Relationship Id="rId5" Type="http://schemas.openxmlformats.org/officeDocument/2006/relationships/hyperlink" Target="https://www.ncbi.nlm.nih.gov/pubmed/12937562" TargetMode="External"/><Relationship Id="rId10" Type="http://schemas.openxmlformats.org/officeDocument/2006/relationships/image" Target="../media/image5.jpg"/><Relationship Id="rId4" Type="http://schemas.openxmlformats.org/officeDocument/2006/relationships/notesSlide" Target="../notesSlides/notesSlide1.xml"/><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14163975" y="7383675"/>
            <a:ext cx="14130000" cy="21165900"/>
          </a:xfrm>
          <a:prstGeom prst="rect">
            <a:avLst/>
          </a:prstGeom>
          <a:solidFill>
            <a:schemeClr val="lt1"/>
          </a:solidFill>
          <a:ln w="76200" cap="flat" cmpd="sng">
            <a:solidFill>
              <a:schemeClr val="dk2"/>
            </a:solidFill>
            <a:prstDash val="solid"/>
            <a:miter lim="800000"/>
            <a:headEnd type="none" w="sm" len="sm"/>
            <a:tailEnd type="none" w="sm" len="sm"/>
          </a:ln>
        </p:spPr>
        <p:txBody>
          <a:bodyPr spcFirstLastPara="1" wrap="square" lIns="89550" tIns="44775" rIns="89550" bIns="44775" anchor="ctr" anchorCtr="0">
            <a:noAutofit/>
          </a:bodyPr>
          <a:lstStyle/>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a typeface="Times New Roman"/>
              <a:cs typeface="Times New Roman"/>
              <a:sym typeface="Times New Roman"/>
            </a:endParaRPr>
          </a:p>
          <a:p>
            <a:pPr marL="457200" lvl="0" indent="-342900" algn="l" rtl="0">
              <a:lnSpc>
                <a:spcPct val="150000"/>
              </a:lnSpc>
              <a:spcBef>
                <a:spcPts val="0"/>
              </a:spcBef>
              <a:spcAft>
                <a:spcPts val="0"/>
              </a:spcAft>
              <a:buClr>
                <a:schemeClr val="dk1"/>
              </a:buClr>
              <a:buSzPts val="1800"/>
              <a:buChar char="●"/>
            </a:pPr>
            <a:r>
              <a:rPr lang="en-US" sz="1800" b="1" u="sng" dirty="0">
                <a:solidFill>
                  <a:schemeClr val="dk1"/>
                </a:solidFill>
                <a:latin typeface="Helvetica" pitchFamily="2" charset="0"/>
              </a:rPr>
              <a:t>EMG</a:t>
            </a:r>
            <a:r>
              <a:rPr lang="en-US" sz="1800" dirty="0">
                <a:solidFill>
                  <a:schemeClr val="dk1"/>
                </a:solidFill>
                <a:latin typeface="Helvetica" pitchFamily="2" charset="0"/>
              </a:rPr>
              <a:t>: Surface electrodes were placed on the tibialis anterior, peroneus longus and peroneus longus to record muscle activity during simulated sudden ankle inversion (Figure 1). Participants performed maximum voluntary isometric contraction (MVIC) against applied resistance to normalize EMG data collection.</a:t>
            </a:r>
            <a:endParaRPr sz="1800" dirty="0">
              <a:solidFill>
                <a:schemeClr val="dk1"/>
              </a:solidFill>
              <a:latin typeface="Helvetica" pitchFamily="2" charset="0"/>
            </a:endParaRPr>
          </a:p>
          <a:p>
            <a:pPr marL="457200" lvl="0" indent="-342900" algn="l" rtl="0">
              <a:lnSpc>
                <a:spcPct val="150000"/>
              </a:lnSpc>
              <a:spcBef>
                <a:spcPts val="0"/>
              </a:spcBef>
              <a:spcAft>
                <a:spcPts val="0"/>
              </a:spcAft>
              <a:buClr>
                <a:schemeClr val="dk1"/>
              </a:buClr>
              <a:buSzPts val="1800"/>
              <a:buFont typeface="Times New Roman"/>
              <a:buChar char="●"/>
            </a:pPr>
            <a:r>
              <a:rPr lang="en-US" sz="1800" b="1" u="sng" dirty="0">
                <a:solidFill>
                  <a:schemeClr val="dk1"/>
                </a:solidFill>
                <a:latin typeface="Helvetica" pitchFamily="2" charset="0"/>
                <a:ea typeface="Times New Roman"/>
                <a:cs typeface="Times New Roman"/>
                <a:sym typeface="Times New Roman"/>
              </a:rPr>
              <a:t>Drop Box Shoe Stability Test</a:t>
            </a:r>
            <a:r>
              <a:rPr lang="en-US" sz="1800" dirty="0">
                <a:solidFill>
                  <a:schemeClr val="dk1"/>
                </a:solidFill>
                <a:latin typeface="Helvetica" pitchFamily="2" charset="0"/>
                <a:ea typeface="Times New Roman"/>
                <a:cs typeface="Times New Roman"/>
                <a:sym typeface="Times New Roman"/>
              </a:rPr>
              <a:t>: A participant was asked to stand on top of an inversion simulation platform with a 30° pivoting foot base simulating ankle inversion. The participant placed one foot on the platform, while the other foot was used strictly for balance (Figure 3). Participants were informed they were to experience an unexpected sudden ankle rotation when the support block is pulled. A camera at a shutter speed of 1/500 of a second  was used to record the drop in order to measure the angle of ankle inversion relative to the leg. Three reference points were drawn on the base of the shoe heel, peak of the shoe heel and three inches above the peak heel marker. EMG muscle activity was recorded during each trial performed.</a:t>
            </a:r>
            <a:endParaRPr sz="1800" dirty="0">
              <a:solidFill>
                <a:schemeClr val="dk1"/>
              </a:solidFill>
              <a:latin typeface="Helvetica" pitchFamily="2" charset="0"/>
              <a:ea typeface="Times New Roman"/>
              <a:cs typeface="Times New Roman"/>
              <a:sym typeface="Times New Roman"/>
            </a:endParaRPr>
          </a:p>
          <a:p>
            <a:pPr marL="457200" lvl="0" indent="-342900" algn="l" rtl="0">
              <a:lnSpc>
                <a:spcPct val="150000"/>
              </a:lnSpc>
              <a:spcBef>
                <a:spcPts val="0"/>
              </a:spcBef>
              <a:spcAft>
                <a:spcPts val="0"/>
              </a:spcAft>
              <a:buClr>
                <a:schemeClr val="dk1"/>
              </a:buClr>
              <a:buSzPts val="1800"/>
              <a:buChar char="●"/>
            </a:pPr>
            <a:r>
              <a:rPr lang="en-US" sz="1800" b="1" u="sng" dirty="0">
                <a:solidFill>
                  <a:schemeClr val="dk1"/>
                </a:solidFill>
                <a:latin typeface="Helvetica" pitchFamily="2" charset="0"/>
                <a:ea typeface="Times New Roman"/>
                <a:cs typeface="Times New Roman"/>
                <a:sym typeface="Times New Roman"/>
              </a:rPr>
              <a:t>Statistical Analysis: </a:t>
            </a:r>
            <a:r>
              <a:rPr lang="en-US" sz="1800" dirty="0">
                <a:solidFill>
                  <a:schemeClr val="dk1"/>
                </a:solidFill>
                <a:latin typeface="Helvetica" pitchFamily="2" charset="0"/>
                <a:ea typeface="Times New Roman"/>
                <a:cs typeface="Times New Roman"/>
                <a:sym typeface="Times New Roman"/>
              </a:rPr>
              <a:t>Data was analyzed using SPSS Statistics 25. For the mannequin leg shoe stability test, two t-tests were conducted for 10º displacement between high and low top shoes, one for force applied at 20% from the front of the shoe and one for force applied at 80% from the front of the shoe. For 20º displacement, regressions were run for force applied at 20% from the front of the shoe for high and low collared shoes. Drop tape angles were analyzed and measured using Kinovea ®. The drop box shoe stability test was analyzed using a one sample t-test to determine if there are any differences among the right and left shoe taping angles between the high top and low top shoes and 30°. Using the normalized EMG data we analyzed if any differences are present among the three measured muscles using an ANOVA: tibialis anterior, peroneus brevis and peroneus longus. </a:t>
            </a:r>
            <a:endParaRPr sz="1800"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dirty="0">
              <a:solidFill>
                <a:schemeClr val="dk1"/>
              </a:solidFill>
              <a:latin typeface="Helvetica" pitchFamily="2" charset="0"/>
              <a:ea typeface="Times New Roman"/>
              <a:cs typeface="Times New Roman"/>
              <a:sym typeface="Times New Roman"/>
            </a:endParaRPr>
          </a:p>
          <a:p>
            <a:pPr marL="0" lvl="0" indent="0" algn="l" rtl="0">
              <a:lnSpc>
                <a:spcPct val="150000"/>
              </a:lnSpc>
              <a:spcBef>
                <a:spcPts val="0"/>
              </a:spcBef>
              <a:spcAft>
                <a:spcPts val="0"/>
              </a:spcAft>
              <a:buNone/>
            </a:pPr>
            <a:endParaRPr sz="1800" dirty="0">
              <a:solidFill>
                <a:schemeClr val="dk1"/>
              </a:solidFill>
              <a:latin typeface="Helvetica" pitchFamily="2" charset="0"/>
              <a:ea typeface="Times New Roman"/>
              <a:cs typeface="Times New Roman"/>
              <a:sym typeface="Times New Roman"/>
            </a:endParaRPr>
          </a:p>
        </p:txBody>
      </p:sp>
      <p:sp>
        <p:nvSpPr>
          <p:cNvPr id="90" name="Google Shape;90;p1"/>
          <p:cNvSpPr txBox="1"/>
          <p:nvPr/>
        </p:nvSpPr>
        <p:spPr>
          <a:xfrm>
            <a:off x="28471750" y="7416246"/>
            <a:ext cx="15087600" cy="9030712"/>
          </a:xfrm>
          <a:prstGeom prst="rect">
            <a:avLst/>
          </a:prstGeom>
          <a:solidFill>
            <a:schemeClr val="lt1"/>
          </a:solidFill>
          <a:ln w="76200" cap="flat" cmpd="sng">
            <a:solidFill>
              <a:schemeClr val="dk2"/>
            </a:solidFill>
            <a:prstDash val="solid"/>
            <a:miter lim="800000"/>
            <a:headEnd type="none" w="sm" len="sm"/>
            <a:tailEnd type="none" w="sm" len="sm"/>
          </a:ln>
        </p:spPr>
        <p:txBody>
          <a:bodyPr spcFirstLastPara="1" wrap="square" lIns="89550" tIns="44775" rIns="89550" bIns="44775" anchor="ctr" anchorCtr="0">
            <a:noAutofit/>
          </a:bodyPr>
          <a:lstStyle/>
          <a:p>
            <a:pPr marL="0" lvl="0" indent="0" algn="l" rtl="0">
              <a:lnSpc>
                <a:spcPct val="150000"/>
              </a:lnSpc>
              <a:spcBef>
                <a:spcPts val="0"/>
              </a:spcBef>
              <a:spcAft>
                <a:spcPts val="0"/>
              </a:spcAft>
              <a:buNone/>
            </a:pPr>
            <a:endParaRPr sz="1800" b="1" u="sng" dirty="0">
              <a:solidFill>
                <a:schemeClr val="dk1"/>
              </a:solidFill>
              <a:latin typeface="Helvetica" pitchFamily="2" charset="0"/>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ndParaRPr>
          </a:p>
          <a:p>
            <a:pPr marL="0" lvl="0" indent="0" algn="l" rtl="0">
              <a:lnSpc>
                <a:spcPct val="150000"/>
              </a:lnSpc>
              <a:spcBef>
                <a:spcPts val="0"/>
              </a:spcBef>
              <a:spcAft>
                <a:spcPts val="0"/>
              </a:spcAft>
              <a:buNone/>
            </a:pPr>
            <a:endParaRPr sz="1800" b="1" u="sng" dirty="0">
              <a:solidFill>
                <a:schemeClr val="dk1"/>
              </a:solidFill>
              <a:latin typeface="Helvetica" pitchFamily="2" charset="0"/>
            </a:endParaRPr>
          </a:p>
          <a:p>
            <a:pPr marL="457200" lvl="0" indent="-342900" algn="l" rtl="0">
              <a:lnSpc>
                <a:spcPct val="150000"/>
              </a:lnSpc>
              <a:spcBef>
                <a:spcPts val="0"/>
              </a:spcBef>
              <a:spcAft>
                <a:spcPts val="0"/>
              </a:spcAft>
              <a:buClr>
                <a:schemeClr val="dk1"/>
              </a:buClr>
              <a:buSzPts val="1800"/>
              <a:buFont typeface="Times New Roman"/>
              <a:buChar char="●"/>
            </a:pPr>
            <a:r>
              <a:rPr lang="en-US" sz="1800" b="1" u="sng" dirty="0">
                <a:solidFill>
                  <a:schemeClr val="dk1"/>
                </a:solidFill>
                <a:latin typeface="Helvetica" pitchFamily="2" charset="0"/>
              </a:rPr>
              <a:t>Anatomical Stimulation Test:</a:t>
            </a:r>
            <a:r>
              <a:rPr lang="en-US" sz="1800" dirty="0">
                <a:solidFill>
                  <a:schemeClr val="dk1"/>
                </a:solidFill>
                <a:latin typeface="Helvetica" pitchFamily="2" charset="0"/>
              </a:rPr>
              <a:t>  There was a detectable difference between high (M=110.48, SD=18.87) and low (M=151.74, SD=17.40) collared shoes for 10º displacement from a force applied at 20% from the front of the shoe. Similarly, there was also difference able to be detected between high (M=24.26, SD=4.89) and low (M=31.89, SD=2.15) collared shoes for 10º displacement from a force applied at 80% from the front of the shoe.  For these trials the displacement angle ranged from 8-12º. For the trials measuring the force to displace the shoe 20º there was a strong relationship able to be detected between force and displacement angle for both high and low collared shoes seen in Figure 4. Force was detected to be a predictor for displacement angle within high collar shoes, R</a:t>
            </a:r>
            <a:r>
              <a:rPr lang="en-US" sz="1800" baseline="30000" dirty="0">
                <a:solidFill>
                  <a:schemeClr val="dk1"/>
                </a:solidFill>
                <a:latin typeface="Helvetica" pitchFamily="2" charset="0"/>
              </a:rPr>
              <a:t>2</a:t>
            </a:r>
            <a:r>
              <a:rPr lang="en-US" sz="1800" dirty="0">
                <a:solidFill>
                  <a:schemeClr val="dk1"/>
                </a:solidFill>
                <a:latin typeface="Helvetica" pitchFamily="2" charset="0"/>
              </a:rPr>
              <a:t>=0.979 (Figure 4). Force was also detected to be a predictor for displacement angle within low collar shoes, R</a:t>
            </a:r>
            <a:r>
              <a:rPr lang="en-US" sz="1800" baseline="30000" dirty="0">
                <a:solidFill>
                  <a:schemeClr val="dk1"/>
                </a:solidFill>
                <a:latin typeface="Helvetica" pitchFamily="2" charset="0"/>
              </a:rPr>
              <a:t>2</a:t>
            </a:r>
            <a:r>
              <a:rPr lang="en-US" sz="1800" dirty="0">
                <a:solidFill>
                  <a:schemeClr val="dk1"/>
                </a:solidFill>
                <a:latin typeface="Helvetica" pitchFamily="2" charset="0"/>
              </a:rPr>
              <a:t>= 0.973 (Figure 4).</a:t>
            </a:r>
            <a:endParaRPr sz="1800" dirty="0">
              <a:solidFill>
                <a:schemeClr val="dk1"/>
              </a:solidFill>
              <a:latin typeface="Helvetica" pitchFamily="2" charset="0"/>
            </a:endParaRPr>
          </a:p>
          <a:p>
            <a:pPr marL="457200" lvl="0" indent="-342900" algn="l" rtl="0">
              <a:lnSpc>
                <a:spcPct val="150000"/>
              </a:lnSpc>
              <a:spcBef>
                <a:spcPts val="0"/>
              </a:spcBef>
              <a:spcAft>
                <a:spcPts val="0"/>
              </a:spcAft>
              <a:buClr>
                <a:schemeClr val="dk1"/>
              </a:buClr>
              <a:buSzPts val="1800"/>
              <a:buFont typeface="Times New Roman"/>
              <a:buChar char="●"/>
            </a:pPr>
            <a:r>
              <a:rPr lang="en-US" sz="1800" b="1" u="sng" dirty="0">
                <a:solidFill>
                  <a:schemeClr val="dk1"/>
                </a:solidFill>
                <a:latin typeface="Helvetica" pitchFamily="2" charset="0"/>
              </a:rPr>
              <a:t>Drop Box Shoe Stability Test:</a:t>
            </a:r>
            <a:r>
              <a:rPr lang="en-US" sz="1800" dirty="0">
                <a:solidFill>
                  <a:schemeClr val="dk1"/>
                </a:solidFill>
                <a:latin typeface="Helvetica" pitchFamily="2" charset="0"/>
              </a:rPr>
              <a:t> There was no differences able to be detected for the tibialis anterior muscle activity between high and low collar shoe styles. Similarly, there is no significant difference detected for the peroneus longus or brevis muscle activity between high and low collar shoe styles. However, for the peroneus longus the mean activity was detected to be higher in the high collar (M=184.99, SD=111.44) than low collar shoe (M=161.72, SD=93.69).There was no detectable difference between the low collar shoes (M=29.083, SD= 2.518) and 30º (Table 2). There was a significant difference found between the high collar shoes (M=28.167, SD= 3.535) and 30º, t(23)=2.541, p=0.018 (Table 2). All means and standard deviations can be seen in Table 2.</a:t>
            </a:r>
            <a:endParaRPr sz="1800" dirty="0">
              <a:latin typeface="Helvetica" pitchFamily="2" charset="0"/>
            </a:endParaRPr>
          </a:p>
        </p:txBody>
      </p:sp>
      <p:sp>
        <p:nvSpPr>
          <p:cNvPr id="91" name="Google Shape;91;p1"/>
          <p:cNvSpPr txBox="1"/>
          <p:nvPr/>
        </p:nvSpPr>
        <p:spPr>
          <a:xfrm>
            <a:off x="28597425" y="6241409"/>
            <a:ext cx="14837700" cy="1000500"/>
          </a:xfrm>
          <a:prstGeom prst="rect">
            <a:avLst/>
          </a:prstGeom>
          <a:solidFill>
            <a:srgbClr val="0D3D66"/>
          </a:solidFill>
          <a:ln>
            <a:noFill/>
          </a:ln>
        </p:spPr>
        <p:txBody>
          <a:bodyPr spcFirstLastPara="1" wrap="square" lIns="89550" tIns="44775" rIns="89550" bIns="44775" anchor="t" anchorCtr="0">
            <a:spAutoFit/>
          </a:bodyPr>
          <a:lstStyle/>
          <a:p>
            <a:pPr marL="0" marR="0" lvl="0" indent="0" algn="ctr" rtl="0">
              <a:spcBef>
                <a:spcPts val="0"/>
              </a:spcBef>
              <a:spcAft>
                <a:spcPts val="0"/>
              </a:spcAft>
              <a:buNone/>
            </a:pPr>
            <a:r>
              <a:rPr lang="en-US" sz="5914" b="1">
                <a:solidFill>
                  <a:srgbClr val="FFFFFF"/>
                </a:solidFill>
                <a:latin typeface="Helvetica" pitchFamily="2" charset="0"/>
                <a:ea typeface="Helvetica Neue"/>
                <a:cs typeface="Helvetica Neue"/>
                <a:sym typeface="Helvetica Neue"/>
              </a:rPr>
              <a:t>Results</a:t>
            </a:r>
            <a:endParaRPr sz="5914" b="0" i="0" u="none" strike="noStrike" cap="none">
              <a:solidFill>
                <a:srgbClr val="FFFFFF"/>
              </a:solidFill>
              <a:latin typeface="Helvetica" pitchFamily="2" charset="0"/>
              <a:ea typeface="Helvetica Neue"/>
              <a:cs typeface="Helvetica Neue"/>
              <a:sym typeface="Helvetica Neue"/>
            </a:endParaRPr>
          </a:p>
        </p:txBody>
      </p:sp>
      <p:sp>
        <p:nvSpPr>
          <p:cNvPr id="92" name="Google Shape;92;p1"/>
          <p:cNvSpPr txBox="1"/>
          <p:nvPr/>
        </p:nvSpPr>
        <p:spPr>
          <a:xfrm>
            <a:off x="355600" y="249011"/>
            <a:ext cx="43180000" cy="5852432"/>
          </a:xfrm>
          <a:prstGeom prst="rect">
            <a:avLst/>
          </a:prstGeom>
          <a:solidFill>
            <a:srgbClr val="1B3D63"/>
          </a:solidFill>
          <a:ln w="76200" cap="flat" cmpd="sng">
            <a:solidFill>
              <a:schemeClr val="dk1"/>
            </a:solidFill>
            <a:prstDash val="solid"/>
            <a:miter lim="800000"/>
            <a:headEnd type="none" w="sm" len="sm"/>
            <a:tailEnd type="none" w="sm" len="sm"/>
          </a:ln>
        </p:spPr>
        <p:txBody>
          <a:bodyPr spcFirstLastPara="1" wrap="square" lIns="89550" tIns="44775" rIns="89550" bIns="44775" anchor="ctr" anchorCtr="0">
            <a:noAutofit/>
          </a:bodyPr>
          <a:lstStyle/>
          <a:p>
            <a:pPr marL="0" marR="0" lvl="0" indent="0" algn="l" rtl="0">
              <a:spcBef>
                <a:spcPts val="0"/>
              </a:spcBef>
              <a:spcAft>
                <a:spcPts val="0"/>
              </a:spcAft>
              <a:buNone/>
            </a:pPr>
            <a:endParaRPr sz="1800" b="0" i="0" u="none" strike="noStrike" cap="none">
              <a:solidFill>
                <a:srgbClr val="000000"/>
              </a:solidFill>
              <a:latin typeface="Helvetica" pitchFamily="2" charset="0"/>
              <a:ea typeface="Helvetica Neue"/>
              <a:cs typeface="Helvetica Neue"/>
              <a:sym typeface="Helvetica Neue"/>
            </a:endParaRPr>
          </a:p>
        </p:txBody>
      </p:sp>
      <p:sp>
        <p:nvSpPr>
          <p:cNvPr id="93" name="Google Shape;93;p1"/>
          <p:cNvSpPr/>
          <p:nvPr/>
        </p:nvSpPr>
        <p:spPr>
          <a:xfrm>
            <a:off x="3277961" y="689883"/>
            <a:ext cx="37305342" cy="3328307"/>
          </a:xfrm>
          <a:prstGeom prst="rect">
            <a:avLst/>
          </a:prstGeom>
          <a:noFill/>
          <a:ln>
            <a:noFill/>
          </a:ln>
        </p:spPr>
        <p:txBody>
          <a:bodyPr spcFirstLastPara="1" wrap="square" lIns="9200" tIns="0" rIns="9200" bIns="0" anchor="ctr" anchorCtr="0">
            <a:noAutofit/>
          </a:bodyPr>
          <a:lstStyle/>
          <a:p>
            <a:pPr marL="0" marR="0" lvl="0" indent="0" algn="ctr" rtl="0">
              <a:spcBef>
                <a:spcPts val="0"/>
              </a:spcBef>
              <a:spcAft>
                <a:spcPts val="0"/>
              </a:spcAft>
              <a:buNone/>
            </a:pPr>
            <a:endParaRPr sz="10799" b="0" i="0" u="none" strike="noStrike" cap="none">
              <a:solidFill>
                <a:schemeClr val="lt1"/>
              </a:solidFill>
              <a:latin typeface="Helvetica" pitchFamily="2" charset="0"/>
              <a:ea typeface="Helvetica Neue"/>
              <a:cs typeface="Helvetica Neue"/>
              <a:sym typeface="Helvetica Neue"/>
            </a:endParaRPr>
          </a:p>
        </p:txBody>
      </p:sp>
      <p:sp>
        <p:nvSpPr>
          <p:cNvPr id="94" name="Google Shape;94;p1"/>
          <p:cNvSpPr/>
          <p:nvPr/>
        </p:nvSpPr>
        <p:spPr>
          <a:xfrm>
            <a:off x="1990726" y="3909333"/>
            <a:ext cx="39881175" cy="2197553"/>
          </a:xfrm>
          <a:prstGeom prst="rect">
            <a:avLst/>
          </a:prstGeom>
          <a:noFill/>
          <a:ln>
            <a:noFill/>
          </a:ln>
        </p:spPr>
        <p:txBody>
          <a:bodyPr spcFirstLastPara="1" wrap="square" lIns="9200" tIns="0" rIns="9200" bIns="0" anchor="ctr" anchorCtr="0">
            <a:noAutofit/>
          </a:bodyPr>
          <a:lstStyle/>
          <a:p>
            <a:pPr marL="0" marR="0" lvl="0" indent="0" algn="ctr" rtl="0">
              <a:spcBef>
                <a:spcPts val="0"/>
              </a:spcBef>
              <a:spcAft>
                <a:spcPts val="0"/>
              </a:spcAft>
              <a:buNone/>
            </a:pPr>
            <a:endParaRPr sz="2314" b="0" i="0" u="none" strike="noStrike" cap="none">
              <a:solidFill>
                <a:srgbClr val="D8D8D8"/>
              </a:solidFill>
              <a:latin typeface="Helvetica" pitchFamily="2" charset="0"/>
              <a:ea typeface="Helvetica Neue"/>
              <a:cs typeface="Helvetica Neue"/>
              <a:sym typeface="Helvetica Neue"/>
            </a:endParaRPr>
          </a:p>
        </p:txBody>
      </p:sp>
      <p:sp>
        <p:nvSpPr>
          <p:cNvPr id="95" name="Google Shape;95;p1"/>
          <p:cNvSpPr txBox="1"/>
          <p:nvPr/>
        </p:nvSpPr>
        <p:spPr>
          <a:xfrm>
            <a:off x="404975" y="7381875"/>
            <a:ext cx="13610700" cy="8052600"/>
          </a:xfrm>
          <a:prstGeom prst="rect">
            <a:avLst/>
          </a:prstGeom>
          <a:solidFill>
            <a:schemeClr val="lt1"/>
          </a:solidFill>
          <a:ln w="76200" cap="flat" cmpd="sng">
            <a:solidFill>
              <a:schemeClr val="dk2"/>
            </a:solidFill>
            <a:prstDash val="solid"/>
            <a:miter lim="800000"/>
            <a:headEnd type="none" w="sm" len="sm"/>
            <a:tailEnd type="none" w="sm" len="sm"/>
          </a:ln>
        </p:spPr>
        <p:txBody>
          <a:bodyPr spcFirstLastPara="1" wrap="square" lIns="89550" tIns="44775" rIns="89550" bIns="44775" anchor="ctr" anchorCtr="0">
            <a:noAutofit/>
          </a:bodyPr>
          <a:lstStyle/>
          <a:p>
            <a:pPr marL="0" lvl="0" indent="0" algn="l" rtl="0">
              <a:lnSpc>
                <a:spcPct val="150000"/>
              </a:lnSpc>
              <a:spcBef>
                <a:spcPts val="0"/>
              </a:spcBef>
              <a:spcAft>
                <a:spcPts val="0"/>
              </a:spcAft>
              <a:buNone/>
            </a:pPr>
            <a:r>
              <a:rPr lang="en-US" sz="1800" dirty="0">
                <a:latin typeface="Helvetica" pitchFamily="2" charset="0"/>
              </a:rPr>
              <a:t>An ankle sprain is an injury to the ligaments of the ankle joint and one of the most common injuries for basketball players. Injuries to the lateral-ligament complex caused by ankle inversion are the most common sprains, often occurring with excessive foot inversion and plantar flexion when landing on an uneven surface. PURPOSE: This study examined differences in ankle support between high top and low top shoes, while analyzing the effects of ankle stabilizing muscle activity during landing. METHODS: This was a methodological pilot study consisting of two parts. An anatomical simulation test was performed to measure the force it takes to displace both high and low top shoes to a 30° inversion angle from two different locations on the lateral side of the shoe sole, incorporating a leg model and a force transducer. A drop box stability test was performed in both shoe types to measure muscle activity and inversion angle of the ankle during a simulated ankle sprain for both right and left feet. The drop box inverted to an angle of 30°. Surface electrodes were placed on the tibialis anterior, peroneus brevis and peroneus longus to measure muscle activation through electromyography (EMG) during the drop box trials and were normalized to maximum voluntary contractions. One foot was placed on the platform to be inverted, using the opposite foot strictly for balance on the stable platform of the box. Participants were informed they were to experience an unexpected sudden ankle rotation when the support block was pulled. Muscle activity and drop ankle angle, measured with motion capture, were collected during trials. RESULTS: Anatomical simulation trials showed significant strong relationships between force applied and degree of inversion. Drop Box Shoe stability trials were showed increased ankle inversion angle in a low collar vs. high collar. The drop box also showed increased mean muscle activity in the peroneus longus in the high collared shoes compared to low collared shoes, whereas the other two muscles had lower mean activity levels in high collared shoes. CONCLUSION: A greater lateral force will positively influence the angle of shoe inversion of the high and low collared styles. A drop box can be used to determine the effects of shoe design on ankle injuries by accurately simulating the landing experienced in basketball ankle injuries.</a:t>
            </a:r>
            <a:endParaRPr sz="1800" dirty="0">
              <a:latin typeface="Helvetica" pitchFamily="2" charset="0"/>
            </a:endParaRPr>
          </a:p>
        </p:txBody>
      </p:sp>
      <p:sp>
        <p:nvSpPr>
          <p:cNvPr id="96" name="Google Shape;96;p1"/>
          <p:cNvSpPr txBox="1"/>
          <p:nvPr/>
        </p:nvSpPr>
        <p:spPr>
          <a:xfrm>
            <a:off x="404975" y="16848087"/>
            <a:ext cx="13610700" cy="8489439"/>
          </a:xfrm>
          <a:prstGeom prst="rect">
            <a:avLst/>
          </a:prstGeom>
          <a:solidFill>
            <a:schemeClr val="lt1"/>
          </a:solidFill>
          <a:ln w="76200" cap="flat" cmpd="sng">
            <a:solidFill>
              <a:schemeClr val="dk2"/>
            </a:solidFill>
            <a:prstDash val="solid"/>
            <a:miter lim="800000"/>
            <a:headEnd type="none" w="sm" len="sm"/>
            <a:tailEnd type="none" w="sm" len="sm"/>
          </a:ln>
        </p:spPr>
        <p:txBody>
          <a:bodyPr spcFirstLastPara="1" wrap="square" lIns="89550" tIns="44775" rIns="89550" bIns="44775" anchor="ctr" anchorCtr="0">
            <a:noAutofit/>
          </a:bodyPr>
          <a:lstStyle/>
          <a:p>
            <a:pPr marL="457200" indent="-342900">
              <a:lnSpc>
                <a:spcPct val="150000"/>
              </a:lnSpc>
              <a:buClr>
                <a:schemeClr val="dk1"/>
              </a:buClr>
              <a:buSzPts val="1800"/>
              <a:buFont typeface="Arial"/>
              <a:buChar char="●"/>
            </a:pPr>
            <a:r>
              <a:rPr lang="en-US" sz="1800" dirty="0">
                <a:solidFill>
                  <a:schemeClr val="dk1"/>
                </a:solidFill>
                <a:latin typeface="Helvetica" pitchFamily="2" charset="0"/>
              </a:rPr>
              <a:t>Injuries to the lateral-ligament complex caused by ankle inversion are the most common ankle sprains, often occurring during touchdown with excessive inversion and plantar flexion of the foot when landing on an uneven surface (</a:t>
            </a:r>
            <a:r>
              <a:rPr lang="en-US" sz="1800" dirty="0">
                <a:solidFill>
                  <a:schemeClr val="dk1"/>
                </a:solidFill>
                <a:highlight>
                  <a:schemeClr val="lt1"/>
                </a:highlight>
                <a:latin typeface="Helvetica" pitchFamily="2" charset="0"/>
              </a:rPr>
              <a:t>4</a:t>
            </a:r>
            <a:r>
              <a:rPr lang="en-US" sz="1800" dirty="0">
                <a:solidFill>
                  <a:schemeClr val="dk1"/>
                </a:solidFill>
                <a:latin typeface="Helvetica" pitchFamily="2" charset="0"/>
              </a:rPr>
              <a:t>,</a:t>
            </a:r>
            <a:r>
              <a:rPr lang="en-US" sz="1800" dirty="0">
                <a:solidFill>
                  <a:schemeClr val="dk1"/>
                </a:solidFill>
                <a:highlight>
                  <a:schemeClr val="lt1"/>
                </a:highlight>
                <a:latin typeface="Helvetica" pitchFamily="2" charset="0"/>
              </a:rPr>
              <a:t>3)</a:t>
            </a:r>
            <a:endParaRPr lang="en-US" sz="1800" dirty="0">
              <a:solidFill>
                <a:schemeClr val="dk1"/>
              </a:solidFill>
              <a:latin typeface="Helvetica" pitchFamily="2" charset="0"/>
            </a:endParaRPr>
          </a:p>
          <a:p>
            <a:pPr marL="457200" lvl="0" indent="-342900" algn="l" rtl="0">
              <a:lnSpc>
                <a:spcPct val="150000"/>
              </a:lnSpc>
              <a:spcBef>
                <a:spcPts val="0"/>
              </a:spcBef>
              <a:spcAft>
                <a:spcPts val="0"/>
              </a:spcAft>
              <a:buClr>
                <a:schemeClr val="dk1"/>
              </a:buClr>
              <a:buSzPts val="1800"/>
              <a:buChar char="●"/>
            </a:pPr>
            <a:r>
              <a:rPr lang="en-US" sz="1800" dirty="0">
                <a:solidFill>
                  <a:schemeClr val="dk1"/>
                </a:solidFill>
                <a:latin typeface="Helvetica" pitchFamily="2" charset="0"/>
              </a:rPr>
              <a:t>The function of a high-shoe collar, synonymously termed as high-top shoe, is to reduce excessive ankle supination and improve ankle stability during cutting and landing movements (</a:t>
            </a:r>
            <a:r>
              <a:rPr lang="en-US" sz="1800" dirty="0">
                <a:solidFill>
                  <a:schemeClr val="dk1"/>
                </a:solidFill>
                <a:highlight>
                  <a:schemeClr val="lt1"/>
                </a:highlight>
                <a:latin typeface="Helvetica" pitchFamily="2" charset="0"/>
              </a:rPr>
              <a:t>2</a:t>
            </a:r>
            <a:r>
              <a:rPr lang="en-US" sz="1800" dirty="0">
                <a:solidFill>
                  <a:schemeClr val="dk1"/>
                </a:solidFill>
                <a:latin typeface="Helvetica" pitchFamily="2" charset="0"/>
              </a:rPr>
              <a:t>). This is accomplished by reducing the range of motion in eversion and plantar flexion (</a:t>
            </a:r>
            <a:r>
              <a:rPr lang="en-US" sz="1800" dirty="0">
                <a:solidFill>
                  <a:schemeClr val="dk1"/>
                </a:solidFill>
                <a:highlight>
                  <a:schemeClr val="lt1"/>
                </a:highlight>
                <a:latin typeface="Helvetica" pitchFamily="2" charset="0"/>
              </a:rPr>
              <a:t>1</a:t>
            </a:r>
            <a:r>
              <a:rPr lang="en-US" sz="1800" dirty="0">
                <a:solidFill>
                  <a:schemeClr val="dk1"/>
                </a:solidFill>
                <a:latin typeface="Helvetica" pitchFamily="2" charset="0"/>
              </a:rPr>
              <a:t>)</a:t>
            </a:r>
            <a:endParaRPr sz="1800" dirty="0">
              <a:solidFill>
                <a:schemeClr val="dk1"/>
              </a:solidFill>
              <a:highlight>
                <a:schemeClr val="lt1"/>
              </a:highlight>
              <a:latin typeface="Helvetica" pitchFamily="2" charset="0"/>
            </a:endParaRPr>
          </a:p>
          <a:p>
            <a:pPr marL="457200" lvl="0" indent="-342900" algn="l" rtl="0">
              <a:lnSpc>
                <a:spcPct val="150000"/>
              </a:lnSpc>
              <a:spcBef>
                <a:spcPts val="0"/>
              </a:spcBef>
              <a:spcAft>
                <a:spcPts val="0"/>
              </a:spcAft>
              <a:buClr>
                <a:schemeClr val="dk1"/>
              </a:buClr>
              <a:buSzPts val="1800"/>
              <a:buChar char="●"/>
            </a:pPr>
            <a:r>
              <a:rPr lang="en-US" sz="1800" dirty="0">
                <a:solidFill>
                  <a:schemeClr val="dk1"/>
                </a:solidFill>
                <a:latin typeface="Helvetica" pitchFamily="2" charset="0"/>
              </a:rPr>
              <a:t>Prelanding muscle activity of the peroneus longus, peroneus brevis, and tibialis anterior have been termed “pre-activation or preparatory muscle activity” and have been found to contribute to restricting movements causing potential ankle sprains, such as plantar flexion and inversion of the ankle (</a:t>
            </a:r>
            <a:r>
              <a:rPr lang="en-US" sz="1800" dirty="0">
                <a:solidFill>
                  <a:schemeClr val="dk1"/>
                </a:solidFill>
                <a:highlight>
                  <a:schemeClr val="lt1"/>
                </a:highlight>
                <a:latin typeface="Helvetica" pitchFamily="2" charset="0"/>
              </a:rPr>
              <a:t>3</a:t>
            </a:r>
            <a:r>
              <a:rPr lang="en-US" sz="1800" dirty="0">
                <a:solidFill>
                  <a:schemeClr val="dk1"/>
                </a:solidFill>
                <a:latin typeface="Helvetica" pitchFamily="2" charset="0"/>
              </a:rPr>
              <a:t>). </a:t>
            </a:r>
            <a:endParaRPr sz="1800" dirty="0">
              <a:solidFill>
                <a:schemeClr val="dk1"/>
              </a:solidFill>
              <a:latin typeface="Helvetica" pitchFamily="2" charset="0"/>
            </a:endParaRPr>
          </a:p>
          <a:p>
            <a:pPr marL="457200" lvl="0" indent="-342900" algn="l" rtl="0">
              <a:lnSpc>
                <a:spcPct val="150000"/>
              </a:lnSpc>
              <a:spcBef>
                <a:spcPts val="0"/>
              </a:spcBef>
              <a:spcAft>
                <a:spcPts val="0"/>
              </a:spcAft>
              <a:buClr>
                <a:schemeClr val="dk1"/>
              </a:buClr>
              <a:buSzPts val="1800"/>
              <a:buChar char="●"/>
            </a:pPr>
            <a:r>
              <a:rPr lang="en-US" sz="1800" dirty="0">
                <a:solidFill>
                  <a:schemeClr val="dk1"/>
                </a:solidFill>
                <a:latin typeface="Helvetica" pitchFamily="2" charset="0"/>
              </a:rPr>
              <a:t>Shoes have been found to partially influence the timing and amplitude of evertor muscle activity before touchdown landing movements (</a:t>
            </a:r>
            <a:r>
              <a:rPr lang="en-US" sz="1800" dirty="0">
                <a:solidFill>
                  <a:schemeClr val="dk1"/>
                </a:solidFill>
                <a:highlight>
                  <a:schemeClr val="lt1"/>
                </a:highlight>
                <a:latin typeface="Helvetica" pitchFamily="2" charset="0"/>
              </a:rPr>
              <a:t>3</a:t>
            </a:r>
            <a:r>
              <a:rPr lang="en-US" sz="1800" dirty="0">
                <a:solidFill>
                  <a:schemeClr val="dk1"/>
                </a:solidFill>
                <a:latin typeface="Helvetica" pitchFamily="2" charset="0"/>
              </a:rPr>
              <a:t>). </a:t>
            </a:r>
            <a:r>
              <a:rPr lang="en-US" sz="1800" dirty="0">
                <a:solidFill>
                  <a:schemeClr val="dk1"/>
                </a:solidFill>
                <a:highlight>
                  <a:schemeClr val="lt1"/>
                </a:highlight>
                <a:latin typeface="Helvetica" pitchFamily="2" charset="0"/>
              </a:rPr>
              <a:t>Theoretically, earlier onsets </a:t>
            </a:r>
            <a:r>
              <a:rPr lang="en-US" sz="1800" dirty="0">
                <a:solidFill>
                  <a:schemeClr val="dk1"/>
                </a:solidFill>
                <a:latin typeface="Helvetica" pitchFamily="2" charset="0"/>
              </a:rPr>
              <a:t>and larger amplitudes of pre-landing EMG activity are considered crucial to prepare the foot positioning at touch-down (3).</a:t>
            </a:r>
            <a:endParaRPr sz="1800" dirty="0">
              <a:solidFill>
                <a:schemeClr val="dk1"/>
              </a:solidFill>
              <a:latin typeface="Helvetica" pitchFamily="2" charset="0"/>
            </a:endParaRPr>
          </a:p>
          <a:p>
            <a:pPr marL="457200" lvl="0" indent="-342900" algn="l" rtl="0">
              <a:lnSpc>
                <a:spcPct val="150000"/>
              </a:lnSpc>
              <a:spcBef>
                <a:spcPts val="0"/>
              </a:spcBef>
              <a:spcAft>
                <a:spcPts val="0"/>
              </a:spcAft>
              <a:buClr>
                <a:schemeClr val="dk1"/>
              </a:buClr>
              <a:buSzPts val="1800"/>
              <a:buChar char="●"/>
            </a:pPr>
            <a:r>
              <a:rPr lang="en-US" sz="1800" dirty="0">
                <a:solidFill>
                  <a:schemeClr val="dk1"/>
                </a:solidFill>
                <a:latin typeface="Helvetica" pitchFamily="2" charset="0"/>
              </a:rPr>
              <a:t>While high top shoes have been found to reduce ankle range of motion, and consequently, improve ankle stability, they have also resulted in significantly later onset times of the tibialis anterior and peroneus brevis muscle activity, and decreased prelanding EMG activation of the ankle evertor muscle on an inverted surface (2,3).</a:t>
            </a:r>
            <a:endParaRPr sz="1800" dirty="0">
              <a:solidFill>
                <a:schemeClr val="dk1"/>
              </a:solidFill>
              <a:latin typeface="Helvetica" pitchFamily="2" charset="0"/>
            </a:endParaRPr>
          </a:p>
          <a:p>
            <a:pPr marL="457200" lvl="0" indent="-317500" algn="l" rtl="0">
              <a:lnSpc>
                <a:spcPct val="150000"/>
              </a:lnSpc>
              <a:spcBef>
                <a:spcPts val="0"/>
              </a:spcBef>
              <a:spcAft>
                <a:spcPts val="0"/>
              </a:spcAft>
              <a:buClr>
                <a:schemeClr val="dk1"/>
              </a:buClr>
              <a:buSzPts val="1400"/>
              <a:buFont typeface="Times New Roman"/>
              <a:buChar char="●"/>
            </a:pPr>
            <a:r>
              <a:rPr lang="en-US" sz="2000" b="1" u="sng" dirty="0">
                <a:solidFill>
                  <a:schemeClr val="dk1"/>
                </a:solidFill>
                <a:latin typeface="Helvetica" pitchFamily="2" charset="0"/>
              </a:rPr>
              <a:t>Purpose:</a:t>
            </a:r>
            <a:r>
              <a:rPr lang="en-US" sz="1800" b="1" dirty="0">
                <a:solidFill>
                  <a:schemeClr val="dk1"/>
                </a:solidFill>
                <a:latin typeface="Helvetica" pitchFamily="2" charset="0"/>
              </a:rPr>
              <a:t>  </a:t>
            </a:r>
            <a:r>
              <a:rPr lang="en-US" sz="1800" dirty="0">
                <a:solidFill>
                  <a:schemeClr val="dk1"/>
                </a:solidFill>
                <a:latin typeface="Helvetica" pitchFamily="2" charset="0"/>
              </a:rPr>
              <a:t>Prove methodology to determine the differences in ankle support between high top and low top shoes, while analyzing the effects of ankle stabilizing muscle activity during landing. More specifically, while analyzing the reason there is more, less, or no difference in muscular activity between high and low top shoes.</a:t>
            </a:r>
            <a:r>
              <a:rPr lang="en-US" sz="1800" b="1" dirty="0">
                <a:solidFill>
                  <a:schemeClr val="dk1"/>
                </a:solidFill>
                <a:latin typeface="Helvetica" pitchFamily="2" charset="0"/>
              </a:rPr>
              <a:t> </a:t>
            </a:r>
            <a:endParaRPr sz="1800" b="1" dirty="0">
              <a:solidFill>
                <a:schemeClr val="dk1"/>
              </a:solidFill>
              <a:latin typeface="Helvetica" pitchFamily="2" charset="0"/>
            </a:endParaRPr>
          </a:p>
          <a:p>
            <a:pPr marL="457200" lvl="0" indent="-342900" algn="l" rtl="0">
              <a:lnSpc>
                <a:spcPct val="150000"/>
              </a:lnSpc>
              <a:spcBef>
                <a:spcPts val="0"/>
              </a:spcBef>
              <a:spcAft>
                <a:spcPts val="0"/>
              </a:spcAft>
              <a:buClr>
                <a:schemeClr val="dk1"/>
              </a:buClr>
              <a:buSzPts val="1800"/>
              <a:buChar char="●"/>
            </a:pPr>
            <a:r>
              <a:rPr lang="en-US" sz="1800" dirty="0">
                <a:solidFill>
                  <a:schemeClr val="dk1"/>
                </a:solidFill>
                <a:latin typeface="Helvetica" pitchFamily="2" charset="0"/>
              </a:rPr>
              <a:t>We hypothesized that methodology  supports idea that 1) low top shoes will provide the same amount of stability to the ankle as the high-top shoe, and 2) There will be more muscle activity of the tibialis anterior, peroneus brevis, and peroneus longus in a low top shoe than compared to the high-top shoe.</a:t>
            </a:r>
            <a:endParaRPr sz="1800" dirty="0">
              <a:latin typeface="Helvetica" pitchFamily="2" charset="0"/>
            </a:endParaRPr>
          </a:p>
        </p:txBody>
      </p:sp>
      <p:sp>
        <p:nvSpPr>
          <p:cNvPr id="97" name="Google Shape;97;p1"/>
          <p:cNvSpPr txBox="1"/>
          <p:nvPr/>
        </p:nvSpPr>
        <p:spPr>
          <a:xfrm>
            <a:off x="503917" y="6243680"/>
            <a:ext cx="13356600" cy="1000500"/>
          </a:xfrm>
          <a:prstGeom prst="rect">
            <a:avLst/>
          </a:prstGeom>
          <a:solidFill>
            <a:srgbClr val="0D3D66"/>
          </a:solidFill>
          <a:ln>
            <a:noFill/>
          </a:ln>
        </p:spPr>
        <p:txBody>
          <a:bodyPr spcFirstLastPara="1" wrap="square" lIns="89550" tIns="44775" rIns="89550" bIns="44775" anchor="t" anchorCtr="0">
            <a:spAutoFit/>
          </a:bodyPr>
          <a:lstStyle/>
          <a:p>
            <a:pPr marL="0" marR="0" lvl="0" indent="0" algn="ctr" rtl="0">
              <a:spcBef>
                <a:spcPts val="0"/>
              </a:spcBef>
              <a:spcAft>
                <a:spcPts val="0"/>
              </a:spcAft>
              <a:buNone/>
            </a:pPr>
            <a:r>
              <a:rPr lang="en-US" sz="5914" b="1" i="0" u="none" strike="noStrike" cap="none">
                <a:solidFill>
                  <a:srgbClr val="FFFFFF"/>
                </a:solidFill>
                <a:latin typeface="Helvetica" pitchFamily="2" charset="0"/>
                <a:ea typeface="Helvetica Neue"/>
                <a:cs typeface="Helvetica Neue"/>
                <a:sym typeface="Helvetica Neue"/>
              </a:rPr>
              <a:t>Abstract</a:t>
            </a:r>
            <a:endParaRPr sz="5914" b="0" i="0" u="none" strike="noStrike" cap="none">
              <a:solidFill>
                <a:srgbClr val="FFFFFF"/>
              </a:solidFill>
              <a:latin typeface="Helvetica" pitchFamily="2" charset="0"/>
              <a:ea typeface="Helvetica Neue"/>
              <a:cs typeface="Helvetica Neue"/>
              <a:sym typeface="Helvetica Neue"/>
            </a:endParaRPr>
          </a:p>
        </p:txBody>
      </p:sp>
      <p:sp>
        <p:nvSpPr>
          <p:cNvPr id="98" name="Google Shape;98;p1"/>
          <p:cNvSpPr txBox="1"/>
          <p:nvPr/>
        </p:nvSpPr>
        <p:spPr>
          <a:xfrm>
            <a:off x="404975" y="26544600"/>
            <a:ext cx="13610700" cy="6210600"/>
          </a:xfrm>
          <a:prstGeom prst="rect">
            <a:avLst/>
          </a:prstGeom>
          <a:solidFill>
            <a:schemeClr val="lt1"/>
          </a:solidFill>
          <a:ln w="76200" cap="flat" cmpd="sng">
            <a:solidFill>
              <a:schemeClr val="dk2"/>
            </a:solidFill>
            <a:prstDash val="solid"/>
            <a:miter lim="800000"/>
            <a:headEnd type="none" w="sm" len="sm"/>
            <a:tailEnd type="none" w="sm" len="sm"/>
          </a:ln>
        </p:spPr>
        <p:txBody>
          <a:bodyPr spcFirstLastPara="1" wrap="square" lIns="89550" tIns="44775" rIns="89550" bIns="44775" anchor="ctr" anchorCtr="0">
            <a:noAutofit/>
          </a:bodyPr>
          <a:lstStyle/>
          <a:p>
            <a:pPr marL="457200" lvl="0" indent="-342900" algn="l" rtl="0">
              <a:lnSpc>
                <a:spcPct val="150000"/>
              </a:lnSpc>
              <a:spcBef>
                <a:spcPts val="0"/>
              </a:spcBef>
              <a:spcAft>
                <a:spcPts val="0"/>
              </a:spcAft>
              <a:buClr>
                <a:schemeClr val="dk1"/>
              </a:buClr>
              <a:buSzPts val="1800"/>
              <a:buFont typeface="Times New Roman"/>
              <a:buChar char="●"/>
            </a:pPr>
            <a:r>
              <a:rPr lang="en-US" sz="1800" b="1" u="sng" dirty="0">
                <a:solidFill>
                  <a:schemeClr val="dk1"/>
                </a:solidFill>
              </a:rPr>
              <a:t>Participants Selection</a:t>
            </a:r>
            <a:r>
              <a:rPr lang="en-US" sz="1800" dirty="0">
                <a:solidFill>
                  <a:schemeClr val="dk1"/>
                </a:solidFill>
              </a:rPr>
              <a:t>: 30 male and female participants were proposed for this study. Participants were to be selected from Gonzaga University under the criteria that  participants consistently play basketball at least one time per week or have participated in a previous regularly organized basketball experience. For this pilot study and methodological analysis, participants consisted of two male and two female researchers from Gonzaga University. Participant exposure to basketball ranged from frequent to no exposure.</a:t>
            </a:r>
            <a:endParaRPr sz="1800" dirty="0">
              <a:solidFill>
                <a:schemeClr val="dk1"/>
              </a:solidFill>
            </a:endParaRPr>
          </a:p>
          <a:p>
            <a:pPr marL="457200" lvl="0" indent="-342900" algn="l" rtl="0">
              <a:lnSpc>
                <a:spcPct val="150000"/>
              </a:lnSpc>
              <a:spcBef>
                <a:spcPts val="0"/>
              </a:spcBef>
              <a:spcAft>
                <a:spcPts val="0"/>
              </a:spcAft>
              <a:buClr>
                <a:schemeClr val="dk1"/>
              </a:buClr>
              <a:buSzPts val="1800"/>
              <a:buFont typeface="Times New Roman"/>
              <a:buChar char="●"/>
            </a:pPr>
            <a:r>
              <a:rPr lang="en-US" sz="1800" b="1" u="sng" dirty="0">
                <a:solidFill>
                  <a:schemeClr val="dk1"/>
                </a:solidFill>
              </a:rPr>
              <a:t>Anthropometrics</a:t>
            </a:r>
            <a:r>
              <a:rPr lang="en-US" sz="1800" dirty="0">
                <a:solidFill>
                  <a:schemeClr val="dk1"/>
                </a:solidFill>
              </a:rPr>
              <a:t>: Height (m) and weight (kg) was collected using a scale with a stadiometer. BMI was then calculated using the following formula: BMI = weight (kg) / height (m). Body fat percent was collected using a bioelectrical impedance analyzer. </a:t>
            </a:r>
            <a:endParaRPr sz="1800" dirty="0">
              <a:solidFill>
                <a:schemeClr val="dk1"/>
              </a:solidFill>
            </a:endParaRPr>
          </a:p>
          <a:p>
            <a:pPr marL="457200" lvl="0" indent="-342900" algn="l" rtl="0">
              <a:lnSpc>
                <a:spcPct val="150000"/>
              </a:lnSpc>
              <a:spcBef>
                <a:spcPts val="0"/>
              </a:spcBef>
              <a:spcAft>
                <a:spcPts val="0"/>
              </a:spcAft>
              <a:buClr>
                <a:schemeClr val="dk1"/>
              </a:buClr>
              <a:buSzPts val="1800"/>
              <a:buFont typeface="Times New Roman"/>
              <a:buChar char="●"/>
            </a:pPr>
            <a:r>
              <a:rPr lang="en-US" sz="1800" b="1" u="sng" dirty="0">
                <a:solidFill>
                  <a:schemeClr val="dk1"/>
                </a:solidFill>
              </a:rPr>
              <a:t>Shoes</a:t>
            </a:r>
            <a:r>
              <a:rPr lang="en-US" sz="1800" dirty="0">
                <a:solidFill>
                  <a:schemeClr val="dk1"/>
                </a:solidFill>
              </a:rPr>
              <a:t>: The four participants each attained one low collar and one high collar shoe. Female shoe sizes ranged from 6 to 8.5. Male shoe sizes ranged from 10.5-12.</a:t>
            </a:r>
            <a:endParaRPr sz="1800" dirty="0">
              <a:solidFill>
                <a:schemeClr val="dk1"/>
              </a:solidFill>
            </a:endParaRPr>
          </a:p>
          <a:p>
            <a:pPr marL="457200" lvl="0" indent="-342900" algn="l" rtl="0">
              <a:lnSpc>
                <a:spcPct val="150000"/>
              </a:lnSpc>
              <a:spcBef>
                <a:spcPts val="0"/>
              </a:spcBef>
              <a:spcAft>
                <a:spcPts val="0"/>
              </a:spcAft>
              <a:buClr>
                <a:schemeClr val="dk1"/>
              </a:buClr>
              <a:buSzPts val="1800"/>
              <a:buFont typeface="Times New Roman"/>
              <a:buChar char="●"/>
            </a:pPr>
            <a:r>
              <a:rPr lang="en-US" sz="1800" b="1" u="sng" dirty="0">
                <a:solidFill>
                  <a:schemeClr val="dk1"/>
                </a:solidFill>
              </a:rPr>
              <a:t>Anatomical Stimulation Test</a:t>
            </a:r>
            <a:r>
              <a:rPr lang="en-US" sz="1800" dirty="0">
                <a:solidFill>
                  <a:schemeClr val="dk1"/>
                </a:solidFill>
              </a:rPr>
              <a:t>: A shoe tied on a mannequin leg was suspended to a table with a force transducer resting next to the leg on the table (Figure 2). Force was applied to two locations on the lateral side of the shoe sole, at the heel (80% from the front of the shoe) and at the forefoot (20% from the front of the shoe). The force it takes to displace a high top and low top shoe to a 30° inversion angle was recorded.  Two forces were initially recorded; the first 10° of displacement, the final 20° of displacement. Those two forces were summed together to determine the whole 30° of displacement.</a:t>
            </a:r>
            <a:endParaRPr sz="1800" dirty="0">
              <a:solidFill>
                <a:schemeClr val="dk1"/>
              </a:solidFill>
            </a:endParaRPr>
          </a:p>
          <a:p>
            <a:pPr marL="0" lvl="0" indent="0" algn="l" rtl="0">
              <a:lnSpc>
                <a:spcPct val="150000"/>
              </a:lnSpc>
              <a:spcBef>
                <a:spcPts val="0"/>
              </a:spcBef>
              <a:spcAft>
                <a:spcPts val="0"/>
              </a:spcAft>
              <a:buNone/>
            </a:pPr>
            <a:endParaRPr sz="1800" dirty="0"/>
          </a:p>
        </p:txBody>
      </p:sp>
      <p:sp>
        <p:nvSpPr>
          <p:cNvPr id="99" name="Google Shape;99;p1"/>
          <p:cNvSpPr txBox="1"/>
          <p:nvPr/>
        </p:nvSpPr>
        <p:spPr>
          <a:xfrm>
            <a:off x="28635225" y="26597592"/>
            <a:ext cx="15087600" cy="3646500"/>
          </a:xfrm>
          <a:prstGeom prst="rect">
            <a:avLst/>
          </a:prstGeom>
          <a:solidFill>
            <a:schemeClr val="lt1"/>
          </a:solidFill>
          <a:ln w="76200" cap="flat" cmpd="sng">
            <a:solidFill>
              <a:schemeClr val="dk2"/>
            </a:solidFill>
            <a:prstDash val="solid"/>
            <a:miter lim="800000"/>
            <a:headEnd type="none" w="sm" len="sm"/>
            <a:tailEnd type="none" w="sm" len="sm"/>
          </a:ln>
        </p:spPr>
        <p:txBody>
          <a:bodyPr spcFirstLastPara="1" wrap="square" lIns="89550" tIns="44775" rIns="89550" bIns="44775" anchor="ctr" anchorCtr="0">
            <a:noAutofit/>
          </a:bodyPr>
          <a:lstStyle/>
          <a:p>
            <a:pPr marL="0" lvl="0" indent="0" algn="l" rtl="0">
              <a:lnSpc>
                <a:spcPct val="150000"/>
              </a:lnSpc>
              <a:spcBef>
                <a:spcPts val="0"/>
              </a:spcBef>
              <a:spcAft>
                <a:spcPts val="0"/>
              </a:spcAft>
              <a:buSzPts val="1100"/>
              <a:buNone/>
            </a:pPr>
            <a:r>
              <a:rPr lang="en-US" sz="1800" b="1" dirty="0">
                <a:solidFill>
                  <a:schemeClr val="dk1"/>
                </a:solidFill>
                <a:highlight>
                  <a:schemeClr val="lt1"/>
                </a:highlight>
                <a:latin typeface="Helvetica" pitchFamily="2" charset="0"/>
              </a:rPr>
              <a:t>1.</a:t>
            </a:r>
            <a:r>
              <a:rPr lang="en-US" sz="1800" dirty="0">
                <a:solidFill>
                  <a:schemeClr val="dk1"/>
                </a:solidFill>
                <a:highlight>
                  <a:schemeClr val="lt1"/>
                </a:highlight>
                <a:latin typeface="Helvetica" pitchFamily="2" charset="0"/>
              </a:rPr>
              <a:t> Brizuela, G., Llana, S., Ferrandis, R., &amp; Garcia-</a:t>
            </a:r>
            <a:r>
              <a:rPr lang="en-US" sz="1800" dirty="0" err="1">
                <a:solidFill>
                  <a:schemeClr val="dk1"/>
                </a:solidFill>
                <a:highlight>
                  <a:schemeClr val="lt1"/>
                </a:highlight>
                <a:latin typeface="Helvetica" pitchFamily="2" charset="0"/>
              </a:rPr>
              <a:t>Belenguer</a:t>
            </a:r>
            <a:r>
              <a:rPr lang="en-US" sz="1800" dirty="0">
                <a:solidFill>
                  <a:schemeClr val="dk1"/>
                </a:solidFill>
                <a:highlight>
                  <a:schemeClr val="lt1"/>
                </a:highlight>
                <a:latin typeface="Helvetica" pitchFamily="2" charset="0"/>
              </a:rPr>
              <a:t>, A. C. (1997). The influence of basketball shoes with increased ankle support on shock attenuation and performance in running and jumping. </a:t>
            </a:r>
            <a:r>
              <a:rPr lang="en-US" sz="1800" i="1" dirty="0">
                <a:solidFill>
                  <a:schemeClr val="dk1"/>
                </a:solidFill>
                <a:highlight>
                  <a:schemeClr val="lt1"/>
                </a:highlight>
                <a:latin typeface="Helvetica" pitchFamily="2" charset="0"/>
              </a:rPr>
              <a:t>Journal of Sports Sciences</a:t>
            </a:r>
            <a:r>
              <a:rPr lang="en-US" sz="1800" dirty="0">
                <a:solidFill>
                  <a:schemeClr val="dk1"/>
                </a:solidFill>
                <a:highlight>
                  <a:schemeClr val="lt1"/>
                </a:highlight>
                <a:latin typeface="Helvetica" pitchFamily="2" charset="0"/>
              </a:rPr>
              <a:t>, </a:t>
            </a:r>
            <a:r>
              <a:rPr lang="en-US" sz="1800" i="1" dirty="0">
                <a:solidFill>
                  <a:schemeClr val="dk1"/>
                </a:solidFill>
                <a:highlight>
                  <a:schemeClr val="lt1"/>
                </a:highlight>
                <a:latin typeface="Helvetica" pitchFamily="2" charset="0"/>
              </a:rPr>
              <a:t>15</a:t>
            </a:r>
            <a:r>
              <a:rPr lang="en-US" sz="1800" dirty="0">
                <a:solidFill>
                  <a:schemeClr val="dk1"/>
                </a:solidFill>
                <a:highlight>
                  <a:schemeClr val="lt1"/>
                </a:highlight>
                <a:latin typeface="Helvetica" pitchFamily="2" charset="0"/>
              </a:rPr>
              <a:t>(5), 505–515.   </a:t>
            </a:r>
            <a:endParaRPr sz="1800" dirty="0">
              <a:solidFill>
                <a:schemeClr val="dk1"/>
              </a:solidFill>
              <a:highlight>
                <a:schemeClr val="lt1"/>
              </a:highlight>
              <a:latin typeface="Helvetica" pitchFamily="2" charset="0"/>
            </a:endParaRPr>
          </a:p>
          <a:p>
            <a:pPr marL="0" lvl="0" indent="0" algn="l" rtl="0">
              <a:lnSpc>
                <a:spcPct val="150000"/>
              </a:lnSpc>
              <a:spcBef>
                <a:spcPts val="0"/>
              </a:spcBef>
              <a:spcAft>
                <a:spcPts val="0"/>
              </a:spcAft>
              <a:buSzPts val="1100"/>
              <a:buNone/>
            </a:pPr>
            <a:r>
              <a:rPr lang="en-US" sz="1800" dirty="0">
                <a:solidFill>
                  <a:schemeClr val="dk1"/>
                </a:solidFill>
                <a:highlight>
                  <a:schemeClr val="lt1"/>
                </a:highlight>
                <a:latin typeface="Helvetica" pitchFamily="2" charset="0"/>
              </a:rPr>
              <a:t> </a:t>
            </a:r>
            <a:r>
              <a:rPr lang="en-US" sz="1800" b="1" dirty="0">
                <a:solidFill>
                  <a:schemeClr val="dk1"/>
                </a:solidFill>
                <a:highlight>
                  <a:schemeClr val="lt1"/>
                </a:highlight>
                <a:latin typeface="Helvetica" pitchFamily="2" charset="0"/>
              </a:rPr>
              <a:t>2.</a:t>
            </a:r>
            <a:r>
              <a:rPr lang="en-US" sz="1800" dirty="0">
                <a:solidFill>
                  <a:schemeClr val="dk1"/>
                </a:solidFill>
                <a:highlight>
                  <a:schemeClr val="lt1"/>
                </a:highlight>
                <a:latin typeface="Helvetica" pitchFamily="2" charset="0"/>
              </a:rPr>
              <a:t> Frederick, E. C. (1995, June). Biomechanical requirements of basketball shoes. In </a:t>
            </a:r>
            <a:r>
              <a:rPr lang="en-US" sz="1800" i="1" dirty="0">
                <a:solidFill>
                  <a:schemeClr val="dk1"/>
                </a:solidFill>
                <a:latin typeface="Helvetica" pitchFamily="2" charset="0"/>
              </a:rPr>
              <a:t>Proceedings of the second symposium of the ISB working group on functional footwear</a:t>
            </a:r>
            <a:r>
              <a:rPr lang="en-US" sz="1800" dirty="0">
                <a:solidFill>
                  <a:schemeClr val="dk1"/>
                </a:solidFill>
                <a:highlight>
                  <a:schemeClr val="lt1"/>
                </a:highlight>
                <a:latin typeface="Helvetica" pitchFamily="2" charset="0"/>
              </a:rPr>
              <a:t> (pp. 18-19). Cologne: International Society of Biomechanics.</a:t>
            </a:r>
            <a:endParaRPr sz="1800" dirty="0">
              <a:solidFill>
                <a:schemeClr val="dk1"/>
              </a:solidFill>
              <a:highlight>
                <a:schemeClr val="lt1"/>
              </a:highlight>
              <a:latin typeface="Helvetica" pitchFamily="2" charset="0"/>
            </a:endParaRPr>
          </a:p>
          <a:p>
            <a:pPr marL="0" lvl="0" indent="0" algn="l" rtl="0">
              <a:lnSpc>
                <a:spcPct val="150000"/>
              </a:lnSpc>
              <a:spcBef>
                <a:spcPts val="0"/>
              </a:spcBef>
              <a:spcAft>
                <a:spcPts val="0"/>
              </a:spcAft>
              <a:buSzPts val="1100"/>
              <a:buNone/>
            </a:pPr>
            <a:r>
              <a:rPr lang="en-US" sz="1800" dirty="0">
                <a:solidFill>
                  <a:schemeClr val="dk1"/>
                </a:solidFill>
                <a:highlight>
                  <a:schemeClr val="lt1"/>
                </a:highlight>
                <a:latin typeface="Helvetica" pitchFamily="2" charset="0"/>
              </a:rPr>
              <a:t> </a:t>
            </a:r>
            <a:r>
              <a:rPr lang="en-US" sz="1800" b="1" dirty="0">
                <a:solidFill>
                  <a:schemeClr val="dk1"/>
                </a:solidFill>
                <a:highlight>
                  <a:schemeClr val="lt1"/>
                </a:highlight>
                <a:latin typeface="Helvetica" pitchFamily="2" charset="0"/>
              </a:rPr>
              <a:t>3.</a:t>
            </a:r>
            <a:r>
              <a:rPr lang="en-US" sz="1800" dirty="0">
                <a:solidFill>
                  <a:schemeClr val="dk1"/>
                </a:solidFill>
                <a:highlight>
                  <a:schemeClr val="lt1"/>
                </a:highlight>
                <a:latin typeface="Helvetica" pitchFamily="2" charset="0"/>
              </a:rPr>
              <a:t>  Fu, W., Fang, Y., Liu, Y., &amp; Hou, J. (2014). The effect of high-top and low-top shoes on ankle inversion kinematics and muscle activation in landing on a tilted surface.</a:t>
            </a:r>
            <a:r>
              <a:rPr lang="en-US" sz="1800" i="1" dirty="0">
                <a:solidFill>
                  <a:schemeClr val="dk1"/>
                </a:solidFill>
                <a:highlight>
                  <a:schemeClr val="lt1"/>
                </a:highlight>
                <a:latin typeface="Helvetica" pitchFamily="2" charset="0"/>
              </a:rPr>
              <a:t> Journal of Foot and Ankle Research, 7</a:t>
            </a:r>
            <a:r>
              <a:rPr lang="en-US" sz="1800" dirty="0">
                <a:solidFill>
                  <a:schemeClr val="dk1"/>
                </a:solidFill>
                <a:highlight>
                  <a:schemeClr val="lt1"/>
                </a:highlight>
                <a:latin typeface="Helvetica" pitchFamily="2" charset="0"/>
              </a:rPr>
              <a:t>(1), 14.   </a:t>
            </a:r>
            <a:endParaRPr sz="1800" dirty="0">
              <a:solidFill>
                <a:schemeClr val="dk1"/>
              </a:solidFill>
              <a:highlight>
                <a:schemeClr val="lt1"/>
              </a:highlight>
              <a:latin typeface="Helvetica" pitchFamily="2" charset="0"/>
            </a:endParaRPr>
          </a:p>
          <a:p>
            <a:pPr marL="0" lvl="0" indent="0" algn="l" rtl="0">
              <a:lnSpc>
                <a:spcPct val="150000"/>
              </a:lnSpc>
              <a:spcBef>
                <a:spcPts val="0"/>
              </a:spcBef>
              <a:spcAft>
                <a:spcPts val="0"/>
              </a:spcAft>
              <a:buClr>
                <a:schemeClr val="dk1"/>
              </a:buClr>
              <a:buSzPts val="1100"/>
              <a:buFont typeface="Arial"/>
              <a:buNone/>
            </a:pPr>
            <a:r>
              <a:rPr lang="en-US" sz="1800" b="1" dirty="0">
                <a:solidFill>
                  <a:schemeClr val="dk1"/>
                </a:solidFill>
                <a:highlight>
                  <a:schemeClr val="lt1"/>
                </a:highlight>
                <a:latin typeface="Helvetica" pitchFamily="2" charset="0"/>
              </a:rPr>
              <a:t>4.</a:t>
            </a:r>
            <a:r>
              <a:rPr lang="en-US" sz="1800" dirty="0">
                <a:solidFill>
                  <a:schemeClr val="dk1"/>
                </a:solidFill>
                <a:highlight>
                  <a:schemeClr val="lt1"/>
                </a:highlight>
                <a:latin typeface="Helvetica" pitchFamily="2" charset="0"/>
              </a:rPr>
              <a:t> Lynch, S. A. (2002). Assessment of the injured ankle in the athlete. </a:t>
            </a:r>
            <a:r>
              <a:rPr lang="en-US" sz="1800" i="1" dirty="0">
                <a:solidFill>
                  <a:schemeClr val="dk1"/>
                </a:solidFill>
                <a:highlight>
                  <a:schemeClr val="lt1"/>
                </a:highlight>
                <a:latin typeface="Helvetica" pitchFamily="2" charset="0"/>
              </a:rPr>
              <a:t>Journal of Athletic Training, </a:t>
            </a:r>
            <a:r>
              <a:rPr lang="en-US" sz="1800" dirty="0">
                <a:solidFill>
                  <a:schemeClr val="dk1"/>
                </a:solidFill>
                <a:highlight>
                  <a:schemeClr val="lt1"/>
                </a:highlight>
                <a:latin typeface="Helvetica" pitchFamily="2" charset="0"/>
              </a:rPr>
              <a:t>37(4), 406-412. Retrieved from PubMed database. Retrieved from </a:t>
            </a:r>
            <a:r>
              <a:rPr lang="en-US" sz="1800" u="sng" dirty="0">
                <a:solidFill>
                  <a:schemeClr val="dk1"/>
                </a:solidFill>
                <a:highlight>
                  <a:schemeClr val="lt1"/>
                </a:highlight>
                <a:latin typeface="Helvetica" pitchFamily="2" charset="0"/>
                <a:hlinkClick r:id="rId5">
                  <a:extLst>
                    <a:ext uri="{A12FA001-AC4F-418D-AE19-62706E023703}">
                      <ahyp:hlinkClr xmlns:ahyp="http://schemas.microsoft.com/office/drawing/2018/hyperlinkcolor" val="tx"/>
                    </a:ext>
                  </a:extLst>
                </a:hlinkClick>
              </a:rPr>
              <a:t>https://www.ncbi.nlm.nih.</a:t>
            </a:r>
            <a:endParaRPr sz="2400" b="0" i="0" u="none" strike="noStrike" cap="none" dirty="0">
              <a:solidFill>
                <a:srgbClr val="000000"/>
              </a:solidFill>
              <a:latin typeface="Helvetica" pitchFamily="2" charset="0"/>
              <a:ea typeface="Helvetica Neue"/>
              <a:cs typeface="Helvetica Neue"/>
              <a:sym typeface="Helvetica Neue"/>
            </a:endParaRPr>
          </a:p>
        </p:txBody>
      </p:sp>
      <p:sp>
        <p:nvSpPr>
          <p:cNvPr id="100" name="Google Shape;100;p1"/>
          <p:cNvSpPr txBox="1"/>
          <p:nvPr/>
        </p:nvSpPr>
        <p:spPr>
          <a:xfrm>
            <a:off x="14332919" y="6242286"/>
            <a:ext cx="13792200" cy="1000500"/>
          </a:xfrm>
          <a:prstGeom prst="rect">
            <a:avLst/>
          </a:prstGeom>
          <a:solidFill>
            <a:srgbClr val="0D3D66"/>
          </a:solidFill>
          <a:ln>
            <a:noFill/>
          </a:ln>
        </p:spPr>
        <p:txBody>
          <a:bodyPr spcFirstLastPara="1" wrap="square" lIns="89550" tIns="44775" rIns="89550" bIns="44775" anchor="t" anchorCtr="0">
            <a:spAutoFit/>
          </a:bodyPr>
          <a:lstStyle/>
          <a:p>
            <a:pPr marL="0" marR="0" lvl="0" indent="0" algn="ctr" rtl="0">
              <a:spcBef>
                <a:spcPts val="0"/>
              </a:spcBef>
              <a:spcAft>
                <a:spcPts val="0"/>
              </a:spcAft>
              <a:buNone/>
            </a:pPr>
            <a:r>
              <a:rPr lang="en-US" sz="5914" b="1">
                <a:solidFill>
                  <a:srgbClr val="FFFFFF"/>
                </a:solidFill>
                <a:latin typeface="Helvetica" pitchFamily="2" charset="0"/>
                <a:ea typeface="Helvetica Neue"/>
                <a:cs typeface="Helvetica Neue"/>
                <a:sym typeface="Helvetica Neue"/>
              </a:rPr>
              <a:t>Methods</a:t>
            </a:r>
            <a:endParaRPr sz="5914" b="0" i="0" u="none" strike="noStrike" cap="none">
              <a:solidFill>
                <a:srgbClr val="FFFFFF"/>
              </a:solidFill>
              <a:latin typeface="Helvetica" pitchFamily="2" charset="0"/>
              <a:ea typeface="Helvetica Neue"/>
              <a:cs typeface="Helvetica Neue"/>
              <a:sym typeface="Helvetica Neue"/>
            </a:endParaRPr>
          </a:p>
        </p:txBody>
      </p:sp>
      <p:sp>
        <p:nvSpPr>
          <p:cNvPr id="101" name="Google Shape;101;p1"/>
          <p:cNvSpPr txBox="1"/>
          <p:nvPr/>
        </p:nvSpPr>
        <p:spPr>
          <a:xfrm>
            <a:off x="28573208" y="31511766"/>
            <a:ext cx="15087600" cy="1157623"/>
          </a:xfrm>
          <a:prstGeom prst="rect">
            <a:avLst/>
          </a:prstGeom>
          <a:solidFill>
            <a:schemeClr val="lt1"/>
          </a:solidFill>
          <a:ln w="76200" cap="flat" cmpd="sng">
            <a:solidFill>
              <a:schemeClr val="dk2"/>
            </a:solidFill>
            <a:prstDash val="solid"/>
            <a:miter lim="800000"/>
            <a:headEnd type="none" w="sm" len="sm"/>
            <a:tailEnd type="none" w="sm" len="sm"/>
          </a:ln>
        </p:spPr>
        <p:txBody>
          <a:bodyPr spcFirstLastPara="1" wrap="square" lIns="89550" tIns="44775" rIns="89550" bIns="44775" anchor="ctr" anchorCtr="0">
            <a:noAutofit/>
          </a:bodyPr>
          <a:lstStyle/>
          <a:p>
            <a:pPr marL="0" lvl="0" indent="0" algn="l" rtl="0">
              <a:lnSpc>
                <a:spcPct val="150000"/>
              </a:lnSpc>
              <a:spcBef>
                <a:spcPts val="0"/>
              </a:spcBef>
              <a:spcAft>
                <a:spcPts val="0"/>
              </a:spcAft>
              <a:buClr>
                <a:schemeClr val="dk1"/>
              </a:buClr>
              <a:buSzPts val="1100"/>
              <a:buFont typeface="Arial"/>
              <a:buNone/>
            </a:pPr>
            <a:r>
              <a:rPr lang="en-US" sz="1800" dirty="0">
                <a:solidFill>
                  <a:schemeClr val="dk1"/>
                </a:solidFill>
                <a:highlight>
                  <a:srgbClr val="FFFFFF"/>
                </a:highlight>
                <a:latin typeface="Helvetica" pitchFamily="2" charset="0"/>
              </a:rPr>
              <a:t>Our group would like to thank Ryan McCulloch for building the drop-box platform used for the drop box stability testing, as well as the making the force transducer used for measuring force applied to the shoes on the mannequin leg.  </a:t>
            </a:r>
            <a:endParaRPr sz="1800" i="0" u="none" strike="noStrike" cap="none" dirty="0">
              <a:solidFill>
                <a:srgbClr val="000000"/>
              </a:solidFill>
              <a:latin typeface="Helvetica" pitchFamily="2" charset="0"/>
            </a:endParaRPr>
          </a:p>
        </p:txBody>
      </p:sp>
      <p:pic>
        <p:nvPicPr>
          <p:cNvPr id="102" name="Google Shape;102;p1" descr="A close up of a logo&#10;&#10;Description automatically generated"/>
          <p:cNvPicPr preferRelativeResize="0"/>
          <p:nvPr/>
        </p:nvPicPr>
        <p:blipFill rotWithShape="1">
          <a:blip r:embed="rId6">
            <a:alphaModFix/>
          </a:blip>
          <a:srcRect/>
          <a:stretch/>
        </p:blipFill>
        <p:spPr>
          <a:xfrm>
            <a:off x="480292" y="371285"/>
            <a:ext cx="7208982" cy="5594971"/>
          </a:xfrm>
          <a:prstGeom prst="rect">
            <a:avLst/>
          </a:prstGeom>
          <a:noFill/>
          <a:ln>
            <a:noFill/>
          </a:ln>
        </p:spPr>
      </p:pic>
      <p:pic>
        <p:nvPicPr>
          <p:cNvPr id="103" name="Google Shape;103;p1" descr="A close up of a logo&#10;&#10;Description automatically generated"/>
          <p:cNvPicPr preferRelativeResize="0"/>
          <p:nvPr/>
        </p:nvPicPr>
        <p:blipFill rotWithShape="1">
          <a:blip r:embed="rId6">
            <a:alphaModFix/>
          </a:blip>
          <a:srcRect/>
          <a:stretch/>
        </p:blipFill>
        <p:spPr>
          <a:xfrm>
            <a:off x="36139066" y="371285"/>
            <a:ext cx="7208982" cy="5594971"/>
          </a:xfrm>
          <a:prstGeom prst="rect">
            <a:avLst/>
          </a:prstGeom>
          <a:noFill/>
          <a:ln>
            <a:noFill/>
          </a:ln>
        </p:spPr>
      </p:pic>
      <p:sp>
        <p:nvSpPr>
          <p:cNvPr id="104" name="Google Shape;104;p1"/>
          <p:cNvSpPr txBox="1"/>
          <p:nvPr/>
        </p:nvSpPr>
        <p:spPr>
          <a:xfrm>
            <a:off x="480292" y="15641048"/>
            <a:ext cx="13356600" cy="1000500"/>
          </a:xfrm>
          <a:prstGeom prst="rect">
            <a:avLst/>
          </a:prstGeom>
          <a:solidFill>
            <a:srgbClr val="0D3D66"/>
          </a:solidFill>
          <a:ln>
            <a:noFill/>
          </a:ln>
        </p:spPr>
        <p:txBody>
          <a:bodyPr spcFirstLastPara="1" wrap="square" lIns="89550" tIns="44775" rIns="89550" bIns="44775" anchor="t" anchorCtr="0">
            <a:spAutoFit/>
          </a:bodyPr>
          <a:lstStyle/>
          <a:p>
            <a:pPr marL="0" marR="0" lvl="0" indent="0" algn="ctr" rtl="0">
              <a:spcBef>
                <a:spcPts val="0"/>
              </a:spcBef>
              <a:spcAft>
                <a:spcPts val="0"/>
              </a:spcAft>
              <a:buNone/>
            </a:pPr>
            <a:r>
              <a:rPr lang="en-US" sz="5914" b="1" i="0" u="none" strike="noStrike" cap="none">
                <a:solidFill>
                  <a:srgbClr val="FFFFFF"/>
                </a:solidFill>
                <a:latin typeface="Helvetica" pitchFamily="2" charset="0"/>
                <a:ea typeface="Helvetica Neue"/>
                <a:cs typeface="Helvetica Neue"/>
                <a:sym typeface="Helvetica Neue"/>
              </a:rPr>
              <a:t>Introduction</a:t>
            </a:r>
            <a:endParaRPr sz="5914" b="0" i="0" u="none" strike="noStrike" cap="none">
              <a:solidFill>
                <a:srgbClr val="FFFFFF"/>
              </a:solidFill>
              <a:latin typeface="Helvetica" pitchFamily="2" charset="0"/>
              <a:ea typeface="Helvetica Neue"/>
              <a:cs typeface="Helvetica Neue"/>
              <a:sym typeface="Helvetica Neue"/>
            </a:endParaRPr>
          </a:p>
        </p:txBody>
      </p:sp>
      <p:sp>
        <p:nvSpPr>
          <p:cNvPr id="105" name="Google Shape;105;p1"/>
          <p:cNvSpPr txBox="1"/>
          <p:nvPr/>
        </p:nvSpPr>
        <p:spPr>
          <a:xfrm>
            <a:off x="480292" y="25440813"/>
            <a:ext cx="13356600" cy="1000500"/>
          </a:xfrm>
          <a:prstGeom prst="rect">
            <a:avLst/>
          </a:prstGeom>
          <a:solidFill>
            <a:srgbClr val="0D3D66"/>
          </a:solidFill>
          <a:ln>
            <a:noFill/>
          </a:ln>
        </p:spPr>
        <p:txBody>
          <a:bodyPr spcFirstLastPara="1" wrap="square" lIns="89550" tIns="44775" rIns="89550" bIns="44775" anchor="t" anchorCtr="0">
            <a:spAutoFit/>
          </a:bodyPr>
          <a:lstStyle/>
          <a:p>
            <a:pPr marL="0" marR="0" lvl="0" indent="0" algn="ctr" rtl="0">
              <a:spcBef>
                <a:spcPts val="0"/>
              </a:spcBef>
              <a:spcAft>
                <a:spcPts val="0"/>
              </a:spcAft>
              <a:buNone/>
            </a:pPr>
            <a:r>
              <a:rPr lang="en-US" sz="5914" b="1" i="0" u="none" strike="noStrike" cap="none">
                <a:solidFill>
                  <a:srgbClr val="FFFFFF"/>
                </a:solidFill>
                <a:latin typeface="Helvetica" pitchFamily="2" charset="0"/>
                <a:ea typeface="Helvetica Neue"/>
                <a:cs typeface="Helvetica Neue"/>
                <a:sym typeface="Helvetica Neue"/>
              </a:rPr>
              <a:t>Methods</a:t>
            </a:r>
            <a:endParaRPr sz="5914" b="0" i="0" u="none" strike="noStrike" cap="none">
              <a:solidFill>
                <a:srgbClr val="FFFFFF"/>
              </a:solidFill>
              <a:latin typeface="Helvetica" pitchFamily="2" charset="0"/>
              <a:ea typeface="Helvetica Neue"/>
              <a:cs typeface="Helvetica Neue"/>
              <a:sym typeface="Helvetica Neue"/>
            </a:endParaRPr>
          </a:p>
        </p:txBody>
      </p:sp>
      <p:sp>
        <p:nvSpPr>
          <p:cNvPr id="106" name="Google Shape;106;p1"/>
          <p:cNvSpPr txBox="1"/>
          <p:nvPr/>
        </p:nvSpPr>
        <p:spPr>
          <a:xfrm>
            <a:off x="28573208" y="16539850"/>
            <a:ext cx="14837700" cy="1000500"/>
          </a:xfrm>
          <a:prstGeom prst="rect">
            <a:avLst/>
          </a:prstGeom>
          <a:solidFill>
            <a:srgbClr val="0D3D66"/>
          </a:solidFill>
          <a:ln>
            <a:noFill/>
          </a:ln>
        </p:spPr>
        <p:txBody>
          <a:bodyPr spcFirstLastPara="1" wrap="square" lIns="89550" tIns="44775" rIns="89550" bIns="44775" anchor="t" anchorCtr="0">
            <a:spAutoFit/>
          </a:bodyPr>
          <a:lstStyle/>
          <a:p>
            <a:pPr marL="0" marR="0" lvl="0" indent="0" algn="ctr" rtl="0">
              <a:spcBef>
                <a:spcPts val="0"/>
              </a:spcBef>
              <a:spcAft>
                <a:spcPts val="0"/>
              </a:spcAft>
              <a:buNone/>
            </a:pPr>
            <a:r>
              <a:rPr lang="en-US" sz="5914" b="1">
                <a:solidFill>
                  <a:srgbClr val="FFFFFF"/>
                </a:solidFill>
                <a:latin typeface="Helvetica" pitchFamily="2" charset="0"/>
                <a:ea typeface="Helvetica Neue"/>
                <a:cs typeface="Helvetica Neue"/>
                <a:sym typeface="Helvetica Neue"/>
              </a:rPr>
              <a:t>Discussion and Conclusion</a:t>
            </a:r>
            <a:endParaRPr sz="5914" b="0" i="0" u="none" strike="noStrike" cap="none">
              <a:solidFill>
                <a:srgbClr val="FFFFFF"/>
              </a:solidFill>
              <a:latin typeface="Helvetica" pitchFamily="2" charset="0"/>
              <a:ea typeface="Helvetica Neue"/>
              <a:cs typeface="Helvetica Neue"/>
              <a:sym typeface="Helvetica Neue"/>
            </a:endParaRPr>
          </a:p>
        </p:txBody>
      </p:sp>
      <p:sp>
        <p:nvSpPr>
          <p:cNvPr id="107" name="Google Shape;107;p1"/>
          <p:cNvSpPr txBox="1"/>
          <p:nvPr/>
        </p:nvSpPr>
        <p:spPr>
          <a:xfrm>
            <a:off x="28721650" y="25463505"/>
            <a:ext cx="14837700" cy="1000500"/>
          </a:xfrm>
          <a:prstGeom prst="rect">
            <a:avLst/>
          </a:prstGeom>
          <a:solidFill>
            <a:srgbClr val="0D3D66"/>
          </a:solidFill>
          <a:ln>
            <a:noFill/>
          </a:ln>
        </p:spPr>
        <p:txBody>
          <a:bodyPr spcFirstLastPara="1" wrap="square" lIns="89550" tIns="44775" rIns="89550" bIns="44775" anchor="t" anchorCtr="0">
            <a:spAutoFit/>
          </a:bodyPr>
          <a:lstStyle/>
          <a:p>
            <a:pPr marL="0" marR="0" lvl="0" indent="0" algn="ctr" rtl="0">
              <a:spcBef>
                <a:spcPts val="0"/>
              </a:spcBef>
              <a:spcAft>
                <a:spcPts val="0"/>
              </a:spcAft>
              <a:buNone/>
            </a:pPr>
            <a:r>
              <a:rPr lang="en-US" sz="5914" b="1" i="0" u="none" strike="noStrike" cap="none">
                <a:solidFill>
                  <a:srgbClr val="FFFFFF"/>
                </a:solidFill>
                <a:latin typeface="Helvetica" pitchFamily="2" charset="0"/>
                <a:ea typeface="Helvetica Neue"/>
                <a:cs typeface="Helvetica Neue"/>
                <a:sym typeface="Helvetica Neue"/>
              </a:rPr>
              <a:t>References</a:t>
            </a:r>
            <a:endParaRPr sz="5914" b="0" i="0" u="none" strike="noStrike" cap="none">
              <a:solidFill>
                <a:srgbClr val="FFFFFF"/>
              </a:solidFill>
              <a:latin typeface="Helvetica" pitchFamily="2" charset="0"/>
              <a:ea typeface="Helvetica Neue"/>
              <a:cs typeface="Helvetica Neue"/>
              <a:sym typeface="Helvetica Neue"/>
            </a:endParaRPr>
          </a:p>
        </p:txBody>
      </p:sp>
      <p:sp>
        <p:nvSpPr>
          <p:cNvPr id="108" name="Google Shape;108;p1"/>
          <p:cNvSpPr txBox="1"/>
          <p:nvPr/>
        </p:nvSpPr>
        <p:spPr>
          <a:xfrm>
            <a:off x="28823108" y="30377679"/>
            <a:ext cx="14837700" cy="1000500"/>
          </a:xfrm>
          <a:prstGeom prst="rect">
            <a:avLst/>
          </a:prstGeom>
          <a:solidFill>
            <a:srgbClr val="0D3D66"/>
          </a:solidFill>
          <a:ln>
            <a:noFill/>
          </a:ln>
        </p:spPr>
        <p:txBody>
          <a:bodyPr spcFirstLastPara="1" wrap="square" lIns="89550" tIns="44775" rIns="89550" bIns="44775" anchor="t" anchorCtr="0">
            <a:spAutoFit/>
          </a:bodyPr>
          <a:lstStyle/>
          <a:p>
            <a:pPr marL="0" marR="0" lvl="0" indent="0" algn="ctr" rtl="0">
              <a:spcBef>
                <a:spcPts val="0"/>
              </a:spcBef>
              <a:spcAft>
                <a:spcPts val="0"/>
              </a:spcAft>
              <a:buNone/>
            </a:pPr>
            <a:r>
              <a:rPr lang="en-US" sz="5914" b="1" i="0" u="none" strike="noStrike" cap="none">
                <a:solidFill>
                  <a:srgbClr val="FFFFFF"/>
                </a:solidFill>
                <a:latin typeface="Helvetica" pitchFamily="2" charset="0"/>
                <a:ea typeface="Helvetica Neue"/>
                <a:cs typeface="Helvetica Neue"/>
                <a:sym typeface="Helvetica Neue"/>
              </a:rPr>
              <a:t>Acknowledgements</a:t>
            </a:r>
            <a:endParaRPr sz="5914" b="0" i="0" u="none" strike="noStrike" cap="none">
              <a:solidFill>
                <a:srgbClr val="FFFFFF"/>
              </a:solidFill>
              <a:latin typeface="Helvetica" pitchFamily="2" charset="0"/>
              <a:ea typeface="Helvetica Neue"/>
              <a:cs typeface="Helvetica Neue"/>
              <a:sym typeface="Helvetica Neue"/>
            </a:endParaRPr>
          </a:p>
        </p:txBody>
      </p:sp>
      <p:sp>
        <p:nvSpPr>
          <p:cNvPr id="109" name="Google Shape;109;p1"/>
          <p:cNvSpPr txBox="1"/>
          <p:nvPr/>
        </p:nvSpPr>
        <p:spPr>
          <a:xfrm>
            <a:off x="7358690" y="613935"/>
            <a:ext cx="28946700"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dirty="0">
                <a:solidFill>
                  <a:schemeClr val="lt1"/>
                </a:solidFill>
                <a:latin typeface="Helvetica" pitchFamily="2" charset="0"/>
                <a:ea typeface="Calibri"/>
                <a:cs typeface="Calibri"/>
                <a:sym typeface="Calibri"/>
              </a:rPr>
              <a:t>Comparison of Lateral Ankle Stability Between High and Low Collared Shoes: A Pilot Study</a:t>
            </a:r>
            <a:endParaRPr dirty="0">
              <a:latin typeface="Helvetica" pitchFamily="2" charset="0"/>
            </a:endParaRPr>
          </a:p>
        </p:txBody>
      </p:sp>
      <p:sp>
        <p:nvSpPr>
          <p:cNvPr id="110" name="Google Shape;110;p1"/>
          <p:cNvSpPr txBox="1"/>
          <p:nvPr/>
        </p:nvSpPr>
        <p:spPr>
          <a:xfrm>
            <a:off x="10207250" y="3615025"/>
            <a:ext cx="24225300"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chemeClr val="lt1"/>
                </a:solidFill>
                <a:latin typeface="Helvetica" pitchFamily="2" charset="0"/>
                <a:ea typeface="Calibri"/>
                <a:cs typeface="Calibri"/>
                <a:sym typeface="Calibri"/>
              </a:rPr>
              <a:t>L. Hermann</a:t>
            </a:r>
            <a:r>
              <a:rPr lang="en-US" sz="6000" baseline="30000" dirty="0">
                <a:solidFill>
                  <a:schemeClr val="lt1"/>
                </a:solidFill>
                <a:latin typeface="Helvetica" pitchFamily="2" charset="0"/>
                <a:ea typeface="Calibri"/>
                <a:cs typeface="Calibri"/>
                <a:sym typeface="Calibri"/>
              </a:rPr>
              <a:t>1</a:t>
            </a:r>
            <a:r>
              <a:rPr lang="en-US" sz="6000" dirty="0">
                <a:solidFill>
                  <a:schemeClr val="lt1"/>
                </a:solidFill>
                <a:latin typeface="Helvetica" pitchFamily="2" charset="0"/>
                <a:ea typeface="Calibri"/>
                <a:cs typeface="Calibri"/>
                <a:sym typeface="Calibri"/>
              </a:rPr>
              <a:t>, Y. Ryan</a:t>
            </a:r>
            <a:r>
              <a:rPr lang="en-US" sz="6000" baseline="30000" dirty="0">
                <a:solidFill>
                  <a:schemeClr val="lt1"/>
                </a:solidFill>
                <a:latin typeface="Helvetica" pitchFamily="2" charset="0"/>
                <a:ea typeface="Calibri"/>
                <a:cs typeface="Calibri"/>
                <a:sym typeface="Calibri"/>
              </a:rPr>
              <a:t>1</a:t>
            </a:r>
            <a:r>
              <a:rPr lang="en-US" sz="6000" dirty="0">
                <a:solidFill>
                  <a:schemeClr val="lt1"/>
                </a:solidFill>
                <a:latin typeface="Helvetica" pitchFamily="2" charset="0"/>
                <a:ea typeface="Calibri"/>
                <a:cs typeface="Calibri"/>
                <a:sym typeface="Calibri"/>
              </a:rPr>
              <a:t>, A. Buchalski</a:t>
            </a:r>
            <a:r>
              <a:rPr lang="en-US" sz="6000" baseline="30000" dirty="0">
                <a:solidFill>
                  <a:schemeClr val="lt1"/>
                </a:solidFill>
                <a:latin typeface="Helvetica" pitchFamily="2" charset="0"/>
                <a:ea typeface="Calibri"/>
                <a:cs typeface="Calibri"/>
                <a:sym typeface="Calibri"/>
              </a:rPr>
              <a:t>1</a:t>
            </a:r>
            <a:r>
              <a:rPr lang="en-US" sz="6000" dirty="0">
                <a:solidFill>
                  <a:schemeClr val="lt1"/>
                </a:solidFill>
                <a:latin typeface="Helvetica" pitchFamily="2" charset="0"/>
                <a:ea typeface="Calibri"/>
                <a:cs typeface="Calibri"/>
                <a:sym typeface="Calibri"/>
              </a:rPr>
              <a:t>, G. Mateo</a:t>
            </a:r>
            <a:r>
              <a:rPr lang="en-US" sz="6000" baseline="30000" dirty="0">
                <a:solidFill>
                  <a:schemeClr val="lt1"/>
                </a:solidFill>
                <a:latin typeface="Helvetica" pitchFamily="2" charset="0"/>
                <a:ea typeface="Calibri"/>
                <a:cs typeface="Calibri"/>
                <a:sym typeface="Calibri"/>
              </a:rPr>
              <a:t>1</a:t>
            </a:r>
            <a:r>
              <a:rPr lang="en-US" sz="6000" dirty="0">
                <a:solidFill>
                  <a:schemeClr val="lt1"/>
                </a:solidFill>
                <a:latin typeface="Helvetica" pitchFamily="2" charset="0"/>
                <a:ea typeface="Calibri"/>
                <a:cs typeface="Calibri"/>
                <a:sym typeface="Calibri"/>
              </a:rPr>
              <a:t>, R. McCulloch</a:t>
            </a:r>
            <a:r>
              <a:rPr lang="en-US" sz="6000" baseline="30000" dirty="0">
                <a:solidFill>
                  <a:schemeClr val="lt1"/>
                </a:solidFill>
                <a:latin typeface="Helvetica" pitchFamily="2" charset="0"/>
                <a:ea typeface="Calibri"/>
                <a:cs typeface="Calibri"/>
                <a:sym typeface="Calibri"/>
              </a:rPr>
              <a:t>1</a:t>
            </a:r>
            <a:endParaRPr sz="6000" dirty="0">
              <a:solidFill>
                <a:schemeClr val="lt1"/>
              </a:solidFill>
              <a:latin typeface="Helvetica" pitchFamily="2" charset="0"/>
              <a:ea typeface="Calibri"/>
              <a:cs typeface="Calibri"/>
              <a:sym typeface="Calibri"/>
            </a:endParaRPr>
          </a:p>
          <a:p>
            <a:pPr marL="0" marR="0" lvl="0" indent="0" algn="ctr" rtl="0">
              <a:spcBef>
                <a:spcPts val="0"/>
              </a:spcBef>
              <a:spcAft>
                <a:spcPts val="0"/>
              </a:spcAft>
              <a:buNone/>
            </a:pPr>
            <a:r>
              <a:rPr lang="en-US" sz="6000" dirty="0">
                <a:solidFill>
                  <a:schemeClr val="lt1"/>
                </a:solidFill>
                <a:latin typeface="Helvetica" pitchFamily="2" charset="0"/>
                <a:ea typeface="Calibri"/>
                <a:cs typeface="Calibri"/>
                <a:sym typeface="Calibri"/>
              </a:rPr>
              <a:t>Department of Human Physiology, Gonzaga University, Spokane, WA</a:t>
            </a:r>
            <a:endParaRPr sz="6000" dirty="0">
              <a:solidFill>
                <a:schemeClr val="lt1"/>
              </a:solidFill>
              <a:latin typeface="Helvetica" pitchFamily="2" charset="0"/>
              <a:ea typeface="Calibri"/>
              <a:cs typeface="Calibri"/>
              <a:sym typeface="Calibri"/>
            </a:endParaRPr>
          </a:p>
        </p:txBody>
      </p:sp>
      <p:pic>
        <p:nvPicPr>
          <p:cNvPr id="111" name="Google Shape;111;p1"/>
          <p:cNvPicPr preferRelativeResize="0"/>
          <p:nvPr/>
        </p:nvPicPr>
        <p:blipFill rotWithShape="1">
          <a:blip r:embed="rId7">
            <a:alphaModFix/>
          </a:blip>
          <a:srcRect t="13316" b="12582"/>
          <a:stretch/>
        </p:blipFill>
        <p:spPr>
          <a:xfrm>
            <a:off x="15210375" y="7659900"/>
            <a:ext cx="4782550" cy="4725174"/>
          </a:xfrm>
          <a:prstGeom prst="rect">
            <a:avLst/>
          </a:prstGeom>
          <a:noFill/>
          <a:ln>
            <a:noFill/>
          </a:ln>
        </p:spPr>
      </p:pic>
      <p:pic>
        <p:nvPicPr>
          <p:cNvPr id="112" name="Google Shape;112;p1"/>
          <p:cNvPicPr preferRelativeResize="0"/>
          <p:nvPr/>
        </p:nvPicPr>
        <p:blipFill rotWithShape="1">
          <a:blip r:embed="rId8">
            <a:alphaModFix/>
          </a:blip>
          <a:srcRect l="1341" t="18499" b="16544"/>
          <a:stretch/>
        </p:blipFill>
        <p:spPr>
          <a:xfrm>
            <a:off x="14911575" y="15083275"/>
            <a:ext cx="4885975" cy="4289226"/>
          </a:xfrm>
          <a:prstGeom prst="rect">
            <a:avLst/>
          </a:prstGeom>
          <a:noFill/>
          <a:ln>
            <a:noFill/>
          </a:ln>
        </p:spPr>
      </p:pic>
      <p:pic>
        <p:nvPicPr>
          <p:cNvPr id="113" name="Google Shape;113;p1"/>
          <p:cNvPicPr preferRelativeResize="0"/>
          <p:nvPr/>
        </p:nvPicPr>
        <p:blipFill rotWithShape="1">
          <a:blip r:embed="rId9">
            <a:alphaModFix/>
          </a:blip>
          <a:srcRect t="6646"/>
          <a:stretch/>
        </p:blipFill>
        <p:spPr>
          <a:xfrm>
            <a:off x="21676913" y="13816276"/>
            <a:ext cx="4885975" cy="6210598"/>
          </a:xfrm>
          <a:prstGeom prst="rect">
            <a:avLst/>
          </a:prstGeom>
          <a:noFill/>
          <a:ln>
            <a:noFill/>
          </a:ln>
        </p:spPr>
      </p:pic>
      <p:pic>
        <p:nvPicPr>
          <p:cNvPr id="114" name="Google Shape;114;p1"/>
          <p:cNvPicPr preferRelativeResize="0"/>
          <p:nvPr/>
        </p:nvPicPr>
        <p:blipFill rotWithShape="1">
          <a:blip r:embed="rId10">
            <a:alphaModFix/>
          </a:blip>
          <a:srcRect t="16948" b="8223"/>
          <a:stretch/>
        </p:blipFill>
        <p:spPr>
          <a:xfrm>
            <a:off x="22049025" y="7659888"/>
            <a:ext cx="4782550" cy="4771613"/>
          </a:xfrm>
          <a:prstGeom prst="rect">
            <a:avLst/>
          </a:prstGeom>
          <a:noFill/>
          <a:ln>
            <a:noFill/>
          </a:ln>
        </p:spPr>
      </p:pic>
      <p:sp>
        <p:nvSpPr>
          <p:cNvPr id="115" name="Google Shape;115;p1"/>
          <p:cNvSpPr txBox="1"/>
          <p:nvPr/>
        </p:nvSpPr>
        <p:spPr>
          <a:xfrm>
            <a:off x="14839725" y="19593413"/>
            <a:ext cx="4952100" cy="923299"/>
          </a:xfrm>
          <a:prstGeom prst="rect">
            <a:avLst/>
          </a:prstGeom>
          <a:solidFill>
            <a:schemeClr val="lt1"/>
          </a:solidFill>
          <a:ln>
            <a:noFill/>
          </a:ln>
        </p:spPr>
        <p:txBody>
          <a:bodyPr spcFirstLastPara="1" wrap="square" lIns="91425" tIns="91425" rIns="91425" bIns="91425" anchor="ctr" anchorCtr="0">
            <a:spAutoFit/>
          </a:bodyPr>
          <a:lstStyle/>
          <a:p>
            <a:pPr marL="0" lvl="0" indent="0" algn="l" rtl="0">
              <a:spcBef>
                <a:spcPts val="0"/>
              </a:spcBef>
              <a:spcAft>
                <a:spcPts val="0"/>
              </a:spcAft>
              <a:buClr>
                <a:schemeClr val="dk1"/>
              </a:buClr>
              <a:buSzPts val="1100"/>
              <a:buFont typeface="Arial"/>
              <a:buNone/>
            </a:pPr>
            <a:r>
              <a:rPr lang="en-US" sz="2400" dirty="0">
                <a:solidFill>
                  <a:schemeClr val="dk1"/>
                </a:solidFill>
                <a:latin typeface="Helvetica" pitchFamily="2" charset="0"/>
              </a:rPr>
              <a:t>Figure 2: Set up of Anatomical Stimulation Test</a:t>
            </a:r>
            <a:endParaRPr sz="2400" dirty="0">
              <a:latin typeface="Helvetica" pitchFamily="2" charset="0"/>
            </a:endParaRPr>
          </a:p>
        </p:txBody>
      </p:sp>
      <p:sp>
        <p:nvSpPr>
          <p:cNvPr id="116" name="Google Shape;116;p1"/>
          <p:cNvSpPr txBox="1"/>
          <p:nvPr/>
        </p:nvSpPr>
        <p:spPr>
          <a:xfrm>
            <a:off x="21676913" y="20248554"/>
            <a:ext cx="5257800" cy="923299"/>
          </a:xfrm>
          <a:prstGeom prst="rect">
            <a:avLst/>
          </a:prstGeom>
          <a:solidFill>
            <a:schemeClr val="lt1"/>
          </a:solidFill>
          <a:ln>
            <a:noFill/>
          </a:ln>
        </p:spPr>
        <p:txBody>
          <a:bodyPr spcFirstLastPara="1" wrap="square" lIns="91425" tIns="91425" rIns="91425" bIns="91425" anchor="ctr" anchorCtr="0">
            <a:spAutoFit/>
          </a:bodyPr>
          <a:lstStyle/>
          <a:p>
            <a:pPr marL="0" lvl="0" indent="0" algn="l" rtl="0">
              <a:spcBef>
                <a:spcPts val="0"/>
              </a:spcBef>
              <a:spcAft>
                <a:spcPts val="0"/>
              </a:spcAft>
              <a:buClr>
                <a:schemeClr val="dk1"/>
              </a:buClr>
              <a:buSzPts val="1100"/>
              <a:buFont typeface="Arial"/>
              <a:buNone/>
            </a:pPr>
            <a:r>
              <a:rPr lang="en-US" sz="2400" dirty="0">
                <a:solidFill>
                  <a:schemeClr val="dk1"/>
                </a:solidFill>
                <a:latin typeface="Helvetica" pitchFamily="2" charset="0"/>
              </a:rPr>
              <a:t>Figure 3: Example of foot placement during Drop Box Shoe Stability Test</a:t>
            </a:r>
            <a:endParaRPr sz="2400" dirty="0">
              <a:latin typeface="Helvetica" pitchFamily="2" charset="0"/>
            </a:endParaRPr>
          </a:p>
        </p:txBody>
      </p:sp>
      <p:sp>
        <p:nvSpPr>
          <p:cNvPr id="117" name="Google Shape;117;p1"/>
          <p:cNvSpPr txBox="1"/>
          <p:nvPr/>
        </p:nvSpPr>
        <p:spPr>
          <a:xfrm>
            <a:off x="15070425" y="12707678"/>
            <a:ext cx="12317100" cy="1138743"/>
          </a:xfrm>
          <a:prstGeom prst="rect">
            <a:avLst/>
          </a:prstGeom>
          <a:solidFill>
            <a:schemeClr val="lt1"/>
          </a:solid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2400" dirty="0">
                <a:latin typeface="Helvetica" pitchFamily="2" charset="0"/>
              </a:rPr>
              <a:t>Figure 1 A: Surface electrode placement on left leg B: Surface electrode placement on both legs</a:t>
            </a:r>
            <a:endParaRPr sz="2400" dirty="0">
              <a:latin typeface="Helvetica" pitchFamily="2" charset="0"/>
            </a:endParaRPr>
          </a:p>
          <a:p>
            <a:pPr marL="0" lvl="0" indent="0" algn="l" rtl="0">
              <a:spcBef>
                <a:spcPts val="0"/>
              </a:spcBef>
              <a:spcAft>
                <a:spcPts val="0"/>
              </a:spcAft>
              <a:buNone/>
            </a:pPr>
            <a:endParaRPr dirty="0">
              <a:latin typeface="Helvetica" pitchFamily="2" charset="0"/>
              <a:ea typeface="Calibri"/>
              <a:cs typeface="Calibri"/>
              <a:sym typeface="Calibri"/>
            </a:endParaRPr>
          </a:p>
        </p:txBody>
      </p:sp>
      <p:sp>
        <p:nvSpPr>
          <p:cNvPr id="118" name="Google Shape;118;p1"/>
          <p:cNvSpPr txBox="1"/>
          <p:nvPr/>
        </p:nvSpPr>
        <p:spPr>
          <a:xfrm>
            <a:off x="28471750" y="17690472"/>
            <a:ext cx="15087600" cy="7663606"/>
          </a:xfrm>
          <a:prstGeom prst="rect">
            <a:avLst/>
          </a:prstGeom>
          <a:solidFill>
            <a:schemeClr val="lt1"/>
          </a:solidFill>
          <a:ln w="76200" cap="flat" cmpd="sng">
            <a:solidFill>
              <a:schemeClr val="dk2"/>
            </a:solidFill>
            <a:prstDash val="solid"/>
            <a:miter lim="8000"/>
            <a:headEnd type="none" w="sm" len="sm"/>
            <a:tailEnd type="none" w="sm" len="sm"/>
          </a:ln>
        </p:spPr>
        <p:txBody>
          <a:bodyPr spcFirstLastPara="1" wrap="square" lIns="91425" tIns="91425" rIns="91425" bIns="91425" anchor="ctr" anchorCtr="0">
            <a:spAutoFit/>
          </a:bodyPr>
          <a:lstStyle/>
          <a:p>
            <a:pPr marL="457200" lvl="0" indent="-323850" algn="l" rtl="0">
              <a:lnSpc>
                <a:spcPct val="150000"/>
              </a:lnSpc>
              <a:spcBef>
                <a:spcPts val="0"/>
              </a:spcBef>
              <a:spcAft>
                <a:spcPts val="0"/>
              </a:spcAft>
              <a:buClr>
                <a:schemeClr val="dk1"/>
              </a:buClr>
              <a:buSzPts val="1500"/>
              <a:buChar char="●"/>
            </a:pPr>
            <a:r>
              <a:rPr lang="en-US" sz="1800" dirty="0">
                <a:solidFill>
                  <a:schemeClr val="dk1"/>
                </a:solidFill>
                <a:latin typeface="Helvetica" pitchFamily="2" charset="0"/>
              </a:rPr>
              <a:t>There was a strong relationship detected between force applied and displacement (Figure 4), therefore it supports past evidence that increased force will result in an increased inversion angle during an ankle sprain. </a:t>
            </a:r>
            <a:endParaRPr sz="1800" dirty="0">
              <a:solidFill>
                <a:schemeClr val="dk1"/>
              </a:solidFill>
              <a:latin typeface="Helvetica" pitchFamily="2" charset="0"/>
            </a:endParaRPr>
          </a:p>
          <a:p>
            <a:pPr marL="457200" lvl="0" indent="-323850" algn="l" rtl="0">
              <a:lnSpc>
                <a:spcPct val="150000"/>
              </a:lnSpc>
              <a:spcBef>
                <a:spcPts val="0"/>
              </a:spcBef>
              <a:spcAft>
                <a:spcPts val="0"/>
              </a:spcAft>
              <a:buClr>
                <a:schemeClr val="dk1"/>
              </a:buClr>
              <a:buSzPts val="1500"/>
              <a:buChar char="●"/>
            </a:pPr>
            <a:r>
              <a:rPr lang="en-US" sz="1800" dirty="0">
                <a:solidFill>
                  <a:schemeClr val="dk1"/>
                </a:solidFill>
                <a:latin typeface="Helvetica" pitchFamily="2" charset="0"/>
              </a:rPr>
              <a:t>More displacement occurs when force is applied to the back of the shoes, rather than the front.</a:t>
            </a:r>
            <a:endParaRPr sz="1800" dirty="0">
              <a:solidFill>
                <a:schemeClr val="dk1"/>
              </a:solidFill>
              <a:latin typeface="Helvetica" pitchFamily="2" charset="0"/>
            </a:endParaRPr>
          </a:p>
          <a:p>
            <a:pPr marL="914400" lvl="1" indent="-323850" algn="l" rtl="0">
              <a:lnSpc>
                <a:spcPct val="150000"/>
              </a:lnSpc>
              <a:spcBef>
                <a:spcPts val="0"/>
              </a:spcBef>
              <a:spcAft>
                <a:spcPts val="0"/>
              </a:spcAft>
              <a:buClr>
                <a:schemeClr val="dk1"/>
              </a:buClr>
              <a:buSzPts val="1500"/>
              <a:buChar char="○"/>
            </a:pPr>
            <a:r>
              <a:rPr lang="en-US" sz="1800" dirty="0">
                <a:solidFill>
                  <a:schemeClr val="dk1"/>
                </a:solidFill>
                <a:latin typeface="Helvetica" pitchFamily="2" charset="0"/>
              </a:rPr>
              <a:t>This would make sense that more displacement occurs at the back of the shoe, rather than the front, in terms of ankle sprains.</a:t>
            </a:r>
            <a:endParaRPr sz="1800" dirty="0">
              <a:solidFill>
                <a:schemeClr val="dk1"/>
              </a:solidFill>
              <a:latin typeface="Helvetica" pitchFamily="2" charset="0"/>
            </a:endParaRPr>
          </a:p>
          <a:p>
            <a:pPr marL="914400" lvl="1" indent="-323850" algn="l" rtl="0">
              <a:lnSpc>
                <a:spcPct val="150000"/>
              </a:lnSpc>
              <a:spcBef>
                <a:spcPts val="0"/>
              </a:spcBef>
              <a:spcAft>
                <a:spcPts val="0"/>
              </a:spcAft>
              <a:buClr>
                <a:schemeClr val="dk1"/>
              </a:buClr>
              <a:buSzPts val="1500"/>
              <a:buChar char="○"/>
            </a:pPr>
            <a:r>
              <a:rPr lang="en-US" sz="1800" dirty="0">
                <a:solidFill>
                  <a:schemeClr val="dk1"/>
                </a:solidFill>
                <a:latin typeface="Helvetica" pitchFamily="2" charset="0"/>
              </a:rPr>
              <a:t> However, it seems that investigators found no significant correlation between this part of the foot and lateral ankle sprains (5).</a:t>
            </a:r>
            <a:endParaRPr sz="1800" dirty="0">
              <a:solidFill>
                <a:schemeClr val="dk1"/>
              </a:solidFill>
              <a:latin typeface="Helvetica" pitchFamily="2" charset="0"/>
            </a:endParaRPr>
          </a:p>
          <a:p>
            <a:pPr marL="457200" lvl="0" indent="-323850" algn="l" rtl="0">
              <a:lnSpc>
                <a:spcPct val="150000"/>
              </a:lnSpc>
              <a:spcBef>
                <a:spcPts val="0"/>
              </a:spcBef>
              <a:spcAft>
                <a:spcPts val="0"/>
              </a:spcAft>
              <a:buClr>
                <a:schemeClr val="dk1"/>
              </a:buClr>
              <a:buSzPts val="1500"/>
              <a:buChar char="●"/>
            </a:pPr>
            <a:r>
              <a:rPr lang="en-US" sz="1800" dirty="0">
                <a:solidFill>
                  <a:schemeClr val="dk1"/>
                </a:solidFill>
                <a:latin typeface="Helvetica" pitchFamily="2" charset="0"/>
              </a:rPr>
              <a:t>Our results showed preliminary evidence that shoe collar height could influence percent EMG activation of evertor muscle activity. Specifically, the tibialis anterior and peroneus brevis showed less activation in high top shoes than low top shoes.</a:t>
            </a:r>
            <a:endParaRPr sz="1800" dirty="0">
              <a:solidFill>
                <a:schemeClr val="dk1"/>
              </a:solidFill>
              <a:latin typeface="Helvetica" pitchFamily="2" charset="0"/>
            </a:endParaRPr>
          </a:p>
          <a:p>
            <a:pPr marL="914400" lvl="1" indent="-323850" algn="l" rtl="0">
              <a:lnSpc>
                <a:spcPct val="150000"/>
              </a:lnSpc>
              <a:spcBef>
                <a:spcPts val="0"/>
              </a:spcBef>
              <a:spcAft>
                <a:spcPts val="0"/>
              </a:spcAft>
              <a:buClr>
                <a:schemeClr val="dk1"/>
              </a:buClr>
              <a:buSzPts val="1500"/>
              <a:buChar char="○"/>
            </a:pPr>
            <a:r>
              <a:rPr lang="en-US" sz="1800" dirty="0">
                <a:solidFill>
                  <a:schemeClr val="dk1"/>
                </a:solidFill>
                <a:latin typeface="Helvetica" pitchFamily="2" charset="0"/>
              </a:rPr>
              <a:t> These findings provide evidence suggesting that high top shoes result in a smaller muscular effort and changed proprioceptive feedback. </a:t>
            </a:r>
            <a:endParaRPr sz="1800" dirty="0">
              <a:solidFill>
                <a:schemeClr val="dk1"/>
              </a:solidFill>
              <a:latin typeface="Helvetica" pitchFamily="2" charset="0"/>
            </a:endParaRPr>
          </a:p>
          <a:p>
            <a:pPr marL="457200" lvl="0" indent="-323850" algn="l" rtl="0">
              <a:lnSpc>
                <a:spcPct val="150000"/>
              </a:lnSpc>
              <a:spcBef>
                <a:spcPts val="0"/>
              </a:spcBef>
              <a:spcAft>
                <a:spcPts val="0"/>
              </a:spcAft>
              <a:buClr>
                <a:schemeClr val="dk1"/>
              </a:buClr>
              <a:buSzPts val="1500"/>
              <a:buChar char="●"/>
            </a:pPr>
            <a:r>
              <a:rPr lang="en-US" sz="1800" dirty="0">
                <a:solidFill>
                  <a:schemeClr val="dk1"/>
                </a:solidFill>
                <a:latin typeface="Helvetica" pitchFamily="2" charset="0"/>
              </a:rPr>
              <a:t>Our results also showed that the high-top shoes induced higher muscle activity of the peroneus longus than low-top shoes.</a:t>
            </a:r>
            <a:endParaRPr sz="1800" dirty="0">
              <a:solidFill>
                <a:schemeClr val="dk1"/>
              </a:solidFill>
              <a:latin typeface="Helvetica" pitchFamily="2" charset="0"/>
            </a:endParaRPr>
          </a:p>
          <a:p>
            <a:pPr marL="914400" lvl="1" indent="-323850" algn="l" rtl="0">
              <a:lnSpc>
                <a:spcPct val="150000"/>
              </a:lnSpc>
              <a:spcBef>
                <a:spcPts val="0"/>
              </a:spcBef>
              <a:spcAft>
                <a:spcPts val="0"/>
              </a:spcAft>
              <a:buClr>
                <a:schemeClr val="dk1"/>
              </a:buClr>
              <a:buSzPts val="1500"/>
              <a:buChar char="○"/>
            </a:pPr>
            <a:r>
              <a:rPr lang="en-US" sz="1800" dirty="0">
                <a:solidFill>
                  <a:schemeClr val="dk1"/>
                </a:solidFill>
                <a:latin typeface="Helvetica" pitchFamily="2" charset="0"/>
              </a:rPr>
              <a:t>As the tibialis anterior and the peroneus brevis muscles had a lower muscular effort, potentially due to the rigidity of the shoe, it is possible that, due to a later onset time, the peroneus longus carried a greater burden to protect the joint and stimulated a greater EMG amplitude</a:t>
            </a:r>
            <a:endParaRPr sz="1800" dirty="0">
              <a:solidFill>
                <a:schemeClr val="dk1"/>
              </a:solidFill>
              <a:latin typeface="Helvetica" pitchFamily="2" charset="0"/>
            </a:endParaRPr>
          </a:p>
          <a:p>
            <a:pPr marL="457200" lvl="0" indent="-323850" algn="l" rtl="0">
              <a:lnSpc>
                <a:spcPct val="150000"/>
              </a:lnSpc>
              <a:spcBef>
                <a:spcPts val="0"/>
              </a:spcBef>
              <a:spcAft>
                <a:spcPts val="0"/>
              </a:spcAft>
              <a:buClr>
                <a:schemeClr val="dk1"/>
              </a:buClr>
              <a:buSzPts val="1500"/>
              <a:buChar char="●"/>
            </a:pPr>
            <a:r>
              <a:rPr lang="en-US" sz="1800" dirty="0">
                <a:solidFill>
                  <a:schemeClr val="dk1"/>
                </a:solidFill>
                <a:highlight>
                  <a:schemeClr val="lt1"/>
                </a:highlight>
                <a:latin typeface="Helvetica" pitchFamily="2" charset="0"/>
              </a:rPr>
              <a:t>Due to COVID-19, our sample size was limited to only four participants, thus reducing the power of our study and increasing the margin of error, as well as higher variability. This study was used to prove methodology.</a:t>
            </a:r>
            <a:endParaRPr sz="1800" dirty="0">
              <a:solidFill>
                <a:schemeClr val="dk1"/>
              </a:solidFill>
              <a:highlight>
                <a:schemeClr val="lt1"/>
              </a:highlight>
              <a:latin typeface="Helvetica" pitchFamily="2" charset="0"/>
            </a:endParaRPr>
          </a:p>
          <a:p>
            <a:pPr marL="457200" lvl="0" indent="-323850" algn="l" rtl="0">
              <a:lnSpc>
                <a:spcPct val="150000"/>
              </a:lnSpc>
              <a:spcBef>
                <a:spcPts val="0"/>
              </a:spcBef>
              <a:spcAft>
                <a:spcPts val="0"/>
              </a:spcAft>
              <a:buClr>
                <a:schemeClr val="dk1"/>
              </a:buClr>
              <a:buSzPts val="1500"/>
              <a:buChar char="●"/>
            </a:pPr>
            <a:r>
              <a:rPr lang="en-US" sz="1800" dirty="0">
                <a:solidFill>
                  <a:schemeClr val="dk1"/>
                </a:solidFill>
                <a:highlight>
                  <a:schemeClr val="lt1"/>
                </a:highlight>
                <a:latin typeface="Helvetica" pitchFamily="2" charset="0"/>
              </a:rPr>
              <a:t>Shoe design is also a limitation for our study. All of the high top shoes were not considered to be true high tops. However, there was a noticeable difference in shoe collar height between the low top and “high” top shoes.</a:t>
            </a:r>
            <a:endParaRPr sz="1800" dirty="0">
              <a:solidFill>
                <a:schemeClr val="dk1"/>
              </a:solidFill>
              <a:latin typeface="Helvetica" pitchFamily="2" charset="0"/>
            </a:endParaRPr>
          </a:p>
          <a:p>
            <a:pPr marL="0" lvl="0" indent="0" algn="l" rtl="0">
              <a:lnSpc>
                <a:spcPct val="150000"/>
              </a:lnSpc>
              <a:spcBef>
                <a:spcPts val="0"/>
              </a:spcBef>
              <a:spcAft>
                <a:spcPts val="0"/>
              </a:spcAft>
              <a:buClr>
                <a:schemeClr val="dk1"/>
              </a:buClr>
              <a:buSzPts val="1100"/>
              <a:buFont typeface="Arial"/>
              <a:buNone/>
            </a:pPr>
            <a:r>
              <a:rPr lang="en-US" sz="1800" dirty="0">
                <a:solidFill>
                  <a:schemeClr val="dk1"/>
                </a:solidFill>
                <a:latin typeface="Helvetica" pitchFamily="2" charset="0"/>
              </a:rPr>
              <a:t>Conclusion: Shoe collar height did significantly influence shoe displacement; therefore, our first hypothesis is accepted. However, shoe collar height did not significantly influence evertor muscle activation, therefore our second hypothesis is rejected. Additionally, it was found that a greater force impact will positively influence the angle of inversion upon landing. Therefore, methodology showed to be effective for use in future related studies.</a:t>
            </a:r>
            <a:endParaRPr sz="1800" dirty="0">
              <a:latin typeface="Helvetica" pitchFamily="2" charset="0"/>
              <a:ea typeface="Calibri"/>
              <a:cs typeface="Calibri"/>
              <a:sym typeface="Calibri"/>
            </a:endParaRPr>
          </a:p>
        </p:txBody>
      </p:sp>
      <p:graphicFrame>
        <p:nvGraphicFramePr>
          <p:cNvPr id="119" name="Google Shape;119;p1"/>
          <p:cNvGraphicFramePr/>
          <p:nvPr>
            <p:extLst>
              <p:ext uri="{D42A27DB-BD31-4B8C-83A1-F6EECF244321}">
                <p14:modId xmlns:p14="http://schemas.microsoft.com/office/powerpoint/2010/main" val="2534862590"/>
              </p:ext>
            </p:extLst>
          </p:nvPr>
        </p:nvGraphicFramePr>
        <p:xfrm>
          <a:off x="28985477" y="8022846"/>
          <a:ext cx="14449648" cy="2487756"/>
        </p:xfrm>
        <a:graphic>
          <a:graphicData uri="http://schemas.openxmlformats.org/drawingml/2006/table">
            <a:tbl>
              <a:tblPr>
                <a:noFill/>
                <a:tableStyleId>{6FD309BF-BAB9-44AE-8164-E18F0ED152DD}</a:tableStyleId>
              </a:tblPr>
              <a:tblGrid>
                <a:gridCol w="1854741">
                  <a:extLst>
                    <a:ext uri="{9D8B030D-6E8A-4147-A177-3AD203B41FA5}">
                      <a16:colId xmlns:a16="http://schemas.microsoft.com/office/drawing/2014/main" val="20000"/>
                    </a:ext>
                  </a:extLst>
                </a:gridCol>
                <a:gridCol w="2394090">
                  <a:extLst>
                    <a:ext uri="{9D8B030D-6E8A-4147-A177-3AD203B41FA5}">
                      <a16:colId xmlns:a16="http://schemas.microsoft.com/office/drawing/2014/main" val="20001"/>
                    </a:ext>
                  </a:extLst>
                </a:gridCol>
                <a:gridCol w="3403285">
                  <a:extLst>
                    <a:ext uri="{9D8B030D-6E8A-4147-A177-3AD203B41FA5}">
                      <a16:colId xmlns:a16="http://schemas.microsoft.com/office/drawing/2014/main" val="20002"/>
                    </a:ext>
                  </a:extLst>
                </a:gridCol>
                <a:gridCol w="3498128">
                  <a:extLst>
                    <a:ext uri="{9D8B030D-6E8A-4147-A177-3AD203B41FA5}">
                      <a16:colId xmlns:a16="http://schemas.microsoft.com/office/drawing/2014/main" val="20003"/>
                    </a:ext>
                  </a:extLst>
                </a:gridCol>
                <a:gridCol w="3299404">
                  <a:extLst>
                    <a:ext uri="{9D8B030D-6E8A-4147-A177-3AD203B41FA5}">
                      <a16:colId xmlns:a16="http://schemas.microsoft.com/office/drawing/2014/main" val="20004"/>
                    </a:ext>
                  </a:extLst>
                </a:gridCol>
              </a:tblGrid>
              <a:tr h="1134314">
                <a:tc>
                  <a:txBody>
                    <a:bodyPr/>
                    <a:lstStyle/>
                    <a:p>
                      <a:pPr marL="0" lvl="0" indent="0" algn="ctr" rtl="0">
                        <a:spcBef>
                          <a:spcPts val="0"/>
                        </a:spcBef>
                        <a:spcAft>
                          <a:spcPts val="0"/>
                        </a:spcAft>
                        <a:buNone/>
                      </a:pPr>
                      <a:r>
                        <a:rPr lang="en-US" sz="1800" b="1">
                          <a:latin typeface="Calibri"/>
                          <a:ea typeface="Calibri"/>
                          <a:cs typeface="Calibri"/>
                          <a:sym typeface="Calibri"/>
                        </a:rPr>
                        <a:t>Shoe Collar Height</a:t>
                      </a:r>
                      <a:endParaRPr sz="1800" b="1">
                        <a:latin typeface="Calibri"/>
                        <a:ea typeface="Calibri"/>
                        <a:cs typeface="Calibri"/>
                        <a:sym typeface="Calibri"/>
                      </a:endParaRPr>
                    </a:p>
                  </a:txBody>
                  <a:tcPr marL="63500" marR="63500" marT="63500" marB="63500">
                    <a:lnR w="12700" cap="flat" cmpd="sng">
                      <a:solidFill>
                        <a:srgbClr val="000000"/>
                      </a:solidFill>
                      <a:prstDash val="solid"/>
                      <a:round/>
                      <a:headEnd type="none" w="sm" len="sm"/>
                      <a:tailEnd type="none" w="sm" len="sm"/>
                    </a:lnR>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a:latin typeface="Calibri"/>
                          <a:ea typeface="Calibri"/>
                          <a:cs typeface="Calibri"/>
                          <a:sym typeface="Calibri"/>
                        </a:rPr>
                        <a:t>Drop Tape Angles (°)</a:t>
                      </a:r>
                      <a:endParaRPr sz="1800" b="1">
                        <a:latin typeface="Calibri"/>
                        <a:ea typeface="Calibri"/>
                        <a:cs typeface="Calibri"/>
                        <a:sym typeface="Calibri"/>
                      </a:endParaRPr>
                    </a:p>
                    <a:p>
                      <a:pPr marL="0" lvl="0" indent="0" algn="ctr" rtl="0">
                        <a:spcBef>
                          <a:spcPts val="0"/>
                        </a:spcBef>
                        <a:spcAft>
                          <a:spcPts val="0"/>
                        </a:spcAft>
                        <a:buNone/>
                      </a:pPr>
                      <a:r>
                        <a:rPr lang="en-US" sz="1800" b="1">
                          <a:latin typeface="Calibri"/>
                          <a:ea typeface="Calibri"/>
                          <a:cs typeface="Calibri"/>
                          <a:sym typeface="Calibri"/>
                        </a:rPr>
                        <a:t>(Mean 土 Standard Deviation)</a:t>
                      </a:r>
                      <a:endParaRPr sz="1800" b="1">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dirty="0">
                          <a:latin typeface="Calibri"/>
                          <a:ea typeface="Calibri"/>
                          <a:cs typeface="Calibri"/>
                          <a:sym typeface="Calibri"/>
                        </a:rPr>
                        <a:t>Tibialis Anterior activity level (%) (Mean </a:t>
                      </a:r>
                      <a:r>
                        <a:rPr lang="en-US" sz="1800" b="1" dirty="0" err="1">
                          <a:latin typeface="Calibri"/>
                          <a:ea typeface="Calibri"/>
                          <a:cs typeface="Calibri"/>
                          <a:sym typeface="Calibri"/>
                        </a:rPr>
                        <a:t>土</a:t>
                      </a:r>
                      <a:r>
                        <a:rPr lang="en-US" sz="1800" b="1" dirty="0">
                          <a:latin typeface="Calibri"/>
                          <a:ea typeface="Calibri"/>
                          <a:cs typeface="Calibri"/>
                          <a:sym typeface="Calibri"/>
                        </a:rPr>
                        <a:t> Standard Deviation)</a:t>
                      </a:r>
                      <a:endParaRPr sz="1800" b="1" dirty="0">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dirty="0">
                          <a:latin typeface="Calibri"/>
                          <a:ea typeface="Calibri"/>
                          <a:cs typeface="Calibri"/>
                          <a:sym typeface="Calibri"/>
                        </a:rPr>
                        <a:t>Peroneus Longus activity level (%) (Mean </a:t>
                      </a:r>
                      <a:r>
                        <a:rPr lang="en-US" sz="1800" b="1" dirty="0" err="1">
                          <a:latin typeface="Calibri"/>
                          <a:ea typeface="Calibri"/>
                          <a:cs typeface="Calibri"/>
                          <a:sym typeface="Calibri"/>
                        </a:rPr>
                        <a:t>土</a:t>
                      </a:r>
                      <a:r>
                        <a:rPr lang="en-US" sz="1800" b="1" dirty="0">
                          <a:latin typeface="Calibri"/>
                          <a:ea typeface="Calibri"/>
                          <a:cs typeface="Calibri"/>
                          <a:sym typeface="Calibri"/>
                        </a:rPr>
                        <a:t> Standard Deviation)</a:t>
                      </a:r>
                      <a:endParaRPr sz="1800" b="1" dirty="0">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b="1" dirty="0">
                          <a:latin typeface="Calibri"/>
                          <a:ea typeface="Calibri"/>
                          <a:cs typeface="Calibri"/>
                          <a:sym typeface="Calibri"/>
                        </a:rPr>
                        <a:t>Peroneus Brevis activity level (%)) (Mean </a:t>
                      </a:r>
                      <a:r>
                        <a:rPr lang="en-US" sz="1800" b="1" dirty="0" err="1">
                          <a:latin typeface="Calibri"/>
                          <a:ea typeface="Calibri"/>
                          <a:cs typeface="Calibri"/>
                          <a:sym typeface="Calibri"/>
                        </a:rPr>
                        <a:t>土</a:t>
                      </a:r>
                      <a:r>
                        <a:rPr lang="en-US" sz="1800" b="1" dirty="0">
                          <a:latin typeface="Calibri"/>
                          <a:ea typeface="Calibri"/>
                          <a:cs typeface="Calibri"/>
                          <a:sym typeface="Calibri"/>
                        </a:rPr>
                        <a:t> Standard Deviation)</a:t>
                      </a:r>
                      <a:endParaRPr sz="1800" b="1" dirty="0">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76721">
                <a:tc>
                  <a:txBody>
                    <a:bodyPr/>
                    <a:lstStyle/>
                    <a:p>
                      <a:pPr marL="0" lvl="0" indent="0" algn="ctr" rtl="0">
                        <a:spcBef>
                          <a:spcPts val="0"/>
                        </a:spcBef>
                        <a:spcAft>
                          <a:spcPts val="0"/>
                        </a:spcAft>
                        <a:buNone/>
                      </a:pPr>
                      <a:r>
                        <a:rPr lang="en-US" sz="1800" b="1">
                          <a:latin typeface="Calibri"/>
                          <a:ea typeface="Calibri"/>
                          <a:cs typeface="Calibri"/>
                          <a:sym typeface="Calibri"/>
                        </a:rPr>
                        <a:t>Low</a:t>
                      </a:r>
                      <a:endParaRPr sz="1800" b="1">
                        <a:latin typeface="Calibri"/>
                        <a:ea typeface="Calibri"/>
                        <a:cs typeface="Calibri"/>
                        <a:sym typeface="Calibri"/>
                      </a:endParaRPr>
                    </a:p>
                  </a:txBody>
                  <a:tcPr marL="63500" marR="63500" marT="63500" marB="63500">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800">
                          <a:latin typeface="Calibri"/>
                          <a:ea typeface="Calibri"/>
                          <a:cs typeface="Calibri"/>
                          <a:sym typeface="Calibri"/>
                        </a:rPr>
                        <a:t>28.16 土 3.53*</a:t>
                      </a:r>
                      <a:endParaRPr sz="18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800" dirty="0">
                          <a:latin typeface="Calibri"/>
                          <a:ea typeface="Calibri"/>
                          <a:cs typeface="Calibri"/>
                          <a:sym typeface="Calibri"/>
                        </a:rPr>
                        <a:t>96.04 </a:t>
                      </a:r>
                      <a:r>
                        <a:rPr lang="en-US" sz="1800" dirty="0" err="1">
                          <a:latin typeface="Calibri"/>
                          <a:ea typeface="Calibri"/>
                          <a:cs typeface="Calibri"/>
                          <a:sym typeface="Calibri"/>
                        </a:rPr>
                        <a:t>土</a:t>
                      </a:r>
                      <a:r>
                        <a:rPr lang="en-US" sz="1800" dirty="0">
                          <a:latin typeface="Calibri"/>
                          <a:ea typeface="Calibri"/>
                          <a:cs typeface="Calibri"/>
                          <a:sym typeface="Calibri"/>
                        </a:rPr>
                        <a:t> 100.76</a:t>
                      </a:r>
                      <a:endParaRPr sz="1800" dirty="0">
                        <a:latin typeface="Calibri"/>
                        <a:ea typeface="Calibri"/>
                        <a:cs typeface="Calibri"/>
                        <a:sym typeface="Calibri"/>
                      </a:endParaRPr>
                    </a:p>
                  </a:txBody>
                  <a:tcPr marL="63500" marR="63500" marT="63500" marB="63500">
                    <a:lnT w="127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800">
                          <a:latin typeface="Calibri"/>
                          <a:ea typeface="Calibri"/>
                          <a:cs typeface="Calibri"/>
                          <a:sym typeface="Calibri"/>
                        </a:rPr>
                        <a:t>161.72 土 93.69</a:t>
                      </a:r>
                      <a:endParaRPr sz="1800">
                        <a:latin typeface="Calibri"/>
                        <a:ea typeface="Calibri"/>
                        <a:cs typeface="Calibri"/>
                        <a:sym typeface="Calibri"/>
                      </a:endParaRPr>
                    </a:p>
                  </a:txBody>
                  <a:tcPr marL="63500" marR="63500" marT="63500" marB="63500">
                    <a:lnT w="127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800">
                          <a:latin typeface="Calibri"/>
                          <a:ea typeface="Calibri"/>
                          <a:cs typeface="Calibri"/>
                          <a:sym typeface="Calibri"/>
                        </a:rPr>
                        <a:t>145.94 土 115.39</a:t>
                      </a:r>
                      <a:endParaRPr sz="1800">
                        <a:latin typeface="Calibri"/>
                        <a:ea typeface="Calibri"/>
                        <a:cs typeface="Calibri"/>
                        <a:sym typeface="Calibri"/>
                      </a:endParaRPr>
                    </a:p>
                  </a:txBody>
                  <a:tcPr marL="63500" marR="63500" marT="63500" marB="63500">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676721">
                <a:tc>
                  <a:txBody>
                    <a:bodyPr/>
                    <a:lstStyle/>
                    <a:p>
                      <a:pPr marL="0" lvl="0" indent="0" algn="ctr" rtl="0">
                        <a:spcBef>
                          <a:spcPts val="0"/>
                        </a:spcBef>
                        <a:spcAft>
                          <a:spcPts val="0"/>
                        </a:spcAft>
                        <a:buNone/>
                      </a:pPr>
                      <a:r>
                        <a:rPr lang="en-US" sz="1800" b="1">
                          <a:latin typeface="Calibri"/>
                          <a:ea typeface="Calibri"/>
                          <a:cs typeface="Calibri"/>
                          <a:sym typeface="Calibri"/>
                        </a:rPr>
                        <a:t>High</a:t>
                      </a:r>
                      <a:endParaRPr sz="1800" b="1">
                        <a:latin typeface="Calibri"/>
                        <a:ea typeface="Calibri"/>
                        <a:cs typeface="Calibri"/>
                        <a:sym typeface="Calibri"/>
                      </a:endParaRPr>
                    </a:p>
                  </a:txBody>
                  <a:tcPr marL="63500" marR="63500" marT="63500" marB="63500">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US" sz="1800">
                          <a:latin typeface="Calibri"/>
                          <a:ea typeface="Calibri"/>
                          <a:cs typeface="Calibri"/>
                          <a:sym typeface="Calibri"/>
                        </a:rPr>
                        <a:t>29.08 土 2.51</a:t>
                      </a:r>
                      <a:endParaRPr sz="18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tcPr>
                </a:tc>
                <a:tc>
                  <a:txBody>
                    <a:bodyPr/>
                    <a:lstStyle/>
                    <a:p>
                      <a:pPr marL="0" lvl="0" indent="0" algn="ctr" rtl="0">
                        <a:spcBef>
                          <a:spcPts val="0"/>
                        </a:spcBef>
                        <a:spcAft>
                          <a:spcPts val="0"/>
                        </a:spcAft>
                        <a:buNone/>
                      </a:pPr>
                      <a:r>
                        <a:rPr lang="en-US" sz="1800" dirty="0">
                          <a:latin typeface="Calibri"/>
                          <a:ea typeface="Calibri"/>
                          <a:cs typeface="Calibri"/>
                          <a:sym typeface="Calibri"/>
                        </a:rPr>
                        <a:t>67.10 </a:t>
                      </a:r>
                      <a:r>
                        <a:rPr lang="en-US" sz="1800" dirty="0" err="1">
                          <a:latin typeface="Calibri"/>
                          <a:ea typeface="Calibri"/>
                          <a:cs typeface="Calibri"/>
                          <a:sym typeface="Calibri"/>
                        </a:rPr>
                        <a:t>土</a:t>
                      </a:r>
                      <a:r>
                        <a:rPr lang="en-US" sz="1800" dirty="0">
                          <a:latin typeface="Calibri"/>
                          <a:ea typeface="Calibri"/>
                          <a:cs typeface="Calibri"/>
                          <a:sym typeface="Calibri"/>
                        </a:rPr>
                        <a:t> 16.72</a:t>
                      </a:r>
                      <a:endParaRPr sz="1800" dirty="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800" dirty="0">
                          <a:latin typeface="Calibri"/>
                          <a:ea typeface="Calibri"/>
                          <a:cs typeface="Calibri"/>
                          <a:sym typeface="Calibri"/>
                        </a:rPr>
                        <a:t>184.99 </a:t>
                      </a:r>
                      <a:r>
                        <a:rPr lang="en-US" sz="1800" dirty="0" err="1">
                          <a:latin typeface="Calibri"/>
                          <a:ea typeface="Calibri"/>
                          <a:cs typeface="Calibri"/>
                          <a:sym typeface="Calibri"/>
                        </a:rPr>
                        <a:t>土</a:t>
                      </a:r>
                      <a:r>
                        <a:rPr lang="en-US" sz="1800" dirty="0">
                          <a:latin typeface="Calibri"/>
                          <a:ea typeface="Calibri"/>
                          <a:cs typeface="Calibri"/>
                          <a:sym typeface="Calibri"/>
                        </a:rPr>
                        <a:t> 111.44</a:t>
                      </a:r>
                      <a:endParaRPr sz="1800" dirty="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n-US" sz="1800" dirty="0">
                          <a:latin typeface="Calibri"/>
                          <a:ea typeface="Calibri"/>
                          <a:cs typeface="Calibri"/>
                          <a:sym typeface="Calibri"/>
                        </a:rPr>
                        <a:t>122.60 </a:t>
                      </a:r>
                      <a:r>
                        <a:rPr lang="en-US" sz="1800" dirty="0" err="1">
                          <a:latin typeface="Calibri"/>
                          <a:ea typeface="Calibri"/>
                          <a:cs typeface="Calibri"/>
                          <a:sym typeface="Calibri"/>
                        </a:rPr>
                        <a:t>土</a:t>
                      </a:r>
                      <a:r>
                        <a:rPr lang="en-US" sz="1800" dirty="0">
                          <a:latin typeface="Calibri"/>
                          <a:ea typeface="Calibri"/>
                          <a:cs typeface="Calibri"/>
                          <a:sym typeface="Calibri"/>
                        </a:rPr>
                        <a:t> 34.22</a:t>
                      </a:r>
                      <a:endParaRPr sz="1800"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bl>
          </a:graphicData>
        </a:graphic>
      </p:graphicFrame>
      <p:sp>
        <p:nvSpPr>
          <p:cNvPr id="120" name="Google Shape;120;p1"/>
          <p:cNvSpPr txBox="1"/>
          <p:nvPr/>
        </p:nvSpPr>
        <p:spPr>
          <a:xfrm>
            <a:off x="28887675" y="7523438"/>
            <a:ext cx="11560500" cy="643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b="1">
                <a:latin typeface="Helvetica" pitchFamily="2" charset="0"/>
                <a:ea typeface="Times New Roman"/>
                <a:cs typeface="Times New Roman"/>
                <a:sym typeface="Times New Roman"/>
              </a:rPr>
              <a:t>Table 1. EMG percent activity and drop tape angles for high and low top styled shoes.</a:t>
            </a:r>
            <a:endParaRPr sz="2000" b="1">
              <a:latin typeface="Helvetica" pitchFamily="2" charset="0"/>
              <a:ea typeface="Times New Roman"/>
              <a:cs typeface="Times New Roman"/>
              <a:sym typeface="Times New Roman"/>
            </a:endParaRPr>
          </a:p>
          <a:p>
            <a:pPr marL="0" lvl="0" indent="0" algn="l" rtl="0">
              <a:lnSpc>
                <a:spcPct val="115000"/>
              </a:lnSpc>
              <a:spcBef>
                <a:spcPts val="0"/>
              </a:spcBef>
              <a:spcAft>
                <a:spcPts val="0"/>
              </a:spcAft>
              <a:buNone/>
            </a:pPr>
            <a:endParaRPr sz="1200" b="1">
              <a:latin typeface="Helvetica" pitchFamily="2" charset="0"/>
              <a:ea typeface="Times New Roman"/>
              <a:cs typeface="Times New Roman"/>
              <a:sym typeface="Times New Roman"/>
            </a:endParaRPr>
          </a:p>
        </p:txBody>
      </p:sp>
      <p:sp>
        <p:nvSpPr>
          <p:cNvPr id="121" name="Google Shape;121;p1"/>
          <p:cNvSpPr txBox="1"/>
          <p:nvPr/>
        </p:nvSpPr>
        <p:spPr>
          <a:xfrm>
            <a:off x="29092425" y="10495138"/>
            <a:ext cx="7086600" cy="4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Helvetica" pitchFamily="2" charset="0"/>
                <a:ea typeface="Times New Roman"/>
                <a:cs typeface="Times New Roman"/>
                <a:sym typeface="Times New Roman"/>
              </a:rPr>
              <a:t>*indicates where detectable difference was found</a:t>
            </a:r>
            <a:endParaRPr dirty="0">
              <a:latin typeface="Helvetica" pitchFamily="2" charset="0"/>
              <a:ea typeface="Times New Roman"/>
              <a:cs typeface="Times New Roman"/>
              <a:sym typeface="Times New Roman"/>
            </a:endParaRPr>
          </a:p>
        </p:txBody>
      </p:sp>
      <p:pic>
        <p:nvPicPr>
          <p:cNvPr id="122" name="Google Shape;122;p1"/>
          <p:cNvPicPr preferRelativeResize="0"/>
          <p:nvPr/>
        </p:nvPicPr>
        <p:blipFill>
          <a:blip r:embed="rId11">
            <a:alphaModFix/>
          </a:blip>
          <a:stretch>
            <a:fillRect/>
          </a:stretch>
        </p:blipFill>
        <p:spPr>
          <a:xfrm>
            <a:off x="15066682" y="29785525"/>
            <a:ext cx="6610231" cy="3047750"/>
          </a:xfrm>
          <a:prstGeom prst="rect">
            <a:avLst/>
          </a:prstGeom>
          <a:noFill/>
          <a:ln>
            <a:noFill/>
          </a:ln>
        </p:spPr>
      </p:pic>
      <p:sp>
        <p:nvSpPr>
          <p:cNvPr id="123" name="Google Shape;123;p1"/>
          <p:cNvSpPr txBox="1"/>
          <p:nvPr/>
        </p:nvSpPr>
        <p:spPr>
          <a:xfrm>
            <a:off x="22504188" y="29757000"/>
            <a:ext cx="4058700" cy="3047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000" b="1" dirty="0">
                <a:solidFill>
                  <a:srgbClr val="000000"/>
                </a:solidFill>
                <a:latin typeface="Times New Roman"/>
                <a:ea typeface="Times New Roman"/>
                <a:cs typeface="Times New Roman"/>
                <a:sym typeface="Times New Roman"/>
              </a:rPr>
              <a:t>Figure 4. </a:t>
            </a:r>
            <a:r>
              <a:rPr lang="en-US" sz="2000" dirty="0">
                <a:solidFill>
                  <a:srgbClr val="000000"/>
                </a:solidFill>
                <a:latin typeface="Times New Roman"/>
                <a:ea typeface="Times New Roman"/>
                <a:cs typeface="Times New Roman"/>
                <a:sym typeface="Times New Roman"/>
              </a:rPr>
              <a:t>The degree displacement for an applied force on high and low collared shoes during anatomical stimulation test. Light grey depicts low collared regression and black depicts high collared regression.</a:t>
            </a:r>
            <a:endParaRPr sz="2000" dirty="0"/>
          </a:p>
        </p:txBody>
      </p:sp>
      <p:sp>
        <p:nvSpPr>
          <p:cNvPr id="124" name="Google Shape;124;p1"/>
          <p:cNvSpPr txBox="1"/>
          <p:nvPr/>
        </p:nvSpPr>
        <p:spPr>
          <a:xfrm>
            <a:off x="14241550" y="28621100"/>
            <a:ext cx="14130000" cy="1092900"/>
          </a:xfrm>
          <a:prstGeom prst="rect">
            <a:avLst/>
          </a:prstGeom>
          <a:solidFill>
            <a:srgbClr val="073763"/>
          </a:solidFill>
          <a:ln w="76200" cap="flat" cmpd="sng">
            <a:solidFill>
              <a:srgbClr val="FFFFFF"/>
            </a:solidFill>
            <a:prstDash val="solid"/>
            <a:miter lim="8000"/>
            <a:headEnd type="none" w="sm" len="sm"/>
            <a:tailEnd type="none" w="sm" len="sm"/>
          </a:ln>
        </p:spPr>
        <p:txBody>
          <a:bodyPr spcFirstLastPara="1" wrap="square" lIns="91425" tIns="91425" rIns="91425" bIns="91425" anchor="ctr" anchorCtr="0">
            <a:spAutoFit/>
          </a:bodyPr>
          <a:lstStyle/>
          <a:p>
            <a:pPr marL="0" lvl="0" indent="0" algn="ctr" rtl="0">
              <a:spcBef>
                <a:spcPts val="0"/>
              </a:spcBef>
              <a:spcAft>
                <a:spcPts val="0"/>
              </a:spcAft>
              <a:buNone/>
            </a:pPr>
            <a:r>
              <a:rPr lang="en-US" sz="5900" b="1">
                <a:solidFill>
                  <a:srgbClr val="FFFFFF"/>
                </a:solidFill>
                <a:latin typeface="Helvetica" pitchFamily="2" charset="0"/>
                <a:ea typeface="Calibri"/>
                <a:cs typeface="Calibri"/>
                <a:sym typeface="Calibri"/>
              </a:rPr>
              <a:t>Results</a:t>
            </a:r>
            <a:endParaRPr sz="5900" b="1">
              <a:solidFill>
                <a:srgbClr val="FFFFFF"/>
              </a:solidFill>
              <a:latin typeface="Helvetica" pitchFamily="2" charset="0"/>
              <a:ea typeface="Calibri"/>
              <a:cs typeface="Calibri"/>
              <a:sym typeface="Calibri"/>
            </a:endParaRPr>
          </a:p>
        </p:txBody>
      </p:sp>
      <p:sp>
        <p:nvSpPr>
          <p:cNvPr id="3" name="Rectangle 2">
            <a:extLst>
              <a:ext uri="{FF2B5EF4-FFF2-40B4-BE49-F238E27FC236}">
                <a16:creationId xmlns:a16="http://schemas.microsoft.com/office/drawing/2014/main" id="{5F708D27-531E-544B-8F52-7FC4BFE2A1F8}"/>
              </a:ext>
            </a:extLst>
          </p:cNvPr>
          <p:cNvSpPr/>
          <p:nvPr/>
        </p:nvSpPr>
        <p:spPr>
          <a:xfrm>
            <a:off x="14332920" y="29826364"/>
            <a:ext cx="13961056" cy="2871236"/>
          </a:xfrm>
          <a:prstGeom prst="rect">
            <a:avLst/>
          </a:prstGeom>
          <a:noFill/>
          <a:ln w="857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pic>
        <p:nvPicPr>
          <p:cNvPr id="2" name="Audio 1">
            <a:hlinkClick r:id="" action="ppaction://media"/>
            <a:extLst>
              <a:ext uri="{FF2B5EF4-FFF2-40B4-BE49-F238E27FC236}">
                <a16:creationId xmlns:a16="http://schemas.microsoft.com/office/drawing/2014/main" id="{1D86B548-4BE9-5847-AE99-16D6F58CA33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2926000" y="319532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6349"/>
    </mc:Choice>
    <mc:Fallback>
      <p:transition spd="slow" advTm="176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2671</Words>
  <Application>Microsoft Macintosh PowerPoint</Application>
  <PresentationFormat>Custom</PresentationFormat>
  <Paragraphs>113</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Helvetica</vt:lpstr>
      <vt:lpstr>Times New Roman</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Curtis, PhD</dc:creator>
  <cp:lastModifiedBy>Hermann, Laurel D.</cp:lastModifiedBy>
  <cp:revision>6</cp:revision>
  <dcterms:created xsi:type="dcterms:W3CDTF">2012-10-10T18:45:35Z</dcterms:created>
  <dcterms:modified xsi:type="dcterms:W3CDTF">2021-02-18T20:55:16Z</dcterms:modified>
</cp:coreProperties>
</file>