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9" r:id="rId2"/>
  </p:sldIdLst>
  <p:sldSz cx="43891200" cy="32918400"/>
  <p:notesSz cx="6858000" cy="9144000"/>
  <p:defaultTextStyle>
    <a:defPPr>
      <a:defRPr lang="en-US"/>
    </a:defPPr>
    <a:lvl1pPr algn="l" defTabSz="2193330" rtl="0" eaLnBrk="0" fontAlgn="base" hangingPunct="0">
      <a:spcBef>
        <a:spcPct val="0"/>
      </a:spcBef>
      <a:spcAft>
        <a:spcPct val="0"/>
      </a:spcAft>
      <a:defRPr sz="8575" kern="1200">
        <a:solidFill>
          <a:schemeClr val="tx1"/>
        </a:solidFill>
        <a:latin typeface="Calibri" panose="020F0502020204030204" pitchFamily="34" charset="0"/>
        <a:ea typeface="MS PGothic" panose="020B0600070205080204" pitchFamily="34" charset="-128"/>
        <a:cs typeface="+mn-cs"/>
      </a:defRPr>
    </a:lvl1pPr>
    <a:lvl2pPr marL="2193330" indent="-1736328" algn="l" defTabSz="2193330" rtl="0" eaLnBrk="0" fontAlgn="base" hangingPunct="0">
      <a:spcBef>
        <a:spcPct val="0"/>
      </a:spcBef>
      <a:spcAft>
        <a:spcPct val="0"/>
      </a:spcAft>
      <a:defRPr sz="8575" kern="1200">
        <a:solidFill>
          <a:schemeClr val="tx1"/>
        </a:solidFill>
        <a:latin typeface="Calibri" panose="020F0502020204030204" pitchFamily="34" charset="0"/>
        <a:ea typeface="MS PGothic" panose="020B0600070205080204" pitchFamily="34" charset="-128"/>
        <a:cs typeface="+mn-cs"/>
      </a:defRPr>
    </a:lvl2pPr>
    <a:lvl3pPr marL="4386659" indent="-3472656" algn="l" defTabSz="2193330" rtl="0" eaLnBrk="0" fontAlgn="base" hangingPunct="0">
      <a:spcBef>
        <a:spcPct val="0"/>
      </a:spcBef>
      <a:spcAft>
        <a:spcPct val="0"/>
      </a:spcAft>
      <a:defRPr sz="8575" kern="1200">
        <a:solidFill>
          <a:schemeClr val="tx1"/>
        </a:solidFill>
        <a:latin typeface="Calibri" panose="020F0502020204030204" pitchFamily="34" charset="0"/>
        <a:ea typeface="MS PGothic" panose="020B0600070205080204" pitchFamily="34" charset="-128"/>
        <a:cs typeface="+mn-cs"/>
      </a:defRPr>
    </a:lvl3pPr>
    <a:lvl4pPr marL="6581378" indent="-5208984" algn="l" defTabSz="2193330" rtl="0" eaLnBrk="0" fontAlgn="base" hangingPunct="0">
      <a:spcBef>
        <a:spcPct val="0"/>
      </a:spcBef>
      <a:spcAft>
        <a:spcPct val="0"/>
      </a:spcAft>
      <a:defRPr sz="8575" kern="1200">
        <a:solidFill>
          <a:schemeClr val="tx1"/>
        </a:solidFill>
        <a:latin typeface="Calibri" panose="020F0502020204030204" pitchFamily="34" charset="0"/>
        <a:ea typeface="MS PGothic" panose="020B0600070205080204" pitchFamily="34" charset="-128"/>
        <a:cs typeface="+mn-cs"/>
      </a:defRPr>
    </a:lvl4pPr>
    <a:lvl5pPr marL="8774708" indent="-6945313" algn="l" defTabSz="2193330" rtl="0" eaLnBrk="0" fontAlgn="base" hangingPunct="0">
      <a:spcBef>
        <a:spcPct val="0"/>
      </a:spcBef>
      <a:spcAft>
        <a:spcPct val="0"/>
      </a:spcAft>
      <a:defRPr sz="8575" kern="1200">
        <a:solidFill>
          <a:schemeClr val="tx1"/>
        </a:solidFill>
        <a:latin typeface="Calibri" panose="020F0502020204030204" pitchFamily="34" charset="0"/>
        <a:ea typeface="MS PGothic" panose="020B0600070205080204" pitchFamily="34" charset="-128"/>
        <a:cs typeface="+mn-cs"/>
      </a:defRPr>
    </a:lvl5pPr>
    <a:lvl6pPr marL="2000250" algn="l" defTabSz="800100" rtl="0" eaLnBrk="1" latinLnBrk="0" hangingPunct="1">
      <a:defRPr sz="8575" kern="1200">
        <a:solidFill>
          <a:schemeClr val="tx1"/>
        </a:solidFill>
        <a:latin typeface="Calibri" panose="020F0502020204030204" pitchFamily="34" charset="0"/>
        <a:ea typeface="MS PGothic" panose="020B0600070205080204" pitchFamily="34" charset="-128"/>
        <a:cs typeface="+mn-cs"/>
      </a:defRPr>
    </a:lvl6pPr>
    <a:lvl7pPr marL="2400300" algn="l" defTabSz="800100" rtl="0" eaLnBrk="1" latinLnBrk="0" hangingPunct="1">
      <a:defRPr sz="8575" kern="1200">
        <a:solidFill>
          <a:schemeClr val="tx1"/>
        </a:solidFill>
        <a:latin typeface="Calibri" panose="020F0502020204030204" pitchFamily="34" charset="0"/>
        <a:ea typeface="MS PGothic" panose="020B0600070205080204" pitchFamily="34" charset="-128"/>
        <a:cs typeface="+mn-cs"/>
      </a:defRPr>
    </a:lvl7pPr>
    <a:lvl8pPr marL="2800350" algn="l" defTabSz="800100" rtl="0" eaLnBrk="1" latinLnBrk="0" hangingPunct="1">
      <a:defRPr sz="8575" kern="1200">
        <a:solidFill>
          <a:schemeClr val="tx1"/>
        </a:solidFill>
        <a:latin typeface="Calibri" panose="020F0502020204030204" pitchFamily="34" charset="0"/>
        <a:ea typeface="MS PGothic" panose="020B0600070205080204" pitchFamily="34" charset="-128"/>
        <a:cs typeface="+mn-cs"/>
      </a:defRPr>
    </a:lvl8pPr>
    <a:lvl9pPr marL="3200400" algn="l" defTabSz="800100" rtl="0" eaLnBrk="1" latinLnBrk="0" hangingPunct="1">
      <a:defRPr sz="8575"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by G" initials="AG" lastIdx="8" clrIdx="0">
    <p:extLst>
      <p:ext uri="{19B8F6BF-5375-455C-9EA6-DF929625EA0E}">
        <p15:presenceInfo xmlns:p15="http://schemas.microsoft.com/office/powerpoint/2012/main" userId="0f3b92710a705755" providerId="Windows Live"/>
      </p:ext>
    </p:extLst>
  </p:cmAuthor>
  <p:cmAuthor id="2" name="Crosswhite, Patrick" initials="CP" lastIdx="10" clrIdx="1">
    <p:extLst>
      <p:ext uri="{19B8F6BF-5375-455C-9EA6-DF929625EA0E}">
        <p15:presenceInfo xmlns:p15="http://schemas.microsoft.com/office/powerpoint/2012/main" userId="S::crosswhite@gonzaga.edu::5334c14b-0243-4adb-b31f-6e412bab47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D63"/>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490CF0-127F-6C4C-8942-FD0BE42DC9A2}" v="84" dt="2021-02-12T05:18:46.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36"/>
    <p:restoredTop sz="94694"/>
  </p:normalViewPr>
  <p:slideViewPr>
    <p:cSldViewPr snapToGrid="0">
      <p:cViewPr varScale="1">
        <p:scale>
          <a:sx n="24" d="100"/>
          <a:sy n="24" d="100"/>
        </p:scale>
        <p:origin x="2416" y="240"/>
      </p:cViewPr>
      <p:guideLst>
        <p:guide orient="horz" pos="10368"/>
        <p:guide pos="1382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osswhite, Patrick" userId="5334c14b-0243-4adb-b31f-6e412bab474f" providerId="ADAL" clId="{DBB67432-8959-2C48-AA25-064317B18C3C}"/>
    <pc:docChg chg="modSld">
      <pc:chgData name="Crosswhite, Patrick" userId="5334c14b-0243-4adb-b31f-6e412bab474f" providerId="ADAL" clId="{DBB67432-8959-2C48-AA25-064317B18C3C}" dt="2020-02-26T18:17:07.918" v="15" actId="114"/>
      <pc:docMkLst>
        <pc:docMk/>
      </pc:docMkLst>
      <pc:sldChg chg="modSp">
        <pc:chgData name="Crosswhite, Patrick" userId="5334c14b-0243-4adb-b31f-6e412bab474f" providerId="ADAL" clId="{DBB67432-8959-2C48-AA25-064317B18C3C}" dt="2020-02-26T18:17:07.918" v="15" actId="114"/>
        <pc:sldMkLst>
          <pc:docMk/>
          <pc:sldMk cId="2400493072" sldId="259"/>
        </pc:sldMkLst>
        <pc:spChg chg="mod">
          <ac:chgData name="Crosswhite, Patrick" userId="5334c14b-0243-4adb-b31f-6e412bab474f" providerId="ADAL" clId="{DBB67432-8959-2C48-AA25-064317B18C3C}" dt="2020-02-26T18:16:26.540" v="10" actId="114"/>
          <ac:spMkLst>
            <pc:docMk/>
            <pc:sldMk cId="2400493072" sldId="259"/>
            <ac:spMk id="2" creationId="{C6A45044-97F8-46F6-A6FE-9F7397A7F5CF}"/>
          </ac:spMkLst>
        </pc:spChg>
        <pc:spChg chg="mod">
          <ac:chgData name="Crosswhite, Patrick" userId="5334c14b-0243-4adb-b31f-6e412bab474f" providerId="ADAL" clId="{DBB67432-8959-2C48-AA25-064317B18C3C}" dt="2020-02-26T18:16:52.427" v="14" actId="114"/>
          <ac:spMkLst>
            <pc:docMk/>
            <pc:sldMk cId="2400493072" sldId="259"/>
            <ac:spMk id="6" creationId="{21184553-CCE6-4B71-B88E-D581F78D8646}"/>
          </ac:spMkLst>
        </pc:spChg>
        <pc:spChg chg="mod">
          <ac:chgData name="Crosswhite, Patrick" userId="5334c14b-0243-4adb-b31f-6e412bab474f" providerId="ADAL" clId="{DBB67432-8959-2C48-AA25-064317B18C3C}" dt="2020-02-26T18:17:07.918" v="15" actId="114"/>
          <ac:spMkLst>
            <pc:docMk/>
            <pc:sldMk cId="2400493072" sldId="259"/>
            <ac:spMk id="37" creationId="{0E367AA3-72AC-4198-AB47-B74779793EC3}"/>
          </ac:spMkLst>
        </pc:spChg>
      </pc:sldChg>
    </pc:docChg>
  </pc:docChgLst>
  <pc:docChgLst>
    <pc:chgData name="Crosswhite, Patrick" userId="5334c14b-0243-4adb-b31f-6e412bab474f" providerId="ADAL" clId="{78490CF0-127F-6C4C-8942-FD0BE42DC9A2}"/>
    <pc:docChg chg="undo custSel modSld">
      <pc:chgData name="Crosswhite, Patrick" userId="5334c14b-0243-4adb-b31f-6e412bab474f" providerId="ADAL" clId="{78490CF0-127F-6C4C-8942-FD0BE42DC9A2}" dt="2021-02-19T19:54:03.588" v="1722" actId="123"/>
      <pc:docMkLst>
        <pc:docMk/>
      </pc:docMkLst>
      <pc:sldChg chg="addSp delSp modSp mod">
        <pc:chgData name="Crosswhite, Patrick" userId="5334c14b-0243-4adb-b31f-6e412bab474f" providerId="ADAL" clId="{78490CF0-127F-6C4C-8942-FD0BE42DC9A2}" dt="2021-02-19T19:54:03.588" v="1722" actId="123"/>
        <pc:sldMkLst>
          <pc:docMk/>
          <pc:sldMk cId="2400493072" sldId="259"/>
        </pc:sldMkLst>
        <pc:spChg chg="mod">
          <ac:chgData name="Crosswhite, Patrick" userId="5334c14b-0243-4adb-b31f-6e412bab474f" providerId="ADAL" clId="{78490CF0-127F-6C4C-8942-FD0BE42DC9A2}" dt="2021-02-19T19:53:50.654" v="1720" actId="123"/>
          <ac:spMkLst>
            <pc:docMk/>
            <pc:sldMk cId="2400493072" sldId="259"/>
            <ac:spMk id="2" creationId="{C6A45044-97F8-46F6-A6FE-9F7397A7F5CF}"/>
          </ac:spMkLst>
        </pc:spChg>
        <pc:spChg chg="del mod">
          <ac:chgData name="Crosswhite, Patrick" userId="5334c14b-0243-4adb-b31f-6e412bab474f" providerId="ADAL" clId="{78490CF0-127F-6C4C-8942-FD0BE42DC9A2}" dt="2021-02-10T02:49:11.778" v="147"/>
          <ac:spMkLst>
            <pc:docMk/>
            <pc:sldMk cId="2400493072" sldId="259"/>
            <ac:spMk id="4" creationId="{4FDD66DF-108A-4AF4-9298-A89E4DB431A1}"/>
          </ac:spMkLst>
        </pc:spChg>
        <pc:spChg chg="mod">
          <ac:chgData name="Crosswhite, Patrick" userId="5334c14b-0243-4adb-b31f-6e412bab474f" providerId="ADAL" clId="{78490CF0-127F-6C4C-8942-FD0BE42DC9A2}" dt="2021-02-11T03:11:10.245" v="1029" actId="164"/>
          <ac:spMkLst>
            <pc:docMk/>
            <pc:sldMk cId="2400493072" sldId="259"/>
            <ac:spMk id="4" creationId="{E85B7BCE-DA4F-B74E-92E5-7AC98EC3B05F}"/>
          </ac:spMkLst>
        </pc:spChg>
        <pc:spChg chg="mod">
          <ac:chgData name="Crosswhite, Patrick" userId="5334c14b-0243-4adb-b31f-6e412bab474f" providerId="ADAL" clId="{78490CF0-127F-6C4C-8942-FD0BE42DC9A2}" dt="2021-02-10T02:46:16.650" v="94" actId="20577"/>
          <ac:spMkLst>
            <pc:docMk/>
            <pc:sldMk cId="2400493072" sldId="259"/>
            <ac:spMk id="5" creationId="{A545E171-E311-B34E-850C-891AC25FAD6F}"/>
          </ac:spMkLst>
        </pc:spChg>
        <pc:spChg chg="mod">
          <ac:chgData name="Crosswhite, Patrick" userId="5334c14b-0243-4adb-b31f-6e412bab474f" providerId="ADAL" clId="{78490CF0-127F-6C4C-8942-FD0BE42DC9A2}" dt="2021-02-19T19:53:56.204" v="1721" actId="123"/>
          <ac:spMkLst>
            <pc:docMk/>
            <pc:sldMk cId="2400493072" sldId="259"/>
            <ac:spMk id="6" creationId="{21184553-CCE6-4B71-B88E-D581F78D8646}"/>
          </ac:spMkLst>
        </pc:spChg>
        <pc:spChg chg="mod">
          <ac:chgData name="Crosswhite, Patrick" userId="5334c14b-0243-4adb-b31f-6e412bab474f" providerId="ADAL" clId="{78490CF0-127F-6C4C-8942-FD0BE42DC9A2}" dt="2021-02-11T03:19:15.954" v="1279" actId="1036"/>
          <ac:spMkLst>
            <pc:docMk/>
            <pc:sldMk cId="2400493072" sldId="259"/>
            <ac:spMk id="8" creationId="{EA0BAD34-0A72-408C-8D53-E0048438037A}"/>
          </ac:spMkLst>
        </pc:spChg>
        <pc:spChg chg="mod">
          <ac:chgData name="Crosswhite, Patrick" userId="5334c14b-0243-4adb-b31f-6e412bab474f" providerId="ADAL" clId="{78490CF0-127F-6C4C-8942-FD0BE42DC9A2}" dt="2021-02-11T03:19:15.954" v="1279" actId="1036"/>
          <ac:spMkLst>
            <pc:docMk/>
            <pc:sldMk cId="2400493072" sldId="259"/>
            <ac:spMk id="9" creationId="{620D8A2F-D1E5-42AE-9A7E-97B29FDC52B9}"/>
          </ac:spMkLst>
        </pc:spChg>
        <pc:spChg chg="mod">
          <ac:chgData name="Crosswhite, Patrick" userId="5334c14b-0243-4adb-b31f-6e412bab474f" providerId="ADAL" clId="{78490CF0-127F-6C4C-8942-FD0BE42DC9A2}" dt="2021-02-19T19:54:03.588" v="1722" actId="123"/>
          <ac:spMkLst>
            <pc:docMk/>
            <pc:sldMk cId="2400493072" sldId="259"/>
            <ac:spMk id="10" creationId="{94F1E2B1-375E-4172-92DA-381EC38108F7}"/>
          </ac:spMkLst>
        </pc:spChg>
        <pc:spChg chg="del mod">
          <ac:chgData name="Crosswhite, Patrick" userId="5334c14b-0243-4adb-b31f-6e412bab474f" providerId="ADAL" clId="{78490CF0-127F-6C4C-8942-FD0BE42DC9A2}" dt="2021-02-10T02:52:40.821" v="210" actId="478"/>
          <ac:spMkLst>
            <pc:docMk/>
            <pc:sldMk cId="2400493072" sldId="259"/>
            <ac:spMk id="11" creationId="{703F976C-8A8B-483D-9C68-49912536CF83}"/>
          </ac:spMkLst>
        </pc:spChg>
        <pc:spChg chg="mod">
          <ac:chgData name="Crosswhite, Patrick" userId="5334c14b-0243-4adb-b31f-6e412bab474f" providerId="ADAL" clId="{78490CF0-127F-6C4C-8942-FD0BE42DC9A2}" dt="2021-02-11T03:19:15.954" v="1279" actId="1036"/>
          <ac:spMkLst>
            <pc:docMk/>
            <pc:sldMk cId="2400493072" sldId="259"/>
            <ac:spMk id="12" creationId="{73671C60-A47D-484B-8660-2E5ADB86D7B1}"/>
          </ac:spMkLst>
        </pc:spChg>
        <pc:spChg chg="mod">
          <ac:chgData name="Crosswhite, Patrick" userId="5334c14b-0243-4adb-b31f-6e412bab474f" providerId="ADAL" clId="{78490CF0-127F-6C4C-8942-FD0BE42DC9A2}" dt="2021-02-11T03:18:39.177" v="1272" actId="1036"/>
          <ac:spMkLst>
            <pc:docMk/>
            <pc:sldMk cId="2400493072" sldId="259"/>
            <ac:spMk id="13" creationId="{49D4D370-0B15-41A5-B60D-D262B3AE392A}"/>
          </ac:spMkLst>
        </pc:spChg>
        <pc:spChg chg="mod">
          <ac:chgData name="Crosswhite, Patrick" userId="5334c14b-0243-4adb-b31f-6e412bab474f" providerId="ADAL" clId="{78490CF0-127F-6C4C-8942-FD0BE42DC9A2}" dt="2021-02-11T03:19:15.954" v="1279" actId="1036"/>
          <ac:spMkLst>
            <pc:docMk/>
            <pc:sldMk cId="2400493072" sldId="259"/>
            <ac:spMk id="14" creationId="{49F68B61-40EE-45A9-9989-4F5762BF5CAD}"/>
          </ac:spMkLst>
        </pc:spChg>
        <pc:spChg chg="del mod">
          <ac:chgData name="Crosswhite, Patrick" userId="5334c14b-0243-4adb-b31f-6e412bab474f" providerId="ADAL" clId="{78490CF0-127F-6C4C-8942-FD0BE42DC9A2}" dt="2021-02-10T02:52:43.884" v="211" actId="478"/>
          <ac:spMkLst>
            <pc:docMk/>
            <pc:sldMk cId="2400493072" sldId="259"/>
            <ac:spMk id="16" creationId="{F61ED4FC-C4A6-46B2-8EDF-E9FB2C7225C4}"/>
          </ac:spMkLst>
        </pc:spChg>
        <pc:spChg chg="mod">
          <ac:chgData name="Crosswhite, Patrick" userId="5334c14b-0243-4adb-b31f-6e412bab474f" providerId="ADAL" clId="{78490CF0-127F-6C4C-8942-FD0BE42DC9A2}" dt="2021-02-10T03:00:00.704" v="360" actId="403"/>
          <ac:spMkLst>
            <pc:docMk/>
            <pc:sldMk cId="2400493072" sldId="259"/>
            <ac:spMk id="18" creationId="{857C4657-5C31-4572-8EFE-1CAF466C6D56}"/>
          </ac:spMkLst>
        </pc:spChg>
        <pc:spChg chg="del mod">
          <ac:chgData name="Crosswhite, Patrick" userId="5334c14b-0243-4adb-b31f-6e412bab474f" providerId="ADAL" clId="{78490CF0-127F-6C4C-8942-FD0BE42DC9A2}" dt="2021-02-10T02:50:56.875" v="160" actId="478"/>
          <ac:spMkLst>
            <pc:docMk/>
            <pc:sldMk cId="2400493072" sldId="259"/>
            <ac:spMk id="22" creationId="{869231FC-D8D2-4F62-945E-D38DA9DE5B44}"/>
          </ac:spMkLst>
        </pc:spChg>
        <pc:spChg chg="mod">
          <ac:chgData name="Crosswhite, Patrick" userId="5334c14b-0243-4adb-b31f-6e412bab474f" providerId="ADAL" clId="{78490CF0-127F-6C4C-8942-FD0BE42DC9A2}" dt="2021-02-19T19:51:06.923" v="1718" actId="115"/>
          <ac:spMkLst>
            <pc:docMk/>
            <pc:sldMk cId="2400493072" sldId="259"/>
            <ac:spMk id="37" creationId="{0E367AA3-72AC-4198-AB47-B74779793EC3}"/>
          </ac:spMkLst>
        </pc:spChg>
        <pc:spChg chg="mod">
          <ac:chgData name="Crosswhite, Patrick" userId="5334c14b-0243-4adb-b31f-6e412bab474f" providerId="ADAL" clId="{78490CF0-127F-6C4C-8942-FD0BE42DC9A2}" dt="2021-02-11T03:11:14.989" v="1030" actId="164"/>
          <ac:spMkLst>
            <pc:docMk/>
            <pc:sldMk cId="2400493072" sldId="259"/>
            <ac:spMk id="45" creationId="{206962C7-49C0-FC4A-A4D4-3480B87F8B70}"/>
          </ac:spMkLst>
        </pc:spChg>
        <pc:spChg chg="mod">
          <ac:chgData name="Crosswhite, Patrick" userId="5334c14b-0243-4adb-b31f-6e412bab474f" providerId="ADAL" clId="{78490CF0-127F-6C4C-8942-FD0BE42DC9A2}" dt="2021-02-11T03:10:59.857" v="1027" actId="164"/>
          <ac:spMkLst>
            <pc:docMk/>
            <pc:sldMk cId="2400493072" sldId="259"/>
            <ac:spMk id="46" creationId="{ACA89251-3673-9044-A490-A4FE0B3E49B7}"/>
          </ac:spMkLst>
        </pc:spChg>
        <pc:spChg chg="add mod">
          <ac:chgData name="Crosswhite, Patrick" userId="5334c14b-0243-4adb-b31f-6e412bab474f" providerId="ADAL" clId="{78490CF0-127F-6C4C-8942-FD0BE42DC9A2}" dt="2021-02-19T19:51:00.873" v="1717" actId="115"/>
          <ac:spMkLst>
            <pc:docMk/>
            <pc:sldMk cId="2400493072" sldId="259"/>
            <ac:spMk id="47" creationId="{9C670BEB-87D9-7F4A-9315-468EB94F604A}"/>
          </ac:spMkLst>
        </pc:spChg>
        <pc:spChg chg="add mod">
          <ac:chgData name="Crosswhite, Patrick" userId="5334c14b-0243-4adb-b31f-6e412bab474f" providerId="ADAL" clId="{78490CF0-127F-6C4C-8942-FD0BE42DC9A2}" dt="2021-02-19T19:49:21.705" v="1716" actId="113"/>
          <ac:spMkLst>
            <pc:docMk/>
            <pc:sldMk cId="2400493072" sldId="259"/>
            <ac:spMk id="48" creationId="{69735D53-2251-414D-B0A1-F3987DE74848}"/>
          </ac:spMkLst>
        </pc:spChg>
        <pc:spChg chg="mod">
          <ac:chgData name="Crosswhite, Patrick" userId="5334c14b-0243-4adb-b31f-6e412bab474f" providerId="ADAL" clId="{78490CF0-127F-6C4C-8942-FD0BE42DC9A2}" dt="2021-02-11T03:11:05.116" v="1028" actId="164"/>
          <ac:spMkLst>
            <pc:docMk/>
            <pc:sldMk cId="2400493072" sldId="259"/>
            <ac:spMk id="49" creationId="{57DC19FB-D8A4-7E47-ADC0-977C02FBA1D1}"/>
          </ac:spMkLst>
        </pc:spChg>
        <pc:spChg chg="add del mod topLvl">
          <ac:chgData name="Crosswhite, Patrick" userId="5334c14b-0243-4adb-b31f-6e412bab474f" providerId="ADAL" clId="{78490CF0-127F-6C4C-8942-FD0BE42DC9A2}" dt="2021-02-12T05:00:47.902" v="1293" actId="1076"/>
          <ac:spMkLst>
            <pc:docMk/>
            <pc:sldMk cId="2400493072" sldId="259"/>
            <ac:spMk id="52" creationId="{E38F7955-B68E-9A4F-96D5-FE1C51B15E9E}"/>
          </ac:spMkLst>
        </pc:spChg>
        <pc:spChg chg="add mod">
          <ac:chgData name="Crosswhite, Patrick" userId="5334c14b-0243-4adb-b31f-6e412bab474f" providerId="ADAL" clId="{78490CF0-127F-6C4C-8942-FD0BE42DC9A2}" dt="2021-02-11T15:40:21.663" v="1281" actId="20577"/>
          <ac:spMkLst>
            <pc:docMk/>
            <pc:sldMk cId="2400493072" sldId="259"/>
            <ac:spMk id="53" creationId="{6C32F124-6B74-FE45-BC7B-B8DBDAB41095}"/>
          </ac:spMkLst>
        </pc:spChg>
        <pc:spChg chg="add mod">
          <ac:chgData name="Crosswhite, Patrick" userId="5334c14b-0243-4adb-b31f-6e412bab474f" providerId="ADAL" clId="{78490CF0-127F-6C4C-8942-FD0BE42DC9A2}" dt="2021-02-12T05:13:00.333" v="1714" actId="1076"/>
          <ac:spMkLst>
            <pc:docMk/>
            <pc:sldMk cId="2400493072" sldId="259"/>
            <ac:spMk id="56" creationId="{25736D3B-48F9-2247-9B7A-CD227D2A98C6}"/>
          </ac:spMkLst>
        </pc:spChg>
        <pc:spChg chg="mod">
          <ac:chgData name="Crosswhite, Patrick" userId="5334c14b-0243-4adb-b31f-6e412bab474f" providerId="ADAL" clId="{78490CF0-127F-6C4C-8942-FD0BE42DC9A2}" dt="2021-02-10T03:01:41.185" v="383" actId="1076"/>
          <ac:spMkLst>
            <pc:docMk/>
            <pc:sldMk cId="2400493072" sldId="259"/>
            <ac:spMk id="166" creationId="{F9E2857E-236F-F74F-8FB6-6509CF085601}"/>
          </ac:spMkLst>
        </pc:spChg>
        <pc:spChg chg="mod">
          <ac:chgData name="Crosswhite, Patrick" userId="5334c14b-0243-4adb-b31f-6e412bab474f" providerId="ADAL" clId="{78490CF0-127F-6C4C-8942-FD0BE42DC9A2}" dt="2021-02-10T03:01:53.882" v="427" actId="1035"/>
          <ac:spMkLst>
            <pc:docMk/>
            <pc:sldMk cId="2400493072" sldId="259"/>
            <ac:spMk id="173" creationId="{77B12BB8-1BF4-494E-A7FA-E4719340FE37}"/>
          </ac:spMkLst>
        </pc:spChg>
        <pc:spChg chg="mod">
          <ac:chgData name="Crosswhite, Patrick" userId="5334c14b-0243-4adb-b31f-6e412bab474f" providerId="ADAL" clId="{78490CF0-127F-6C4C-8942-FD0BE42DC9A2}" dt="2021-02-11T03:14:02.109" v="1107" actId="207"/>
          <ac:spMkLst>
            <pc:docMk/>
            <pc:sldMk cId="2400493072" sldId="259"/>
            <ac:spMk id="174" creationId="{BC15873E-1F7F-684D-AF04-57C18A422F73}"/>
          </ac:spMkLst>
        </pc:spChg>
        <pc:spChg chg="mod">
          <ac:chgData name="Crosswhite, Patrick" userId="5334c14b-0243-4adb-b31f-6e412bab474f" providerId="ADAL" clId="{78490CF0-127F-6C4C-8942-FD0BE42DC9A2}" dt="2021-02-10T02:46:39.998" v="128" actId="20577"/>
          <ac:spMkLst>
            <pc:docMk/>
            <pc:sldMk cId="2400493072" sldId="259"/>
            <ac:spMk id="177" creationId="{A594DB13-6CF4-934D-8503-678EE91267E6}"/>
          </ac:spMkLst>
        </pc:spChg>
        <pc:spChg chg="mod">
          <ac:chgData name="Crosswhite, Patrick" userId="5334c14b-0243-4adb-b31f-6e412bab474f" providerId="ADAL" clId="{78490CF0-127F-6C4C-8942-FD0BE42DC9A2}" dt="2021-02-10T03:01:27.715" v="380" actId="14100"/>
          <ac:spMkLst>
            <pc:docMk/>
            <pc:sldMk cId="2400493072" sldId="259"/>
            <ac:spMk id="14339" creationId="{1B8F936F-9293-7440-9697-532936CF1F5E}"/>
          </ac:spMkLst>
        </pc:spChg>
        <pc:spChg chg="mod">
          <ac:chgData name="Crosswhite, Patrick" userId="5334c14b-0243-4adb-b31f-6e412bab474f" providerId="ADAL" clId="{78490CF0-127F-6C4C-8942-FD0BE42DC9A2}" dt="2021-02-10T02:53:55.964" v="253" actId="20577"/>
          <ac:spMkLst>
            <pc:docMk/>
            <pc:sldMk cId="2400493072" sldId="259"/>
            <ac:spMk id="14340" creationId="{F52FE4D9-A3AE-254B-BE41-006CA3CC9D8C}"/>
          </ac:spMkLst>
        </pc:spChg>
        <pc:grpChg chg="add mod">
          <ac:chgData name="Crosswhite, Patrick" userId="5334c14b-0243-4adb-b31f-6e412bab474f" providerId="ADAL" clId="{78490CF0-127F-6C4C-8942-FD0BE42DC9A2}" dt="2021-02-11T03:10:59.857" v="1027" actId="164"/>
          <ac:grpSpMkLst>
            <pc:docMk/>
            <pc:sldMk cId="2400493072" sldId="259"/>
            <ac:grpSpMk id="16" creationId="{D0E0B63C-1E01-ED4B-A42F-1E1EAC20BC8C}"/>
          </ac:grpSpMkLst>
        </pc:grpChg>
        <pc:grpChg chg="add mod">
          <ac:chgData name="Crosswhite, Patrick" userId="5334c14b-0243-4adb-b31f-6e412bab474f" providerId="ADAL" clId="{78490CF0-127F-6C4C-8942-FD0BE42DC9A2}" dt="2021-02-11T03:11:05.116" v="1028" actId="164"/>
          <ac:grpSpMkLst>
            <pc:docMk/>
            <pc:sldMk cId="2400493072" sldId="259"/>
            <ac:grpSpMk id="19" creationId="{68FB980C-F025-D945-A672-85893D960CD1}"/>
          </ac:grpSpMkLst>
        </pc:grpChg>
        <pc:grpChg chg="add mod">
          <ac:chgData name="Crosswhite, Patrick" userId="5334c14b-0243-4adb-b31f-6e412bab474f" providerId="ADAL" clId="{78490CF0-127F-6C4C-8942-FD0BE42DC9A2}" dt="2021-02-11T03:11:10.245" v="1029" actId="164"/>
          <ac:grpSpMkLst>
            <pc:docMk/>
            <pc:sldMk cId="2400493072" sldId="259"/>
            <ac:grpSpMk id="21" creationId="{746E0B17-FC25-694F-87B2-F13252B44EF9}"/>
          </ac:grpSpMkLst>
        </pc:grpChg>
        <pc:grpChg chg="add mod">
          <ac:chgData name="Crosswhite, Patrick" userId="5334c14b-0243-4adb-b31f-6e412bab474f" providerId="ADAL" clId="{78490CF0-127F-6C4C-8942-FD0BE42DC9A2}" dt="2021-02-11T03:11:14.989" v="1030" actId="164"/>
          <ac:grpSpMkLst>
            <pc:docMk/>
            <pc:sldMk cId="2400493072" sldId="259"/>
            <ac:grpSpMk id="22" creationId="{8DDC77BF-4697-6747-98B5-C5A99B654B55}"/>
          </ac:grpSpMkLst>
        </pc:grpChg>
        <pc:grpChg chg="add del mod">
          <ac:chgData name="Crosswhite, Patrick" userId="5334c14b-0243-4adb-b31f-6e412bab474f" providerId="ADAL" clId="{78490CF0-127F-6C4C-8942-FD0BE42DC9A2}" dt="2021-02-12T05:00:08.556" v="1286" actId="478"/>
          <ac:grpSpMkLst>
            <pc:docMk/>
            <pc:sldMk cId="2400493072" sldId="259"/>
            <ac:grpSpMk id="24" creationId="{ECB7BB5D-B1DF-A74E-90FD-A274A4F20DDD}"/>
          </ac:grpSpMkLst>
        </pc:grpChg>
        <pc:grpChg chg="add del mod">
          <ac:chgData name="Crosswhite, Patrick" userId="5334c14b-0243-4adb-b31f-6e412bab474f" providerId="ADAL" clId="{78490CF0-127F-6C4C-8942-FD0BE42DC9A2}" dt="2021-02-12T05:18:46.314" v="1715" actId="18331"/>
          <ac:grpSpMkLst>
            <pc:docMk/>
            <pc:sldMk cId="2400493072" sldId="259"/>
            <ac:grpSpMk id="25" creationId="{3F9BF618-0B20-4644-9C99-9340E05559E0}"/>
          </ac:grpSpMkLst>
        </pc:grpChg>
        <pc:picChg chg="add mod">
          <ac:chgData name="Crosswhite, Patrick" userId="5334c14b-0243-4adb-b31f-6e412bab474f" providerId="ADAL" clId="{78490CF0-127F-6C4C-8942-FD0BE42DC9A2}" dt="2021-02-11T03:16:23.714" v="1168" actId="164"/>
          <ac:picMkLst>
            <pc:docMk/>
            <pc:sldMk cId="2400493072" sldId="259"/>
            <ac:picMk id="11" creationId="{ED4CDEAD-2CD2-C747-9AC6-D273551CB508}"/>
          </ac:picMkLst>
        </pc:picChg>
        <pc:picChg chg="add mod topLvl">
          <ac:chgData name="Crosswhite, Patrick" userId="5334c14b-0243-4adb-b31f-6e412bab474f" providerId="ADAL" clId="{78490CF0-127F-6C4C-8942-FD0BE42DC9A2}" dt="2021-02-12T05:00:15.677" v="1288" actId="478"/>
          <ac:picMkLst>
            <pc:docMk/>
            <pc:sldMk cId="2400493072" sldId="259"/>
            <ac:picMk id="15" creationId="{0D055987-475C-CF4F-816C-F87133A4AB9D}"/>
          </ac:picMkLst>
        </pc:picChg>
        <pc:picChg chg="del">
          <ac:chgData name="Crosswhite, Patrick" userId="5334c14b-0243-4adb-b31f-6e412bab474f" providerId="ADAL" clId="{78490CF0-127F-6C4C-8942-FD0BE42DC9A2}" dt="2021-02-10T02:48:10.237" v="131" actId="478"/>
          <ac:picMkLst>
            <pc:docMk/>
            <pc:sldMk cId="2400493072" sldId="259"/>
            <ac:picMk id="15" creationId="{3521E2A2-6AA2-49F1-9E60-77A9B26C44DA}"/>
          </ac:picMkLst>
        </pc:picChg>
        <pc:picChg chg="del">
          <ac:chgData name="Crosswhite, Patrick" userId="5334c14b-0243-4adb-b31f-6e412bab474f" providerId="ADAL" clId="{78490CF0-127F-6C4C-8942-FD0BE42DC9A2}" dt="2021-02-10T02:48:11.565" v="132" actId="478"/>
          <ac:picMkLst>
            <pc:docMk/>
            <pc:sldMk cId="2400493072" sldId="259"/>
            <ac:picMk id="19" creationId="{DEC936BD-18C5-49C5-87C9-3D2C715511B2}"/>
          </ac:picMkLst>
        </pc:picChg>
        <pc:picChg chg="add mod">
          <ac:chgData name="Crosswhite, Patrick" userId="5334c14b-0243-4adb-b31f-6e412bab474f" providerId="ADAL" clId="{78490CF0-127F-6C4C-8942-FD0BE42DC9A2}" dt="2021-02-11T03:10:59.857" v="1027" actId="164"/>
          <ac:picMkLst>
            <pc:docMk/>
            <pc:sldMk cId="2400493072" sldId="259"/>
            <ac:picMk id="20" creationId="{74AB7778-86F6-B24F-885B-FE7E5391DF54}"/>
          </ac:picMkLst>
        </pc:picChg>
        <pc:picChg chg="del">
          <ac:chgData name="Crosswhite, Patrick" userId="5334c14b-0243-4adb-b31f-6e412bab474f" providerId="ADAL" clId="{78490CF0-127F-6C4C-8942-FD0BE42DC9A2}" dt="2021-02-10T02:48:12.715" v="133" actId="478"/>
          <ac:picMkLst>
            <pc:docMk/>
            <pc:sldMk cId="2400493072" sldId="259"/>
            <ac:picMk id="21" creationId="{D13AB3DB-0357-488E-967C-782B4A7B42CA}"/>
          </ac:picMkLst>
        </pc:picChg>
        <pc:picChg chg="add mod">
          <ac:chgData name="Crosswhite, Patrick" userId="5334c14b-0243-4adb-b31f-6e412bab474f" providerId="ADAL" clId="{78490CF0-127F-6C4C-8942-FD0BE42DC9A2}" dt="2021-02-11T03:11:05.116" v="1028" actId="164"/>
          <ac:picMkLst>
            <pc:docMk/>
            <pc:sldMk cId="2400493072" sldId="259"/>
            <ac:picMk id="23" creationId="{220FE7F9-FCC3-2D4D-B155-FC946C5A39F3}"/>
          </ac:picMkLst>
        </pc:picChg>
        <pc:picChg chg="add mod">
          <ac:chgData name="Crosswhite, Patrick" userId="5334c14b-0243-4adb-b31f-6e412bab474f" providerId="ADAL" clId="{78490CF0-127F-6C4C-8942-FD0BE42DC9A2}" dt="2021-02-11T03:11:10.245" v="1029" actId="164"/>
          <ac:picMkLst>
            <pc:docMk/>
            <pc:sldMk cId="2400493072" sldId="259"/>
            <ac:picMk id="43" creationId="{0EF60149-9E96-0F49-9999-466D100EFE8F}"/>
          </ac:picMkLst>
        </pc:picChg>
        <pc:picChg chg="add mod">
          <ac:chgData name="Crosswhite, Patrick" userId="5334c14b-0243-4adb-b31f-6e412bab474f" providerId="ADAL" clId="{78490CF0-127F-6C4C-8942-FD0BE42DC9A2}" dt="2021-02-11T03:11:14.989" v="1030" actId="164"/>
          <ac:picMkLst>
            <pc:docMk/>
            <pc:sldMk cId="2400493072" sldId="259"/>
            <ac:picMk id="44" creationId="{B47B8E50-92CE-9945-AD99-5D3EA6BB490B}"/>
          </ac:picMkLst>
        </pc:picChg>
      </pc:sldChg>
    </pc:docChg>
  </pc:docChgLst>
  <pc:docChgLst>
    <pc:chgData name="Crosswhite, Patrick" userId="5334c14b-0243-4adb-b31f-6e412bab474f" providerId="ADAL" clId="{02119D98-F0E5-074C-B20C-A5363E094817}"/>
    <pc:docChg chg="custSel modSld">
      <pc:chgData name="Crosswhite, Patrick" userId="5334c14b-0243-4adb-b31f-6e412bab474f" providerId="ADAL" clId="{02119D98-F0E5-074C-B20C-A5363E094817}" dt="2021-02-10T22:27:35.257" v="1128" actId="1036"/>
      <pc:docMkLst>
        <pc:docMk/>
      </pc:docMkLst>
      <pc:sldChg chg="addSp modSp mod">
        <pc:chgData name="Crosswhite, Patrick" userId="5334c14b-0243-4adb-b31f-6e412bab474f" providerId="ADAL" clId="{02119D98-F0E5-074C-B20C-A5363E094817}" dt="2021-02-10T22:27:35.257" v="1128" actId="1036"/>
        <pc:sldMkLst>
          <pc:docMk/>
          <pc:sldMk cId="2400493072" sldId="259"/>
        </pc:sldMkLst>
        <pc:spChg chg="mod">
          <ac:chgData name="Crosswhite, Patrick" userId="5334c14b-0243-4adb-b31f-6e412bab474f" providerId="ADAL" clId="{02119D98-F0E5-074C-B20C-A5363E094817}" dt="2021-02-10T22:27:35.257" v="1128" actId="1036"/>
          <ac:spMkLst>
            <pc:docMk/>
            <pc:sldMk cId="2400493072" sldId="259"/>
            <ac:spMk id="2" creationId="{C6A45044-97F8-46F6-A6FE-9F7397A7F5CF}"/>
          </ac:spMkLst>
        </pc:spChg>
        <pc:spChg chg="add mod">
          <ac:chgData name="Crosswhite, Patrick" userId="5334c14b-0243-4adb-b31f-6e412bab474f" providerId="ADAL" clId="{02119D98-F0E5-074C-B20C-A5363E094817}" dt="2021-02-10T22:05:51.881" v="9" actId="1076"/>
          <ac:spMkLst>
            <pc:docMk/>
            <pc:sldMk cId="2400493072" sldId="259"/>
            <ac:spMk id="4" creationId="{E85B7BCE-DA4F-B74E-92E5-7AC98EC3B05F}"/>
          </ac:spMkLst>
        </pc:spChg>
        <pc:spChg chg="mod">
          <ac:chgData name="Crosswhite, Patrick" userId="5334c14b-0243-4adb-b31f-6e412bab474f" providerId="ADAL" clId="{02119D98-F0E5-074C-B20C-A5363E094817}" dt="2021-02-10T22:27:05.513" v="1124" actId="1076"/>
          <ac:spMkLst>
            <pc:docMk/>
            <pc:sldMk cId="2400493072" sldId="259"/>
            <ac:spMk id="6" creationId="{21184553-CCE6-4B71-B88E-D581F78D8646}"/>
          </ac:spMkLst>
        </pc:spChg>
        <pc:spChg chg="mod">
          <ac:chgData name="Crosswhite, Patrick" userId="5334c14b-0243-4adb-b31f-6e412bab474f" providerId="ADAL" clId="{02119D98-F0E5-074C-B20C-A5363E094817}" dt="2021-02-10T22:24:35.571" v="1115" actId="33524"/>
          <ac:spMkLst>
            <pc:docMk/>
            <pc:sldMk cId="2400493072" sldId="259"/>
            <ac:spMk id="10" creationId="{94F1E2B1-375E-4172-92DA-381EC38108F7}"/>
          </ac:spMkLst>
        </pc:spChg>
        <pc:spChg chg="add mod">
          <ac:chgData name="Crosswhite, Patrick" userId="5334c14b-0243-4adb-b31f-6e412bab474f" providerId="ADAL" clId="{02119D98-F0E5-074C-B20C-A5363E094817}" dt="2021-02-10T22:06:05.104" v="12" actId="20577"/>
          <ac:spMkLst>
            <pc:docMk/>
            <pc:sldMk cId="2400493072" sldId="259"/>
            <ac:spMk id="45" creationId="{206962C7-49C0-FC4A-A4D4-3480B87F8B70}"/>
          </ac:spMkLst>
        </pc:spChg>
        <pc:spChg chg="add mod">
          <ac:chgData name="Crosswhite, Patrick" userId="5334c14b-0243-4adb-b31f-6e412bab474f" providerId="ADAL" clId="{02119D98-F0E5-074C-B20C-A5363E094817}" dt="2021-02-10T22:06:24.866" v="15" actId="1076"/>
          <ac:spMkLst>
            <pc:docMk/>
            <pc:sldMk cId="2400493072" sldId="259"/>
            <ac:spMk id="46" creationId="{ACA89251-3673-9044-A490-A4FE0B3E49B7}"/>
          </ac:spMkLst>
        </pc:spChg>
        <pc:spChg chg="mod">
          <ac:chgData name="Crosswhite, Patrick" userId="5334c14b-0243-4adb-b31f-6e412bab474f" providerId="ADAL" clId="{02119D98-F0E5-074C-B20C-A5363E094817}" dt="2021-02-10T22:22:10.163" v="805" actId="113"/>
          <ac:spMkLst>
            <pc:docMk/>
            <pc:sldMk cId="2400493072" sldId="259"/>
            <ac:spMk id="48" creationId="{69735D53-2251-414D-B0A1-F3987DE74848}"/>
          </ac:spMkLst>
        </pc:spChg>
        <pc:spChg chg="add mod">
          <ac:chgData name="Crosswhite, Patrick" userId="5334c14b-0243-4adb-b31f-6e412bab474f" providerId="ADAL" clId="{02119D98-F0E5-074C-B20C-A5363E094817}" dt="2021-02-10T22:06:30.626" v="16" actId="1076"/>
          <ac:spMkLst>
            <pc:docMk/>
            <pc:sldMk cId="2400493072" sldId="259"/>
            <ac:spMk id="49" creationId="{57DC19FB-D8A4-7E47-ADC0-977C02FBA1D1}"/>
          </ac:spMkLst>
        </pc:spChg>
        <pc:picChg chg="mod">
          <ac:chgData name="Crosswhite, Patrick" userId="5334c14b-0243-4adb-b31f-6e412bab474f" providerId="ADAL" clId="{02119D98-F0E5-074C-B20C-A5363E094817}" dt="2021-02-10T22:06:42.112" v="18" actId="1076"/>
          <ac:picMkLst>
            <pc:docMk/>
            <pc:sldMk cId="2400493072" sldId="259"/>
            <ac:picMk id="23" creationId="{220FE7F9-FCC3-2D4D-B155-FC946C5A39F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402623-EA5E-E24C-ADE6-C24BDD91DB7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2194284"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F49C6C03-1BB1-FF4B-87EC-21E304D23052}"/>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33B0C3AC-3239-BE42-8F59-5318FCED87E8}" type="datetimeFigureOut">
              <a:rPr lang="en-US" altLang="en-US"/>
              <a:pPr/>
              <a:t>2/19/21</a:t>
            </a:fld>
            <a:endParaRPr lang="en-US" altLang="en-US"/>
          </a:p>
        </p:txBody>
      </p:sp>
      <p:sp>
        <p:nvSpPr>
          <p:cNvPr id="4" name="Slide Image Placeholder 3">
            <a:extLst>
              <a:ext uri="{FF2B5EF4-FFF2-40B4-BE49-F238E27FC236}">
                <a16:creationId xmlns:a16="http://schemas.microsoft.com/office/drawing/2014/main" id="{0E0F8289-AC9D-074E-B80A-EF3942024A5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506FE40-770C-144B-B3F6-B7B5E6685A9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2E67639-DDAE-ED48-8CE3-9CC15FC285B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194284"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DECADC28-0E22-9649-B1DD-D1CB06F197B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B003EF1-2C0B-4343-81D0-74471CB497D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4224" rtl="0" eaLnBrk="0" fontAlgn="base" hangingPunct="0">
      <a:spcBef>
        <a:spcPct val="30000"/>
      </a:spcBef>
      <a:spcAft>
        <a:spcPct val="0"/>
      </a:spcAft>
      <a:defRPr sz="1225" kern="1200">
        <a:solidFill>
          <a:schemeClr val="tx1"/>
        </a:solidFill>
        <a:latin typeface="+mn-lt"/>
        <a:ea typeface="MS PGothic" panose="020B0600070205080204" pitchFamily="34" charset="-128"/>
        <a:cs typeface="MS PGothic" charset="0"/>
      </a:defRPr>
    </a:lvl1pPr>
    <a:lvl2pPr marL="454224" algn="l" defTabSz="454224" rtl="0" eaLnBrk="0" fontAlgn="base" hangingPunct="0">
      <a:spcBef>
        <a:spcPct val="30000"/>
      </a:spcBef>
      <a:spcAft>
        <a:spcPct val="0"/>
      </a:spcAft>
      <a:defRPr sz="1225" kern="1200">
        <a:solidFill>
          <a:schemeClr val="tx1"/>
        </a:solidFill>
        <a:latin typeface="+mn-lt"/>
        <a:ea typeface="MS PGothic" panose="020B0600070205080204" pitchFamily="34" charset="-128"/>
        <a:cs typeface="MS PGothic" charset="0"/>
      </a:defRPr>
    </a:lvl2pPr>
    <a:lvl3pPr marL="912615" algn="l" defTabSz="454224" rtl="0" eaLnBrk="0" fontAlgn="base" hangingPunct="0">
      <a:spcBef>
        <a:spcPct val="30000"/>
      </a:spcBef>
      <a:spcAft>
        <a:spcPct val="0"/>
      </a:spcAft>
      <a:defRPr sz="1225" kern="1200">
        <a:solidFill>
          <a:schemeClr val="tx1"/>
        </a:solidFill>
        <a:latin typeface="+mn-lt"/>
        <a:ea typeface="MS PGothic" panose="020B0600070205080204" pitchFamily="34" charset="-128"/>
        <a:cs typeface="MS PGothic" charset="0"/>
      </a:defRPr>
    </a:lvl3pPr>
    <a:lvl4pPr marL="1369616" algn="l" defTabSz="454224" rtl="0" eaLnBrk="0" fontAlgn="base" hangingPunct="0">
      <a:spcBef>
        <a:spcPct val="30000"/>
      </a:spcBef>
      <a:spcAft>
        <a:spcPct val="0"/>
      </a:spcAft>
      <a:defRPr sz="1225" kern="1200">
        <a:solidFill>
          <a:schemeClr val="tx1"/>
        </a:solidFill>
        <a:latin typeface="+mn-lt"/>
        <a:ea typeface="MS PGothic" panose="020B0600070205080204" pitchFamily="34" charset="-128"/>
        <a:cs typeface="MS PGothic" charset="0"/>
      </a:defRPr>
    </a:lvl4pPr>
    <a:lvl5pPr marL="1826618" algn="l" defTabSz="454224" rtl="0" eaLnBrk="0" fontAlgn="base" hangingPunct="0">
      <a:spcBef>
        <a:spcPct val="30000"/>
      </a:spcBef>
      <a:spcAft>
        <a:spcPct val="0"/>
      </a:spcAft>
      <a:defRPr sz="1225" kern="1200">
        <a:solidFill>
          <a:schemeClr val="tx1"/>
        </a:solidFill>
        <a:latin typeface="+mn-lt"/>
        <a:ea typeface="MS PGothic" panose="020B0600070205080204" pitchFamily="34" charset="-128"/>
        <a:cs typeface="MS PGothic" charset="0"/>
      </a:defRPr>
    </a:lvl5pPr>
    <a:lvl6pPr marL="2285599" algn="l" defTabSz="457120" rtl="0" eaLnBrk="1" latinLnBrk="0" hangingPunct="1">
      <a:defRPr sz="1225" kern="1200">
        <a:solidFill>
          <a:schemeClr val="tx1"/>
        </a:solidFill>
        <a:latin typeface="+mn-lt"/>
        <a:ea typeface="+mn-ea"/>
        <a:cs typeface="+mn-cs"/>
      </a:defRPr>
    </a:lvl6pPr>
    <a:lvl7pPr marL="2742719" algn="l" defTabSz="457120" rtl="0" eaLnBrk="1" latinLnBrk="0" hangingPunct="1">
      <a:defRPr sz="1225" kern="1200">
        <a:solidFill>
          <a:schemeClr val="tx1"/>
        </a:solidFill>
        <a:latin typeface="+mn-lt"/>
        <a:ea typeface="+mn-ea"/>
        <a:cs typeface="+mn-cs"/>
      </a:defRPr>
    </a:lvl7pPr>
    <a:lvl8pPr marL="3199838" algn="l" defTabSz="457120" rtl="0" eaLnBrk="1" latinLnBrk="0" hangingPunct="1">
      <a:defRPr sz="1225" kern="1200">
        <a:solidFill>
          <a:schemeClr val="tx1"/>
        </a:solidFill>
        <a:latin typeface="+mn-lt"/>
        <a:ea typeface="+mn-ea"/>
        <a:cs typeface="+mn-cs"/>
      </a:defRPr>
    </a:lvl8pPr>
    <a:lvl9pPr marL="3656958" algn="l" defTabSz="457120" rtl="0" eaLnBrk="1" latinLnBrk="0" hangingPunct="1">
      <a:defRPr sz="122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75A39D11-FFEC-644C-9B87-BC134EF92EDD}"/>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213C4B37-ECAD-3B4A-839B-537F1DF1A8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FF2BD70B-0C01-514A-867D-E210941373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800">
                <a:solidFill>
                  <a:schemeClr val="tx1"/>
                </a:solidFill>
                <a:latin typeface="Calibri" panose="020F0502020204030204" pitchFamily="34" charset="0"/>
                <a:ea typeface="MS PGothic" panose="020B0600070205080204" pitchFamily="34" charset="-128"/>
              </a:defRPr>
            </a:lvl1pPr>
            <a:lvl2pPr marL="742950" indent="-285750">
              <a:defRPr sz="9800">
                <a:solidFill>
                  <a:schemeClr val="tx1"/>
                </a:solidFill>
                <a:latin typeface="Calibri" panose="020F0502020204030204" pitchFamily="34" charset="0"/>
                <a:ea typeface="MS PGothic" panose="020B0600070205080204" pitchFamily="34" charset="-128"/>
              </a:defRPr>
            </a:lvl2pPr>
            <a:lvl3pPr marL="1143000" indent="-228600">
              <a:defRPr sz="9800">
                <a:solidFill>
                  <a:schemeClr val="tx1"/>
                </a:solidFill>
                <a:latin typeface="Calibri" panose="020F0502020204030204" pitchFamily="34" charset="0"/>
                <a:ea typeface="MS PGothic" panose="020B0600070205080204" pitchFamily="34" charset="-128"/>
              </a:defRPr>
            </a:lvl3pPr>
            <a:lvl4pPr marL="1600200" indent="-228600">
              <a:defRPr sz="9800">
                <a:solidFill>
                  <a:schemeClr val="tx1"/>
                </a:solidFill>
                <a:latin typeface="Calibri" panose="020F0502020204030204" pitchFamily="34" charset="0"/>
                <a:ea typeface="MS PGothic" panose="020B0600070205080204" pitchFamily="34" charset="-128"/>
              </a:defRPr>
            </a:lvl4pPr>
            <a:lvl5pPr marL="2057400" indent="-228600">
              <a:defRPr sz="9800">
                <a:solidFill>
                  <a:schemeClr val="tx1"/>
                </a:solidFill>
                <a:latin typeface="Calibri" panose="020F0502020204030204" pitchFamily="34" charset="0"/>
                <a:ea typeface="MS PGothic" panose="020B0600070205080204" pitchFamily="34" charset="-128"/>
              </a:defRPr>
            </a:lvl5pPr>
            <a:lvl6pPr marL="25146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6pPr>
            <a:lvl7pPr marL="29718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7pPr>
            <a:lvl8pPr marL="34290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8pPr>
            <a:lvl9pPr marL="38862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9pPr>
          </a:lstStyle>
          <a:p>
            <a:fld id="{0330C757-3C67-8742-8051-0C46A9A672F7}" type="slidenum">
              <a:rPr lang="en-US" altLang="en-US" sz="1200"/>
              <a:pPr/>
              <a:t>1</a:t>
            </a:fld>
            <a:endParaRPr lang="en-US" altLang="en-US" sz="1200"/>
          </a:p>
        </p:txBody>
      </p:sp>
    </p:spTree>
    <p:extLst>
      <p:ext uri="{BB962C8B-B14F-4D97-AF65-F5344CB8AC3E}">
        <p14:creationId xmlns:p14="http://schemas.microsoft.com/office/powerpoint/2010/main" val="3441200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4"/>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49288" indent="0" algn="ctr">
              <a:buNone/>
              <a:defRPr>
                <a:solidFill>
                  <a:schemeClr val="tx1">
                    <a:tint val="75000"/>
                  </a:schemeClr>
                </a:solidFill>
              </a:defRPr>
            </a:lvl2pPr>
            <a:lvl3pPr marL="4298577" indent="0" algn="ctr">
              <a:buNone/>
              <a:defRPr>
                <a:solidFill>
                  <a:schemeClr val="tx1">
                    <a:tint val="75000"/>
                  </a:schemeClr>
                </a:solidFill>
              </a:defRPr>
            </a:lvl3pPr>
            <a:lvl4pPr marL="6447864" indent="0" algn="ctr">
              <a:buNone/>
              <a:defRPr>
                <a:solidFill>
                  <a:schemeClr val="tx1">
                    <a:tint val="75000"/>
                  </a:schemeClr>
                </a:solidFill>
              </a:defRPr>
            </a:lvl4pPr>
            <a:lvl5pPr marL="8597153" indent="0" algn="ctr">
              <a:buNone/>
              <a:defRPr>
                <a:solidFill>
                  <a:schemeClr val="tx1">
                    <a:tint val="75000"/>
                  </a:schemeClr>
                </a:solidFill>
              </a:defRPr>
            </a:lvl5pPr>
            <a:lvl6pPr marL="10746441" indent="0" algn="ctr">
              <a:buNone/>
              <a:defRPr>
                <a:solidFill>
                  <a:schemeClr val="tx1">
                    <a:tint val="75000"/>
                  </a:schemeClr>
                </a:solidFill>
              </a:defRPr>
            </a:lvl6pPr>
            <a:lvl7pPr marL="12895729" indent="0" algn="ctr">
              <a:buNone/>
              <a:defRPr>
                <a:solidFill>
                  <a:schemeClr val="tx1">
                    <a:tint val="75000"/>
                  </a:schemeClr>
                </a:solidFill>
              </a:defRPr>
            </a:lvl7pPr>
            <a:lvl8pPr marL="15045017" indent="0" algn="ctr">
              <a:buNone/>
              <a:defRPr>
                <a:solidFill>
                  <a:schemeClr val="tx1">
                    <a:tint val="75000"/>
                  </a:schemeClr>
                </a:solidFill>
              </a:defRPr>
            </a:lvl8pPr>
            <a:lvl9pPr marL="17194305"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EF80EA2-3FE6-A24D-899A-51AD1CAF75AA}"/>
              </a:ext>
            </a:extLst>
          </p:cNvPr>
          <p:cNvSpPr>
            <a:spLocks noGrp="1"/>
          </p:cNvSpPr>
          <p:nvPr>
            <p:ph type="dt" sz="half" idx="10"/>
          </p:nvPr>
        </p:nvSpPr>
        <p:spPr/>
        <p:txBody>
          <a:bodyPr/>
          <a:lstStyle>
            <a:lvl1pPr>
              <a:defRPr/>
            </a:lvl1pPr>
          </a:lstStyle>
          <a:p>
            <a:fld id="{D652EF16-9BD0-6F4E-83DA-57CD123CDA8D}" type="datetimeFigureOut">
              <a:rPr lang="en-US" altLang="en-US"/>
              <a:pPr/>
              <a:t>2/19/21</a:t>
            </a:fld>
            <a:endParaRPr lang="en-US" altLang="en-US"/>
          </a:p>
        </p:txBody>
      </p:sp>
      <p:sp>
        <p:nvSpPr>
          <p:cNvPr id="5" name="Footer Placeholder 4">
            <a:extLst>
              <a:ext uri="{FF2B5EF4-FFF2-40B4-BE49-F238E27FC236}">
                <a16:creationId xmlns:a16="http://schemas.microsoft.com/office/drawing/2014/main" id="{5574C94B-7637-CD48-BC56-B6FEB9F8D43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D105D6-BBC7-2940-9C1C-28069E61B3E3}"/>
              </a:ext>
            </a:extLst>
          </p:cNvPr>
          <p:cNvSpPr>
            <a:spLocks noGrp="1"/>
          </p:cNvSpPr>
          <p:nvPr>
            <p:ph type="sldNum" sz="quarter" idx="12"/>
          </p:nvPr>
        </p:nvSpPr>
        <p:spPr/>
        <p:txBody>
          <a:bodyPr/>
          <a:lstStyle>
            <a:lvl1pPr>
              <a:defRPr/>
            </a:lvl1pPr>
          </a:lstStyle>
          <a:p>
            <a:fld id="{2788A162-4A59-254E-8BDF-194059252BDB}" type="slidenum">
              <a:rPr lang="en-US" altLang="en-US"/>
              <a:pPr/>
              <a:t>‹#›</a:t>
            </a:fld>
            <a:endParaRPr lang="en-US" altLang="en-US"/>
          </a:p>
        </p:txBody>
      </p:sp>
    </p:spTree>
    <p:extLst>
      <p:ext uri="{BB962C8B-B14F-4D97-AF65-F5344CB8AC3E}">
        <p14:creationId xmlns:p14="http://schemas.microsoft.com/office/powerpoint/2010/main" val="1595160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81EA6-7FB4-9D41-887D-6C8F229E5BFE}"/>
              </a:ext>
            </a:extLst>
          </p:cNvPr>
          <p:cNvSpPr>
            <a:spLocks noGrp="1"/>
          </p:cNvSpPr>
          <p:nvPr>
            <p:ph type="dt" sz="half" idx="10"/>
          </p:nvPr>
        </p:nvSpPr>
        <p:spPr/>
        <p:txBody>
          <a:bodyPr/>
          <a:lstStyle>
            <a:lvl1pPr>
              <a:defRPr/>
            </a:lvl1pPr>
          </a:lstStyle>
          <a:p>
            <a:fld id="{CA14B1FE-97BE-6641-B5E9-0486EF57D464}" type="datetimeFigureOut">
              <a:rPr lang="en-US" altLang="en-US"/>
              <a:pPr/>
              <a:t>2/19/21</a:t>
            </a:fld>
            <a:endParaRPr lang="en-US" altLang="en-US"/>
          </a:p>
        </p:txBody>
      </p:sp>
      <p:sp>
        <p:nvSpPr>
          <p:cNvPr id="5" name="Footer Placeholder 4">
            <a:extLst>
              <a:ext uri="{FF2B5EF4-FFF2-40B4-BE49-F238E27FC236}">
                <a16:creationId xmlns:a16="http://schemas.microsoft.com/office/drawing/2014/main" id="{6DDE69C0-D439-A346-93F6-A158BDEEDD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E7153BB-E4A0-844A-9505-201650DF6F11}"/>
              </a:ext>
            </a:extLst>
          </p:cNvPr>
          <p:cNvSpPr>
            <a:spLocks noGrp="1"/>
          </p:cNvSpPr>
          <p:nvPr>
            <p:ph type="sldNum" sz="quarter" idx="12"/>
          </p:nvPr>
        </p:nvSpPr>
        <p:spPr/>
        <p:txBody>
          <a:bodyPr/>
          <a:lstStyle>
            <a:lvl1pPr>
              <a:defRPr/>
            </a:lvl1pPr>
          </a:lstStyle>
          <a:p>
            <a:fld id="{B7BA09F7-E456-9347-8D78-25D95395AE5B}" type="slidenum">
              <a:rPr lang="en-US" altLang="en-US"/>
              <a:pPr/>
              <a:t>‹#›</a:t>
            </a:fld>
            <a:endParaRPr lang="en-US" altLang="en-US"/>
          </a:p>
        </p:txBody>
      </p:sp>
    </p:spTree>
    <p:extLst>
      <p:ext uri="{BB962C8B-B14F-4D97-AF65-F5344CB8AC3E}">
        <p14:creationId xmlns:p14="http://schemas.microsoft.com/office/powerpoint/2010/main" val="2589771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647187" y="7383786"/>
            <a:ext cx="41475657" cy="1572844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220204" y="7383786"/>
            <a:ext cx="123695463" cy="1572844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3350C-621D-7A43-B981-3C80DB5FC5CC}"/>
              </a:ext>
            </a:extLst>
          </p:cNvPr>
          <p:cNvSpPr>
            <a:spLocks noGrp="1"/>
          </p:cNvSpPr>
          <p:nvPr>
            <p:ph type="dt" sz="half" idx="10"/>
          </p:nvPr>
        </p:nvSpPr>
        <p:spPr/>
        <p:txBody>
          <a:bodyPr/>
          <a:lstStyle>
            <a:lvl1pPr>
              <a:defRPr/>
            </a:lvl1pPr>
          </a:lstStyle>
          <a:p>
            <a:fld id="{360C6F90-081D-3F4E-B60F-D7CE1A087554}" type="datetimeFigureOut">
              <a:rPr lang="en-US" altLang="en-US"/>
              <a:pPr/>
              <a:t>2/19/21</a:t>
            </a:fld>
            <a:endParaRPr lang="en-US" altLang="en-US"/>
          </a:p>
        </p:txBody>
      </p:sp>
      <p:sp>
        <p:nvSpPr>
          <p:cNvPr id="5" name="Footer Placeholder 4">
            <a:extLst>
              <a:ext uri="{FF2B5EF4-FFF2-40B4-BE49-F238E27FC236}">
                <a16:creationId xmlns:a16="http://schemas.microsoft.com/office/drawing/2014/main" id="{C8487560-D281-C745-B8A9-937AE86BB2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56B7E4C-4065-3149-B968-47A157D66187}"/>
              </a:ext>
            </a:extLst>
          </p:cNvPr>
          <p:cNvSpPr>
            <a:spLocks noGrp="1"/>
          </p:cNvSpPr>
          <p:nvPr>
            <p:ph type="sldNum" sz="quarter" idx="12"/>
          </p:nvPr>
        </p:nvSpPr>
        <p:spPr/>
        <p:txBody>
          <a:bodyPr/>
          <a:lstStyle>
            <a:lvl1pPr>
              <a:defRPr/>
            </a:lvl1pPr>
          </a:lstStyle>
          <a:p>
            <a:fld id="{04658E21-5A8A-6E44-9858-7B2E02393A07}" type="slidenum">
              <a:rPr lang="en-US" altLang="en-US"/>
              <a:pPr/>
              <a:t>‹#›</a:t>
            </a:fld>
            <a:endParaRPr lang="en-US" altLang="en-US"/>
          </a:p>
        </p:txBody>
      </p:sp>
    </p:spTree>
    <p:extLst>
      <p:ext uri="{BB962C8B-B14F-4D97-AF65-F5344CB8AC3E}">
        <p14:creationId xmlns:p14="http://schemas.microsoft.com/office/powerpoint/2010/main" val="255721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4E2BA-E256-4C48-9674-6EB5B2D7F40B}"/>
              </a:ext>
            </a:extLst>
          </p:cNvPr>
          <p:cNvSpPr>
            <a:spLocks noGrp="1"/>
          </p:cNvSpPr>
          <p:nvPr>
            <p:ph type="dt" sz="half" idx="10"/>
          </p:nvPr>
        </p:nvSpPr>
        <p:spPr/>
        <p:txBody>
          <a:bodyPr/>
          <a:lstStyle>
            <a:lvl1pPr>
              <a:defRPr/>
            </a:lvl1pPr>
          </a:lstStyle>
          <a:p>
            <a:fld id="{32EBB1BD-9FEE-1F48-AE7A-A9CFECD72B62}" type="datetimeFigureOut">
              <a:rPr lang="en-US" altLang="en-US"/>
              <a:pPr/>
              <a:t>2/19/21</a:t>
            </a:fld>
            <a:endParaRPr lang="en-US" altLang="en-US"/>
          </a:p>
        </p:txBody>
      </p:sp>
      <p:sp>
        <p:nvSpPr>
          <p:cNvPr id="5" name="Footer Placeholder 4">
            <a:extLst>
              <a:ext uri="{FF2B5EF4-FFF2-40B4-BE49-F238E27FC236}">
                <a16:creationId xmlns:a16="http://schemas.microsoft.com/office/drawing/2014/main" id="{DF252E03-93D4-5A43-B819-5468C28F7A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DCB3EE-EB84-2340-84E1-CC5F8C032143}"/>
              </a:ext>
            </a:extLst>
          </p:cNvPr>
          <p:cNvSpPr>
            <a:spLocks noGrp="1"/>
          </p:cNvSpPr>
          <p:nvPr>
            <p:ph type="sldNum" sz="quarter" idx="12"/>
          </p:nvPr>
        </p:nvSpPr>
        <p:spPr/>
        <p:txBody>
          <a:bodyPr/>
          <a:lstStyle>
            <a:lvl1pPr>
              <a:defRPr/>
            </a:lvl1pPr>
          </a:lstStyle>
          <a:p>
            <a:fld id="{C6DDBEAF-0520-FE48-A461-2D6A86CB6F85}" type="slidenum">
              <a:rPr lang="en-US" altLang="en-US"/>
              <a:pPr/>
              <a:t>‹#›</a:t>
            </a:fld>
            <a:endParaRPr lang="en-US" altLang="en-US"/>
          </a:p>
        </p:txBody>
      </p:sp>
    </p:spTree>
    <p:extLst>
      <p:ext uri="{BB962C8B-B14F-4D97-AF65-F5344CB8AC3E}">
        <p14:creationId xmlns:p14="http://schemas.microsoft.com/office/powerpoint/2010/main" val="309038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0"/>
          </a:xfrm>
        </p:spPr>
        <p:txBody>
          <a:bodyPr anchor="t"/>
          <a:lstStyle>
            <a:lvl1pPr algn="l">
              <a:defRPr sz="18770" b="1" cap="all"/>
            </a:lvl1pPr>
          </a:lstStyle>
          <a:p>
            <a:r>
              <a:rPr lang="en-US"/>
              <a:t>Click to edit Master title style</a:t>
            </a:r>
          </a:p>
        </p:txBody>
      </p:sp>
      <p:sp>
        <p:nvSpPr>
          <p:cNvPr id="3" name="Text Placeholder 2"/>
          <p:cNvSpPr>
            <a:spLocks noGrp="1"/>
          </p:cNvSpPr>
          <p:nvPr>
            <p:ph type="body" idx="1"/>
          </p:nvPr>
        </p:nvSpPr>
        <p:spPr>
          <a:xfrm>
            <a:off x="3467103" y="13952232"/>
            <a:ext cx="37307520" cy="7200897"/>
          </a:xfrm>
        </p:spPr>
        <p:txBody>
          <a:bodyPr anchor="b"/>
          <a:lstStyle>
            <a:lvl1pPr marL="0" indent="0">
              <a:buNone/>
              <a:defRPr sz="9428">
                <a:solidFill>
                  <a:schemeClr val="tx1">
                    <a:tint val="75000"/>
                  </a:schemeClr>
                </a:solidFill>
              </a:defRPr>
            </a:lvl1pPr>
            <a:lvl2pPr marL="2149288" indent="0">
              <a:buNone/>
              <a:defRPr sz="8400">
                <a:solidFill>
                  <a:schemeClr val="tx1">
                    <a:tint val="75000"/>
                  </a:schemeClr>
                </a:solidFill>
              </a:defRPr>
            </a:lvl2pPr>
            <a:lvl3pPr marL="4298577" indent="0">
              <a:buNone/>
              <a:defRPr sz="7542">
                <a:solidFill>
                  <a:schemeClr val="tx1">
                    <a:tint val="75000"/>
                  </a:schemeClr>
                </a:solidFill>
              </a:defRPr>
            </a:lvl3pPr>
            <a:lvl4pPr marL="6447864" indent="0">
              <a:buNone/>
              <a:defRPr sz="6600">
                <a:solidFill>
                  <a:schemeClr val="tx1">
                    <a:tint val="75000"/>
                  </a:schemeClr>
                </a:solidFill>
              </a:defRPr>
            </a:lvl4pPr>
            <a:lvl5pPr marL="8597153" indent="0">
              <a:buNone/>
              <a:defRPr sz="6600">
                <a:solidFill>
                  <a:schemeClr val="tx1">
                    <a:tint val="75000"/>
                  </a:schemeClr>
                </a:solidFill>
              </a:defRPr>
            </a:lvl5pPr>
            <a:lvl6pPr marL="10746441" indent="0">
              <a:buNone/>
              <a:defRPr sz="6600">
                <a:solidFill>
                  <a:schemeClr val="tx1">
                    <a:tint val="75000"/>
                  </a:schemeClr>
                </a:solidFill>
              </a:defRPr>
            </a:lvl6pPr>
            <a:lvl7pPr marL="12895729" indent="0">
              <a:buNone/>
              <a:defRPr sz="6600">
                <a:solidFill>
                  <a:schemeClr val="tx1">
                    <a:tint val="75000"/>
                  </a:schemeClr>
                </a:solidFill>
              </a:defRPr>
            </a:lvl7pPr>
            <a:lvl8pPr marL="15045017" indent="0">
              <a:buNone/>
              <a:defRPr sz="6600">
                <a:solidFill>
                  <a:schemeClr val="tx1">
                    <a:tint val="75000"/>
                  </a:schemeClr>
                </a:solidFill>
              </a:defRPr>
            </a:lvl8pPr>
            <a:lvl9pPr marL="17194305" indent="0">
              <a:buNone/>
              <a:defRPr sz="6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B8AEEE-7AAD-AD48-AA23-658FD7F0DA61}"/>
              </a:ext>
            </a:extLst>
          </p:cNvPr>
          <p:cNvSpPr>
            <a:spLocks noGrp="1"/>
          </p:cNvSpPr>
          <p:nvPr>
            <p:ph type="dt" sz="half" idx="10"/>
          </p:nvPr>
        </p:nvSpPr>
        <p:spPr/>
        <p:txBody>
          <a:bodyPr/>
          <a:lstStyle>
            <a:lvl1pPr>
              <a:defRPr/>
            </a:lvl1pPr>
          </a:lstStyle>
          <a:p>
            <a:fld id="{A5D2A07D-4165-6C4C-B3D7-D23E73F7DB71}" type="datetimeFigureOut">
              <a:rPr lang="en-US" altLang="en-US"/>
              <a:pPr/>
              <a:t>2/19/21</a:t>
            </a:fld>
            <a:endParaRPr lang="en-US" altLang="en-US"/>
          </a:p>
        </p:txBody>
      </p:sp>
      <p:sp>
        <p:nvSpPr>
          <p:cNvPr id="5" name="Footer Placeholder 4">
            <a:extLst>
              <a:ext uri="{FF2B5EF4-FFF2-40B4-BE49-F238E27FC236}">
                <a16:creationId xmlns:a16="http://schemas.microsoft.com/office/drawing/2014/main" id="{BE0AAC1E-BD2C-FB40-B5EF-D31921497C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F77F78-7E42-F64C-A4B3-418E50D226A9}"/>
              </a:ext>
            </a:extLst>
          </p:cNvPr>
          <p:cNvSpPr>
            <a:spLocks noGrp="1"/>
          </p:cNvSpPr>
          <p:nvPr>
            <p:ph type="sldNum" sz="quarter" idx="12"/>
          </p:nvPr>
        </p:nvSpPr>
        <p:spPr/>
        <p:txBody>
          <a:bodyPr/>
          <a:lstStyle>
            <a:lvl1pPr>
              <a:defRPr/>
            </a:lvl1pPr>
          </a:lstStyle>
          <a:p>
            <a:fld id="{B492AA03-78F6-4C47-B318-B6F6ACC14F56}" type="slidenum">
              <a:rPr lang="en-US" altLang="en-US"/>
              <a:pPr/>
              <a:t>‹#›</a:t>
            </a:fld>
            <a:endParaRPr lang="en-US" altLang="en-US"/>
          </a:p>
        </p:txBody>
      </p:sp>
    </p:spTree>
    <p:extLst>
      <p:ext uri="{BB962C8B-B14F-4D97-AF65-F5344CB8AC3E}">
        <p14:creationId xmlns:p14="http://schemas.microsoft.com/office/powerpoint/2010/main" val="2438432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220205" y="43014908"/>
            <a:ext cx="82585561" cy="121653298"/>
          </a:xfrm>
        </p:spPr>
        <p:txBody>
          <a:bodyPr/>
          <a:lstStyle>
            <a:lvl1pPr>
              <a:defRPr sz="13114"/>
            </a:lvl1pPr>
            <a:lvl2pPr>
              <a:defRPr sz="11228"/>
            </a:lvl2pPr>
            <a:lvl3pPr>
              <a:defRPr sz="9428"/>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37285" y="43014908"/>
            <a:ext cx="82585561" cy="121653298"/>
          </a:xfrm>
        </p:spPr>
        <p:txBody>
          <a:bodyPr/>
          <a:lstStyle>
            <a:lvl1pPr>
              <a:defRPr sz="13114"/>
            </a:lvl1pPr>
            <a:lvl2pPr>
              <a:defRPr sz="11228"/>
            </a:lvl2pPr>
            <a:lvl3pPr>
              <a:defRPr sz="9428"/>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2F42C3A-39B5-1F42-90E5-8B156F6C5563}"/>
              </a:ext>
            </a:extLst>
          </p:cNvPr>
          <p:cNvSpPr>
            <a:spLocks noGrp="1"/>
          </p:cNvSpPr>
          <p:nvPr>
            <p:ph type="dt" sz="half" idx="10"/>
          </p:nvPr>
        </p:nvSpPr>
        <p:spPr/>
        <p:txBody>
          <a:bodyPr/>
          <a:lstStyle>
            <a:lvl1pPr>
              <a:defRPr/>
            </a:lvl1pPr>
          </a:lstStyle>
          <a:p>
            <a:fld id="{5B2ADACD-D3DF-A040-884A-85D53BD6D531}" type="datetimeFigureOut">
              <a:rPr lang="en-US" altLang="en-US"/>
              <a:pPr/>
              <a:t>2/19/21</a:t>
            </a:fld>
            <a:endParaRPr lang="en-US" altLang="en-US"/>
          </a:p>
        </p:txBody>
      </p:sp>
      <p:sp>
        <p:nvSpPr>
          <p:cNvPr id="6" name="Footer Placeholder 4">
            <a:extLst>
              <a:ext uri="{FF2B5EF4-FFF2-40B4-BE49-F238E27FC236}">
                <a16:creationId xmlns:a16="http://schemas.microsoft.com/office/drawing/2014/main" id="{3B1CBE96-AD17-0B4B-9D0B-C57DC3BC125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5FC876-3ADC-864A-AA00-E96D91E11FDE}"/>
              </a:ext>
            </a:extLst>
          </p:cNvPr>
          <p:cNvSpPr>
            <a:spLocks noGrp="1"/>
          </p:cNvSpPr>
          <p:nvPr>
            <p:ph type="sldNum" sz="quarter" idx="12"/>
          </p:nvPr>
        </p:nvSpPr>
        <p:spPr/>
        <p:txBody>
          <a:bodyPr/>
          <a:lstStyle>
            <a:lvl1pPr>
              <a:defRPr/>
            </a:lvl1pPr>
          </a:lstStyle>
          <a:p>
            <a:fld id="{662A20F0-7451-5F4F-94A5-E29036A4D9D2}" type="slidenum">
              <a:rPr lang="en-US" altLang="en-US"/>
              <a:pPr/>
              <a:t>‹#›</a:t>
            </a:fld>
            <a:endParaRPr lang="en-US" altLang="en-US"/>
          </a:p>
        </p:txBody>
      </p:sp>
    </p:spTree>
    <p:extLst>
      <p:ext uri="{BB962C8B-B14F-4D97-AF65-F5344CB8AC3E}">
        <p14:creationId xmlns:p14="http://schemas.microsoft.com/office/powerpoint/2010/main" val="261865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3"/>
            <a:ext cx="19392903" cy="3070858"/>
          </a:xfrm>
        </p:spPr>
        <p:txBody>
          <a:bodyPr anchor="b"/>
          <a:lstStyle>
            <a:lvl1pPr marL="0" indent="0">
              <a:buNone/>
              <a:defRPr sz="11228" b="1"/>
            </a:lvl1pPr>
            <a:lvl2pPr marL="2149288" indent="0">
              <a:buNone/>
              <a:defRPr sz="9428" b="1"/>
            </a:lvl2pPr>
            <a:lvl3pPr marL="4298577" indent="0">
              <a:buNone/>
              <a:defRPr sz="8400" b="1"/>
            </a:lvl3pPr>
            <a:lvl4pPr marL="6447864" indent="0">
              <a:buNone/>
              <a:defRPr sz="7542" b="1"/>
            </a:lvl4pPr>
            <a:lvl5pPr marL="8597153" indent="0">
              <a:buNone/>
              <a:defRPr sz="7542" b="1"/>
            </a:lvl5pPr>
            <a:lvl6pPr marL="10746441" indent="0">
              <a:buNone/>
              <a:defRPr sz="7542" b="1"/>
            </a:lvl6pPr>
            <a:lvl7pPr marL="12895729" indent="0">
              <a:buNone/>
              <a:defRPr sz="7542" b="1"/>
            </a:lvl7pPr>
            <a:lvl8pPr marL="15045017" indent="0">
              <a:buNone/>
              <a:defRPr sz="7542" b="1"/>
            </a:lvl8pPr>
            <a:lvl9pPr marL="17194305" indent="0">
              <a:buNone/>
              <a:defRPr sz="7542" b="1"/>
            </a:lvl9pPr>
          </a:lstStyle>
          <a:p>
            <a:pPr lvl="0"/>
            <a:r>
              <a:rPr lang="en-US"/>
              <a:t>Click to edit Master text styles</a:t>
            </a:r>
          </a:p>
        </p:txBody>
      </p:sp>
      <p:sp>
        <p:nvSpPr>
          <p:cNvPr id="4" name="Content Placeholder 3"/>
          <p:cNvSpPr>
            <a:spLocks noGrp="1"/>
          </p:cNvSpPr>
          <p:nvPr>
            <p:ph sz="half" idx="2"/>
          </p:nvPr>
        </p:nvSpPr>
        <p:spPr>
          <a:xfrm>
            <a:off x="2194564" y="10439401"/>
            <a:ext cx="19392903" cy="18966182"/>
          </a:xfrm>
        </p:spPr>
        <p:txBody>
          <a:bodyPr/>
          <a:lstStyle>
            <a:lvl1pPr>
              <a:defRPr sz="11228"/>
            </a:lvl1pPr>
            <a:lvl2pPr>
              <a:defRPr sz="9428"/>
            </a:lvl2pPr>
            <a:lvl3pPr>
              <a:defRPr sz="8400"/>
            </a:lvl3pPr>
            <a:lvl4pPr>
              <a:defRPr sz="7542"/>
            </a:lvl4pPr>
            <a:lvl5pPr>
              <a:defRPr sz="7542"/>
            </a:lvl5pPr>
            <a:lvl6pPr>
              <a:defRPr sz="7542"/>
            </a:lvl6pPr>
            <a:lvl7pPr>
              <a:defRPr sz="7542"/>
            </a:lvl7pPr>
            <a:lvl8pPr>
              <a:defRPr sz="7542"/>
            </a:lvl8pPr>
            <a:lvl9pPr>
              <a:defRPr sz="75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5" y="7368543"/>
            <a:ext cx="19400521" cy="3070858"/>
          </a:xfrm>
        </p:spPr>
        <p:txBody>
          <a:bodyPr anchor="b"/>
          <a:lstStyle>
            <a:lvl1pPr marL="0" indent="0">
              <a:buNone/>
              <a:defRPr sz="11228" b="1"/>
            </a:lvl1pPr>
            <a:lvl2pPr marL="2149288" indent="0">
              <a:buNone/>
              <a:defRPr sz="9428" b="1"/>
            </a:lvl2pPr>
            <a:lvl3pPr marL="4298577" indent="0">
              <a:buNone/>
              <a:defRPr sz="8400" b="1"/>
            </a:lvl3pPr>
            <a:lvl4pPr marL="6447864" indent="0">
              <a:buNone/>
              <a:defRPr sz="7542" b="1"/>
            </a:lvl4pPr>
            <a:lvl5pPr marL="8597153" indent="0">
              <a:buNone/>
              <a:defRPr sz="7542" b="1"/>
            </a:lvl5pPr>
            <a:lvl6pPr marL="10746441" indent="0">
              <a:buNone/>
              <a:defRPr sz="7542" b="1"/>
            </a:lvl6pPr>
            <a:lvl7pPr marL="12895729" indent="0">
              <a:buNone/>
              <a:defRPr sz="7542" b="1"/>
            </a:lvl7pPr>
            <a:lvl8pPr marL="15045017" indent="0">
              <a:buNone/>
              <a:defRPr sz="7542" b="1"/>
            </a:lvl8pPr>
            <a:lvl9pPr marL="17194305" indent="0">
              <a:buNone/>
              <a:defRPr sz="7542" b="1"/>
            </a:lvl9pPr>
          </a:lstStyle>
          <a:p>
            <a:pPr lvl="0"/>
            <a:r>
              <a:rPr lang="en-US"/>
              <a:t>Click to edit Master text styles</a:t>
            </a:r>
          </a:p>
        </p:txBody>
      </p:sp>
      <p:sp>
        <p:nvSpPr>
          <p:cNvPr id="6" name="Content Placeholder 5"/>
          <p:cNvSpPr>
            <a:spLocks noGrp="1"/>
          </p:cNvSpPr>
          <p:nvPr>
            <p:ph sz="quarter" idx="4"/>
          </p:nvPr>
        </p:nvSpPr>
        <p:spPr>
          <a:xfrm>
            <a:off x="22296125" y="10439401"/>
            <a:ext cx="19400521" cy="18966182"/>
          </a:xfrm>
        </p:spPr>
        <p:txBody>
          <a:bodyPr/>
          <a:lstStyle>
            <a:lvl1pPr>
              <a:defRPr sz="11228"/>
            </a:lvl1pPr>
            <a:lvl2pPr>
              <a:defRPr sz="9428"/>
            </a:lvl2pPr>
            <a:lvl3pPr>
              <a:defRPr sz="8400"/>
            </a:lvl3pPr>
            <a:lvl4pPr>
              <a:defRPr sz="7542"/>
            </a:lvl4pPr>
            <a:lvl5pPr>
              <a:defRPr sz="7542"/>
            </a:lvl5pPr>
            <a:lvl6pPr>
              <a:defRPr sz="7542"/>
            </a:lvl6pPr>
            <a:lvl7pPr>
              <a:defRPr sz="7542"/>
            </a:lvl7pPr>
            <a:lvl8pPr>
              <a:defRPr sz="7542"/>
            </a:lvl8pPr>
            <a:lvl9pPr>
              <a:defRPr sz="75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C9D281D-EB09-BB4D-8069-CC98674DFA3E}"/>
              </a:ext>
            </a:extLst>
          </p:cNvPr>
          <p:cNvSpPr>
            <a:spLocks noGrp="1"/>
          </p:cNvSpPr>
          <p:nvPr>
            <p:ph type="dt" sz="half" idx="10"/>
          </p:nvPr>
        </p:nvSpPr>
        <p:spPr/>
        <p:txBody>
          <a:bodyPr/>
          <a:lstStyle>
            <a:lvl1pPr>
              <a:defRPr/>
            </a:lvl1pPr>
          </a:lstStyle>
          <a:p>
            <a:fld id="{2C879B6C-826E-4147-8E69-A7A75DC805F9}" type="datetimeFigureOut">
              <a:rPr lang="en-US" altLang="en-US"/>
              <a:pPr/>
              <a:t>2/19/21</a:t>
            </a:fld>
            <a:endParaRPr lang="en-US" altLang="en-US"/>
          </a:p>
        </p:txBody>
      </p:sp>
      <p:sp>
        <p:nvSpPr>
          <p:cNvPr id="8" name="Footer Placeholder 4">
            <a:extLst>
              <a:ext uri="{FF2B5EF4-FFF2-40B4-BE49-F238E27FC236}">
                <a16:creationId xmlns:a16="http://schemas.microsoft.com/office/drawing/2014/main" id="{B22FA4F8-BE74-264F-8F6C-7E86A9DEA97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57E5AB7-E9D6-434E-8AEB-3E8FF9A09F9D}"/>
              </a:ext>
            </a:extLst>
          </p:cNvPr>
          <p:cNvSpPr>
            <a:spLocks noGrp="1"/>
          </p:cNvSpPr>
          <p:nvPr>
            <p:ph type="sldNum" sz="quarter" idx="12"/>
          </p:nvPr>
        </p:nvSpPr>
        <p:spPr/>
        <p:txBody>
          <a:bodyPr/>
          <a:lstStyle>
            <a:lvl1pPr>
              <a:defRPr/>
            </a:lvl1pPr>
          </a:lstStyle>
          <a:p>
            <a:fld id="{9FFE4A10-09AC-ED4A-A5CD-4B518BBB37E8}" type="slidenum">
              <a:rPr lang="en-US" altLang="en-US"/>
              <a:pPr/>
              <a:t>‹#›</a:t>
            </a:fld>
            <a:endParaRPr lang="en-US" altLang="en-US"/>
          </a:p>
        </p:txBody>
      </p:sp>
    </p:spTree>
    <p:extLst>
      <p:ext uri="{BB962C8B-B14F-4D97-AF65-F5344CB8AC3E}">
        <p14:creationId xmlns:p14="http://schemas.microsoft.com/office/powerpoint/2010/main" val="272837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1EE2B05-34C3-3447-9EB1-1B4B8B4C10E9}"/>
              </a:ext>
            </a:extLst>
          </p:cNvPr>
          <p:cNvSpPr>
            <a:spLocks noGrp="1"/>
          </p:cNvSpPr>
          <p:nvPr>
            <p:ph type="dt" sz="half" idx="10"/>
          </p:nvPr>
        </p:nvSpPr>
        <p:spPr/>
        <p:txBody>
          <a:bodyPr/>
          <a:lstStyle>
            <a:lvl1pPr>
              <a:defRPr/>
            </a:lvl1pPr>
          </a:lstStyle>
          <a:p>
            <a:fld id="{A05D0D50-6FC2-C84C-A9B5-8B736D4006F5}" type="datetimeFigureOut">
              <a:rPr lang="en-US" altLang="en-US"/>
              <a:pPr/>
              <a:t>2/19/21</a:t>
            </a:fld>
            <a:endParaRPr lang="en-US" altLang="en-US"/>
          </a:p>
        </p:txBody>
      </p:sp>
      <p:sp>
        <p:nvSpPr>
          <p:cNvPr id="4" name="Footer Placeholder 4">
            <a:extLst>
              <a:ext uri="{FF2B5EF4-FFF2-40B4-BE49-F238E27FC236}">
                <a16:creationId xmlns:a16="http://schemas.microsoft.com/office/drawing/2014/main" id="{13B88215-62E2-854C-95DF-7B14042AC39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1BA298F-A444-014B-99DF-6BEF2FD9200A}"/>
              </a:ext>
            </a:extLst>
          </p:cNvPr>
          <p:cNvSpPr>
            <a:spLocks noGrp="1"/>
          </p:cNvSpPr>
          <p:nvPr>
            <p:ph type="sldNum" sz="quarter" idx="12"/>
          </p:nvPr>
        </p:nvSpPr>
        <p:spPr/>
        <p:txBody>
          <a:bodyPr/>
          <a:lstStyle>
            <a:lvl1pPr>
              <a:defRPr/>
            </a:lvl1pPr>
          </a:lstStyle>
          <a:p>
            <a:fld id="{6D6FBFDD-13C2-4441-AFCE-D945880CD812}" type="slidenum">
              <a:rPr lang="en-US" altLang="en-US"/>
              <a:pPr/>
              <a:t>‹#›</a:t>
            </a:fld>
            <a:endParaRPr lang="en-US" altLang="en-US"/>
          </a:p>
        </p:txBody>
      </p:sp>
    </p:spTree>
    <p:extLst>
      <p:ext uri="{BB962C8B-B14F-4D97-AF65-F5344CB8AC3E}">
        <p14:creationId xmlns:p14="http://schemas.microsoft.com/office/powerpoint/2010/main" val="170990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600B159-0861-2442-A2EB-AA6D36FA9E46}"/>
              </a:ext>
            </a:extLst>
          </p:cNvPr>
          <p:cNvSpPr>
            <a:spLocks noGrp="1"/>
          </p:cNvSpPr>
          <p:nvPr>
            <p:ph type="dt" sz="half" idx="10"/>
          </p:nvPr>
        </p:nvSpPr>
        <p:spPr/>
        <p:txBody>
          <a:bodyPr/>
          <a:lstStyle>
            <a:lvl1pPr>
              <a:defRPr/>
            </a:lvl1pPr>
          </a:lstStyle>
          <a:p>
            <a:fld id="{C470B6E8-49C8-9C42-A2B9-3EAB51025AA5}" type="datetimeFigureOut">
              <a:rPr lang="en-US" altLang="en-US"/>
              <a:pPr/>
              <a:t>2/19/21</a:t>
            </a:fld>
            <a:endParaRPr lang="en-US" altLang="en-US"/>
          </a:p>
        </p:txBody>
      </p:sp>
      <p:sp>
        <p:nvSpPr>
          <p:cNvPr id="3" name="Footer Placeholder 4">
            <a:extLst>
              <a:ext uri="{FF2B5EF4-FFF2-40B4-BE49-F238E27FC236}">
                <a16:creationId xmlns:a16="http://schemas.microsoft.com/office/drawing/2014/main" id="{94BCC9C0-89CD-D04F-A1C5-6B1D42FE409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D0F3FDF-51E7-D440-AB49-F59129762984}"/>
              </a:ext>
            </a:extLst>
          </p:cNvPr>
          <p:cNvSpPr>
            <a:spLocks noGrp="1"/>
          </p:cNvSpPr>
          <p:nvPr>
            <p:ph type="sldNum" sz="quarter" idx="12"/>
          </p:nvPr>
        </p:nvSpPr>
        <p:spPr/>
        <p:txBody>
          <a:bodyPr/>
          <a:lstStyle>
            <a:lvl1pPr>
              <a:defRPr/>
            </a:lvl1pPr>
          </a:lstStyle>
          <a:p>
            <a:fld id="{72B22C73-BE04-894E-8412-B6AB1340CFEF}" type="slidenum">
              <a:rPr lang="en-US" altLang="en-US"/>
              <a:pPr/>
              <a:t>‹#›</a:t>
            </a:fld>
            <a:endParaRPr lang="en-US" altLang="en-US"/>
          </a:p>
        </p:txBody>
      </p:sp>
    </p:spTree>
    <p:extLst>
      <p:ext uri="{BB962C8B-B14F-4D97-AF65-F5344CB8AC3E}">
        <p14:creationId xmlns:p14="http://schemas.microsoft.com/office/powerpoint/2010/main" val="3869573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8" y="1310640"/>
            <a:ext cx="14439903" cy="5577840"/>
          </a:xfrm>
        </p:spPr>
        <p:txBody>
          <a:bodyPr anchor="b"/>
          <a:lstStyle>
            <a:lvl1pPr algn="l">
              <a:defRPr sz="9428" b="1"/>
            </a:lvl1pPr>
          </a:lstStyle>
          <a:p>
            <a:r>
              <a:rPr lang="en-US"/>
              <a:t>Click to edit Master title style</a:t>
            </a:r>
          </a:p>
        </p:txBody>
      </p:sp>
      <p:sp>
        <p:nvSpPr>
          <p:cNvPr id="3" name="Content Placeholder 2"/>
          <p:cNvSpPr>
            <a:spLocks noGrp="1"/>
          </p:cNvSpPr>
          <p:nvPr>
            <p:ph idx="1"/>
          </p:nvPr>
        </p:nvSpPr>
        <p:spPr>
          <a:xfrm>
            <a:off x="17160241" y="1310649"/>
            <a:ext cx="24536400" cy="28094943"/>
          </a:xfrm>
        </p:spPr>
        <p:txBody>
          <a:bodyPr/>
          <a:lstStyle>
            <a:lvl1pPr>
              <a:defRPr sz="15085"/>
            </a:lvl1pPr>
            <a:lvl2pPr>
              <a:defRPr sz="13114"/>
            </a:lvl2pPr>
            <a:lvl3pPr>
              <a:defRPr sz="11228"/>
            </a:lvl3pPr>
            <a:lvl4pPr>
              <a:defRPr sz="9428"/>
            </a:lvl4pPr>
            <a:lvl5pPr>
              <a:defRPr sz="9428"/>
            </a:lvl5pPr>
            <a:lvl6pPr>
              <a:defRPr sz="9428"/>
            </a:lvl6pPr>
            <a:lvl7pPr>
              <a:defRPr sz="9428"/>
            </a:lvl7pPr>
            <a:lvl8pPr>
              <a:defRPr sz="9428"/>
            </a:lvl8pPr>
            <a:lvl9pPr>
              <a:defRPr sz="94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8" y="6888489"/>
            <a:ext cx="14439903" cy="22517103"/>
          </a:xfrm>
        </p:spPr>
        <p:txBody>
          <a:bodyPr/>
          <a:lstStyle>
            <a:lvl1pPr marL="0" indent="0">
              <a:buNone/>
              <a:defRPr sz="6600"/>
            </a:lvl1pPr>
            <a:lvl2pPr marL="2149288" indent="0">
              <a:buNone/>
              <a:defRPr sz="5571"/>
            </a:lvl2pPr>
            <a:lvl3pPr marL="4298577" indent="0">
              <a:buNone/>
              <a:defRPr sz="4714"/>
            </a:lvl3pPr>
            <a:lvl4pPr marL="6447864" indent="0">
              <a:buNone/>
              <a:defRPr sz="4200"/>
            </a:lvl4pPr>
            <a:lvl5pPr marL="8597153" indent="0">
              <a:buNone/>
              <a:defRPr sz="4200"/>
            </a:lvl5pPr>
            <a:lvl6pPr marL="10746441" indent="0">
              <a:buNone/>
              <a:defRPr sz="4200"/>
            </a:lvl6pPr>
            <a:lvl7pPr marL="12895729" indent="0">
              <a:buNone/>
              <a:defRPr sz="4200"/>
            </a:lvl7pPr>
            <a:lvl8pPr marL="15045017" indent="0">
              <a:buNone/>
              <a:defRPr sz="4200"/>
            </a:lvl8pPr>
            <a:lvl9pPr marL="17194305" indent="0">
              <a:buNone/>
              <a:defRPr sz="4200"/>
            </a:lvl9pPr>
          </a:lstStyle>
          <a:p>
            <a:pPr lvl="0"/>
            <a:r>
              <a:rPr lang="en-US"/>
              <a:t>Click to edit Master text styles</a:t>
            </a:r>
          </a:p>
        </p:txBody>
      </p:sp>
      <p:sp>
        <p:nvSpPr>
          <p:cNvPr id="5" name="Date Placeholder 3">
            <a:extLst>
              <a:ext uri="{FF2B5EF4-FFF2-40B4-BE49-F238E27FC236}">
                <a16:creationId xmlns:a16="http://schemas.microsoft.com/office/drawing/2014/main" id="{24E71BF4-CD55-7944-8253-131D9C2F05D1}"/>
              </a:ext>
            </a:extLst>
          </p:cNvPr>
          <p:cNvSpPr>
            <a:spLocks noGrp="1"/>
          </p:cNvSpPr>
          <p:nvPr>
            <p:ph type="dt" sz="half" idx="10"/>
          </p:nvPr>
        </p:nvSpPr>
        <p:spPr/>
        <p:txBody>
          <a:bodyPr/>
          <a:lstStyle>
            <a:lvl1pPr>
              <a:defRPr/>
            </a:lvl1pPr>
          </a:lstStyle>
          <a:p>
            <a:fld id="{10CBFE52-F5D6-B443-82CB-A7375CB960E1}" type="datetimeFigureOut">
              <a:rPr lang="en-US" altLang="en-US"/>
              <a:pPr/>
              <a:t>2/19/21</a:t>
            </a:fld>
            <a:endParaRPr lang="en-US" altLang="en-US"/>
          </a:p>
        </p:txBody>
      </p:sp>
      <p:sp>
        <p:nvSpPr>
          <p:cNvPr id="6" name="Footer Placeholder 4">
            <a:extLst>
              <a:ext uri="{FF2B5EF4-FFF2-40B4-BE49-F238E27FC236}">
                <a16:creationId xmlns:a16="http://schemas.microsoft.com/office/drawing/2014/main" id="{E7C4AF0F-3D12-8845-B850-A59C68DA4EA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B7FCAB4-ED4F-6141-B132-5F88CBB9A43A}"/>
              </a:ext>
            </a:extLst>
          </p:cNvPr>
          <p:cNvSpPr>
            <a:spLocks noGrp="1"/>
          </p:cNvSpPr>
          <p:nvPr>
            <p:ph type="sldNum" sz="quarter" idx="12"/>
          </p:nvPr>
        </p:nvSpPr>
        <p:spPr/>
        <p:txBody>
          <a:bodyPr/>
          <a:lstStyle>
            <a:lvl1pPr>
              <a:defRPr/>
            </a:lvl1pPr>
          </a:lstStyle>
          <a:p>
            <a:fld id="{3E285EC5-4F58-CD4B-A119-EB66C1D4E1AC}" type="slidenum">
              <a:rPr lang="en-US" altLang="en-US"/>
              <a:pPr/>
              <a:t>‹#›</a:t>
            </a:fld>
            <a:endParaRPr lang="en-US" altLang="en-US"/>
          </a:p>
        </p:txBody>
      </p:sp>
    </p:spTree>
    <p:extLst>
      <p:ext uri="{BB962C8B-B14F-4D97-AF65-F5344CB8AC3E}">
        <p14:creationId xmlns:p14="http://schemas.microsoft.com/office/powerpoint/2010/main" val="1073921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5"/>
            <a:ext cx="26334720" cy="2720343"/>
          </a:xfrm>
        </p:spPr>
        <p:txBody>
          <a:bodyPr anchor="b"/>
          <a:lstStyle>
            <a:lvl1pPr algn="l">
              <a:defRPr sz="9428" b="1"/>
            </a:lvl1pPr>
          </a:lstStyle>
          <a:p>
            <a:r>
              <a:rPr lang="en-US"/>
              <a:t>Click to edit Master title style</a:t>
            </a:r>
          </a:p>
        </p:txBody>
      </p:sp>
      <p:sp>
        <p:nvSpPr>
          <p:cNvPr id="3" name="Picture Placeholder 2"/>
          <p:cNvSpPr>
            <a:spLocks noGrp="1"/>
          </p:cNvSpPr>
          <p:nvPr>
            <p:ph type="pic" idx="1"/>
          </p:nvPr>
        </p:nvSpPr>
        <p:spPr>
          <a:xfrm>
            <a:off x="8602983" y="2941320"/>
            <a:ext cx="26334720" cy="19751040"/>
          </a:xfrm>
        </p:spPr>
        <p:txBody>
          <a:bodyPr rtlCol="0">
            <a:normAutofit/>
          </a:bodyPr>
          <a:lstStyle>
            <a:lvl1pPr marL="0" indent="0">
              <a:buNone/>
              <a:defRPr sz="15085"/>
            </a:lvl1pPr>
            <a:lvl2pPr marL="2149288" indent="0">
              <a:buNone/>
              <a:defRPr sz="13114"/>
            </a:lvl2pPr>
            <a:lvl3pPr marL="4298577" indent="0">
              <a:buNone/>
              <a:defRPr sz="11228"/>
            </a:lvl3pPr>
            <a:lvl4pPr marL="6447864" indent="0">
              <a:buNone/>
              <a:defRPr sz="9428"/>
            </a:lvl4pPr>
            <a:lvl5pPr marL="8597153" indent="0">
              <a:buNone/>
              <a:defRPr sz="9428"/>
            </a:lvl5pPr>
            <a:lvl6pPr marL="10746441" indent="0">
              <a:buNone/>
              <a:defRPr sz="9428"/>
            </a:lvl6pPr>
            <a:lvl7pPr marL="12895729" indent="0">
              <a:buNone/>
              <a:defRPr sz="9428"/>
            </a:lvl7pPr>
            <a:lvl8pPr marL="15045017" indent="0">
              <a:buNone/>
              <a:defRPr sz="9428"/>
            </a:lvl8pPr>
            <a:lvl9pPr marL="17194305" indent="0">
              <a:buNone/>
              <a:defRPr sz="9428"/>
            </a:lvl9pPr>
          </a:lstStyle>
          <a:p>
            <a:pPr lvl="0"/>
            <a:endParaRPr lang="en-US" noProof="0"/>
          </a:p>
        </p:txBody>
      </p:sp>
      <p:sp>
        <p:nvSpPr>
          <p:cNvPr id="4" name="Text Placeholder 3"/>
          <p:cNvSpPr>
            <a:spLocks noGrp="1"/>
          </p:cNvSpPr>
          <p:nvPr>
            <p:ph type="body" sz="half" idx="2"/>
          </p:nvPr>
        </p:nvSpPr>
        <p:spPr>
          <a:xfrm>
            <a:off x="8602983" y="25763229"/>
            <a:ext cx="26334720" cy="3863337"/>
          </a:xfrm>
        </p:spPr>
        <p:txBody>
          <a:bodyPr/>
          <a:lstStyle>
            <a:lvl1pPr marL="0" indent="0">
              <a:buNone/>
              <a:defRPr sz="6600"/>
            </a:lvl1pPr>
            <a:lvl2pPr marL="2149288" indent="0">
              <a:buNone/>
              <a:defRPr sz="5571"/>
            </a:lvl2pPr>
            <a:lvl3pPr marL="4298577" indent="0">
              <a:buNone/>
              <a:defRPr sz="4714"/>
            </a:lvl3pPr>
            <a:lvl4pPr marL="6447864" indent="0">
              <a:buNone/>
              <a:defRPr sz="4200"/>
            </a:lvl4pPr>
            <a:lvl5pPr marL="8597153" indent="0">
              <a:buNone/>
              <a:defRPr sz="4200"/>
            </a:lvl5pPr>
            <a:lvl6pPr marL="10746441" indent="0">
              <a:buNone/>
              <a:defRPr sz="4200"/>
            </a:lvl6pPr>
            <a:lvl7pPr marL="12895729" indent="0">
              <a:buNone/>
              <a:defRPr sz="4200"/>
            </a:lvl7pPr>
            <a:lvl8pPr marL="15045017" indent="0">
              <a:buNone/>
              <a:defRPr sz="4200"/>
            </a:lvl8pPr>
            <a:lvl9pPr marL="17194305" indent="0">
              <a:buNone/>
              <a:defRPr sz="4200"/>
            </a:lvl9pPr>
          </a:lstStyle>
          <a:p>
            <a:pPr lvl="0"/>
            <a:r>
              <a:rPr lang="en-US"/>
              <a:t>Click to edit Master text styles</a:t>
            </a:r>
          </a:p>
        </p:txBody>
      </p:sp>
      <p:sp>
        <p:nvSpPr>
          <p:cNvPr id="5" name="Date Placeholder 3">
            <a:extLst>
              <a:ext uri="{FF2B5EF4-FFF2-40B4-BE49-F238E27FC236}">
                <a16:creationId xmlns:a16="http://schemas.microsoft.com/office/drawing/2014/main" id="{26455B08-DF1F-6546-BD5F-E316CEDE8363}"/>
              </a:ext>
            </a:extLst>
          </p:cNvPr>
          <p:cNvSpPr>
            <a:spLocks noGrp="1"/>
          </p:cNvSpPr>
          <p:nvPr>
            <p:ph type="dt" sz="half" idx="10"/>
          </p:nvPr>
        </p:nvSpPr>
        <p:spPr/>
        <p:txBody>
          <a:bodyPr/>
          <a:lstStyle>
            <a:lvl1pPr>
              <a:defRPr/>
            </a:lvl1pPr>
          </a:lstStyle>
          <a:p>
            <a:fld id="{08E2BEC0-CC0F-604A-91D4-79BC534F5EB5}" type="datetimeFigureOut">
              <a:rPr lang="en-US" altLang="en-US"/>
              <a:pPr/>
              <a:t>2/19/21</a:t>
            </a:fld>
            <a:endParaRPr lang="en-US" altLang="en-US"/>
          </a:p>
        </p:txBody>
      </p:sp>
      <p:sp>
        <p:nvSpPr>
          <p:cNvPr id="6" name="Footer Placeholder 4">
            <a:extLst>
              <a:ext uri="{FF2B5EF4-FFF2-40B4-BE49-F238E27FC236}">
                <a16:creationId xmlns:a16="http://schemas.microsoft.com/office/drawing/2014/main" id="{0948DFB0-C9AF-8D44-AD0F-12D3D87F711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E12827D-2D9C-B144-9D65-FCCC25092F70}"/>
              </a:ext>
            </a:extLst>
          </p:cNvPr>
          <p:cNvSpPr>
            <a:spLocks noGrp="1"/>
          </p:cNvSpPr>
          <p:nvPr>
            <p:ph type="sldNum" sz="quarter" idx="12"/>
          </p:nvPr>
        </p:nvSpPr>
        <p:spPr/>
        <p:txBody>
          <a:bodyPr/>
          <a:lstStyle>
            <a:lvl1pPr>
              <a:defRPr/>
            </a:lvl1pPr>
          </a:lstStyle>
          <a:p>
            <a:fld id="{32DD37E6-7E87-AC48-83C1-9A026DE7E9EE}" type="slidenum">
              <a:rPr lang="en-US" altLang="en-US"/>
              <a:pPr/>
              <a:t>‹#›</a:t>
            </a:fld>
            <a:endParaRPr lang="en-US" altLang="en-US"/>
          </a:p>
        </p:txBody>
      </p:sp>
    </p:spTree>
    <p:extLst>
      <p:ext uri="{BB962C8B-B14F-4D97-AF65-F5344CB8AC3E}">
        <p14:creationId xmlns:p14="http://schemas.microsoft.com/office/powerpoint/2010/main" val="1555977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4E36B5A-4241-ED42-B12C-D994AD9E4848}"/>
              </a:ext>
            </a:extLst>
          </p:cNvPr>
          <p:cNvSpPr>
            <a:spLocks noGrp="1"/>
          </p:cNvSpPr>
          <p:nvPr>
            <p:ph type="title"/>
          </p:nvPr>
        </p:nvSpPr>
        <p:spPr bwMode="auto">
          <a:xfrm>
            <a:off x="2194279" y="1317171"/>
            <a:ext cx="39502644"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1526" tIns="250763" rIns="501526" bIns="250763"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E1E98C0-CCA1-CA41-8218-9CE7B36430CF}"/>
              </a:ext>
            </a:extLst>
          </p:cNvPr>
          <p:cNvSpPr>
            <a:spLocks noGrp="1"/>
          </p:cNvSpPr>
          <p:nvPr>
            <p:ph type="body" idx="1"/>
          </p:nvPr>
        </p:nvSpPr>
        <p:spPr bwMode="auto">
          <a:xfrm>
            <a:off x="2194279" y="7679872"/>
            <a:ext cx="39502644" cy="2172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1526" tIns="250763" rIns="501526" bIns="2507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7B8F43A-CD23-DF41-8B8B-6B964B90BCAD}"/>
              </a:ext>
            </a:extLst>
          </p:cNvPr>
          <p:cNvSpPr>
            <a:spLocks noGrp="1"/>
          </p:cNvSpPr>
          <p:nvPr>
            <p:ph type="dt" sz="half" idx="2"/>
          </p:nvPr>
        </p:nvSpPr>
        <p:spPr>
          <a:xfrm>
            <a:off x="2194279" y="30509936"/>
            <a:ext cx="10241844" cy="1752600"/>
          </a:xfrm>
          <a:prstGeom prst="rect">
            <a:avLst/>
          </a:prstGeom>
        </p:spPr>
        <p:txBody>
          <a:bodyPr vert="horz" wrap="square" lIns="501526" tIns="250763" rIns="501526" bIns="250763" numCol="1" anchor="ctr" anchorCtr="0" compatLnSpc="1">
            <a:prstTxWarp prst="textNoShape">
              <a:avLst/>
            </a:prstTxWarp>
          </a:bodyPr>
          <a:lstStyle>
            <a:lvl1pPr eaLnBrk="1" hangingPunct="1">
              <a:defRPr sz="5571">
                <a:solidFill>
                  <a:srgbClr val="898989"/>
                </a:solidFill>
              </a:defRPr>
            </a:lvl1pPr>
          </a:lstStyle>
          <a:p>
            <a:fld id="{FCA6B47A-CD77-4043-B30A-B6A5F6BD1FEE}" type="datetimeFigureOut">
              <a:rPr lang="en-US" altLang="en-US"/>
              <a:pPr/>
              <a:t>2/19/21</a:t>
            </a:fld>
            <a:endParaRPr lang="en-US" altLang="en-US"/>
          </a:p>
        </p:txBody>
      </p:sp>
      <p:sp>
        <p:nvSpPr>
          <p:cNvPr id="5" name="Footer Placeholder 4">
            <a:extLst>
              <a:ext uri="{FF2B5EF4-FFF2-40B4-BE49-F238E27FC236}">
                <a16:creationId xmlns:a16="http://schemas.microsoft.com/office/drawing/2014/main" id="{0D245354-EE07-4245-AD78-3907290A9471}"/>
              </a:ext>
            </a:extLst>
          </p:cNvPr>
          <p:cNvSpPr>
            <a:spLocks noGrp="1"/>
          </p:cNvSpPr>
          <p:nvPr>
            <p:ph type="ftr" sz="quarter" idx="3"/>
          </p:nvPr>
        </p:nvSpPr>
        <p:spPr>
          <a:xfrm>
            <a:off x="14995879" y="30509936"/>
            <a:ext cx="13899444" cy="1752600"/>
          </a:xfrm>
          <a:prstGeom prst="rect">
            <a:avLst/>
          </a:prstGeom>
        </p:spPr>
        <p:txBody>
          <a:bodyPr vert="horz" lIns="501526" tIns="250763" rIns="501526" bIns="250763" rtlCol="0" anchor="ctr"/>
          <a:lstStyle>
            <a:lvl1pPr algn="ctr" defTabSz="2149288" eaLnBrk="1" fontAlgn="auto" hangingPunct="1">
              <a:spcBef>
                <a:spcPts val="0"/>
              </a:spcBef>
              <a:spcAft>
                <a:spcPts val="0"/>
              </a:spcAft>
              <a:defRPr sz="5571">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D53D187-E49A-DD45-B9E0-F66BC7E4A1D1}"/>
              </a:ext>
            </a:extLst>
          </p:cNvPr>
          <p:cNvSpPr>
            <a:spLocks noGrp="1"/>
          </p:cNvSpPr>
          <p:nvPr>
            <p:ph type="sldNum" sz="quarter" idx="4"/>
          </p:nvPr>
        </p:nvSpPr>
        <p:spPr>
          <a:xfrm>
            <a:off x="31455079" y="30509936"/>
            <a:ext cx="10241844" cy="1752600"/>
          </a:xfrm>
          <a:prstGeom prst="rect">
            <a:avLst/>
          </a:prstGeom>
        </p:spPr>
        <p:txBody>
          <a:bodyPr vert="horz" wrap="square" lIns="501526" tIns="250763" rIns="501526" bIns="250763" numCol="1" anchor="ctr" anchorCtr="0" compatLnSpc="1">
            <a:prstTxWarp prst="textNoShape">
              <a:avLst/>
            </a:prstTxWarp>
          </a:bodyPr>
          <a:lstStyle>
            <a:lvl1pPr algn="r" eaLnBrk="1" hangingPunct="1">
              <a:defRPr sz="5571">
                <a:solidFill>
                  <a:srgbClr val="898989"/>
                </a:solidFill>
              </a:defRPr>
            </a:lvl1pPr>
          </a:lstStyle>
          <a:p>
            <a:fld id="{ED455D84-DAF2-DF4C-B297-B6F24142B26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48461" rtl="0" eaLnBrk="0" fontAlgn="base" hangingPunct="0">
        <a:spcBef>
          <a:spcPct val="0"/>
        </a:spcBef>
        <a:spcAft>
          <a:spcPct val="0"/>
        </a:spcAft>
        <a:defRPr sz="20656" kern="1200">
          <a:solidFill>
            <a:schemeClr val="tx1"/>
          </a:solidFill>
          <a:latin typeface="+mj-lt"/>
          <a:ea typeface="MS PGothic" panose="020B0600070205080204" pitchFamily="34" charset="-128"/>
          <a:cs typeface="MS PGothic" charset="0"/>
        </a:defRPr>
      </a:lvl1pPr>
      <a:lvl2pPr algn="ctr" defTabSz="2148461" rtl="0" eaLnBrk="0" fontAlgn="base" hangingPunct="0">
        <a:spcBef>
          <a:spcPct val="0"/>
        </a:spcBef>
        <a:spcAft>
          <a:spcPct val="0"/>
        </a:spcAft>
        <a:defRPr sz="20656">
          <a:solidFill>
            <a:schemeClr val="tx1"/>
          </a:solidFill>
          <a:latin typeface="Calibri" charset="0"/>
          <a:ea typeface="MS PGothic" panose="020B0600070205080204" pitchFamily="34" charset="-128"/>
          <a:cs typeface="MS PGothic" charset="0"/>
        </a:defRPr>
      </a:lvl2pPr>
      <a:lvl3pPr algn="ctr" defTabSz="2148461" rtl="0" eaLnBrk="0" fontAlgn="base" hangingPunct="0">
        <a:spcBef>
          <a:spcPct val="0"/>
        </a:spcBef>
        <a:spcAft>
          <a:spcPct val="0"/>
        </a:spcAft>
        <a:defRPr sz="20656">
          <a:solidFill>
            <a:schemeClr val="tx1"/>
          </a:solidFill>
          <a:latin typeface="Calibri" charset="0"/>
          <a:ea typeface="MS PGothic" panose="020B0600070205080204" pitchFamily="34" charset="-128"/>
          <a:cs typeface="MS PGothic" charset="0"/>
        </a:defRPr>
      </a:lvl3pPr>
      <a:lvl4pPr algn="ctr" defTabSz="2148461" rtl="0" eaLnBrk="0" fontAlgn="base" hangingPunct="0">
        <a:spcBef>
          <a:spcPct val="0"/>
        </a:spcBef>
        <a:spcAft>
          <a:spcPct val="0"/>
        </a:spcAft>
        <a:defRPr sz="20656">
          <a:solidFill>
            <a:schemeClr val="tx1"/>
          </a:solidFill>
          <a:latin typeface="Calibri" charset="0"/>
          <a:ea typeface="MS PGothic" panose="020B0600070205080204" pitchFamily="34" charset="-128"/>
          <a:cs typeface="MS PGothic" charset="0"/>
        </a:defRPr>
      </a:lvl4pPr>
      <a:lvl5pPr algn="ctr" defTabSz="2148461" rtl="0" eaLnBrk="0" fontAlgn="base" hangingPunct="0">
        <a:spcBef>
          <a:spcPct val="0"/>
        </a:spcBef>
        <a:spcAft>
          <a:spcPct val="0"/>
        </a:spcAft>
        <a:defRPr sz="20656">
          <a:solidFill>
            <a:schemeClr val="tx1"/>
          </a:solidFill>
          <a:latin typeface="Calibri" charset="0"/>
          <a:ea typeface="MS PGothic" panose="020B0600070205080204" pitchFamily="34" charset="-128"/>
          <a:cs typeface="MS PGothic" charset="0"/>
        </a:defRPr>
      </a:lvl5pPr>
      <a:lvl6pPr marL="447824" algn="ctr" defTabSz="2148936" rtl="0" fontAlgn="base">
        <a:spcBef>
          <a:spcPct val="0"/>
        </a:spcBef>
        <a:spcAft>
          <a:spcPct val="0"/>
        </a:spcAft>
        <a:defRPr sz="20656">
          <a:solidFill>
            <a:schemeClr val="tx1"/>
          </a:solidFill>
          <a:latin typeface="Calibri" charset="0"/>
          <a:ea typeface="ＭＳ Ｐゴシック" charset="0"/>
          <a:cs typeface="ＭＳ Ｐゴシック" charset="0"/>
        </a:defRPr>
      </a:lvl6pPr>
      <a:lvl7pPr marL="895649" algn="ctr" defTabSz="2148936" rtl="0" fontAlgn="base">
        <a:spcBef>
          <a:spcPct val="0"/>
        </a:spcBef>
        <a:spcAft>
          <a:spcPct val="0"/>
        </a:spcAft>
        <a:defRPr sz="20656">
          <a:solidFill>
            <a:schemeClr val="tx1"/>
          </a:solidFill>
          <a:latin typeface="Calibri" charset="0"/>
          <a:ea typeface="ＭＳ Ｐゴシック" charset="0"/>
          <a:cs typeface="ＭＳ Ｐゴシック" charset="0"/>
        </a:defRPr>
      </a:lvl7pPr>
      <a:lvl8pPr marL="1343473" algn="ctr" defTabSz="2148936" rtl="0" fontAlgn="base">
        <a:spcBef>
          <a:spcPct val="0"/>
        </a:spcBef>
        <a:spcAft>
          <a:spcPct val="0"/>
        </a:spcAft>
        <a:defRPr sz="20656">
          <a:solidFill>
            <a:schemeClr val="tx1"/>
          </a:solidFill>
          <a:latin typeface="Calibri" charset="0"/>
          <a:ea typeface="ＭＳ Ｐゴシック" charset="0"/>
          <a:cs typeface="ＭＳ Ｐゴシック" charset="0"/>
        </a:defRPr>
      </a:lvl8pPr>
      <a:lvl9pPr marL="1791299" algn="ctr" defTabSz="2148936" rtl="0" fontAlgn="base">
        <a:spcBef>
          <a:spcPct val="0"/>
        </a:spcBef>
        <a:spcAft>
          <a:spcPct val="0"/>
        </a:spcAft>
        <a:defRPr sz="20656">
          <a:solidFill>
            <a:schemeClr val="tx1"/>
          </a:solidFill>
          <a:latin typeface="Calibri" charset="0"/>
          <a:ea typeface="ＭＳ Ｐゴシック" charset="0"/>
          <a:cs typeface="ＭＳ Ｐゴシック" charset="0"/>
        </a:defRPr>
      </a:lvl9pPr>
    </p:titleStyle>
    <p:bodyStyle>
      <a:lvl1pPr marL="1609645" indent="-1609645" algn="l" defTabSz="2148461" rtl="0" eaLnBrk="0" fontAlgn="base" hangingPunct="0">
        <a:spcBef>
          <a:spcPct val="20000"/>
        </a:spcBef>
        <a:spcAft>
          <a:spcPct val="0"/>
        </a:spcAft>
        <a:buFont typeface="Arial" panose="020B0604020202020204" pitchFamily="34" charset="0"/>
        <a:buChar char="•"/>
        <a:defRPr sz="15085" kern="1200">
          <a:solidFill>
            <a:schemeClr val="tx1"/>
          </a:solidFill>
          <a:latin typeface="+mn-lt"/>
          <a:ea typeface="MS PGothic" panose="020B0600070205080204" pitchFamily="34" charset="-128"/>
          <a:cs typeface="MS PGothic" charset="0"/>
        </a:defRPr>
      </a:lvl1pPr>
      <a:lvl2pPr marL="3491418" indent="-1341597" algn="l" defTabSz="2148461" rtl="0" eaLnBrk="0" fontAlgn="base" hangingPunct="0">
        <a:spcBef>
          <a:spcPct val="20000"/>
        </a:spcBef>
        <a:spcAft>
          <a:spcPct val="0"/>
        </a:spcAft>
        <a:buFont typeface="Arial" panose="020B0604020202020204" pitchFamily="34" charset="0"/>
        <a:buChar char="–"/>
        <a:defRPr sz="13114" kern="1200">
          <a:solidFill>
            <a:schemeClr val="tx1"/>
          </a:solidFill>
          <a:latin typeface="+mn-lt"/>
          <a:ea typeface="MS PGothic" panose="020B0600070205080204" pitchFamily="34" charset="-128"/>
          <a:cs typeface="MS PGothic" charset="0"/>
        </a:defRPr>
      </a:lvl2pPr>
      <a:lvl3pPr marL="5371831" indent="-1073550" algn="l" defTabSz="2148461" rtl="0" eaLnBrk="0" fontAlgn="base" hangingPunct="0">
        <a:spcBef>
          <a:spcPct val="20000"/>
        </a:spcBef>
        <a:spcAft>
          <a:spcPct val="0"/>
        </a:spcAft>
        <a:buFont typeface="Arial" panose="020B0604020202020204" pitchFamily="34" charset="0"/>
        <a:buChar char="•"/>
        <a:defRPr sz="11228" kern="1200">
          <a:solidFill>
            <a:schemeClr val="tx1"/>
          </a:solidFill>
          <a:latin typeface="+mn-lt"/>
          <a:ea typeface="MS PGothic" panose="020B0600070205080204" pitchFamily="34" charset="-128"/>
          <a:cs typeface="MS PGothic" charset="0"/>
        </a:defRPr>
      </a:lvl3pPr>
      <a:lvl4pPr marL="7520292" indent="-1073550" algn="l" defTabSz="2148461" rtl="0" eaLnBrk="0" fontAlgn="base" hangingPunct="0">
        <a:spcBef>
          <a:spcPct val="20000"/>
        </a:spcBef>
        <a:spcAft>
          <a:spcPct val="0"/>
        </a:spcAft>
        <a:buFont typeface="Arial" panose="020B0604020202020204" pitchFamily="34" charset="0"/>
        <a:buChar char="–"/>
        <a:defRPr sz="9428" kern="1200">
          <a:solidFill>
            <a:schemeClr val="tx1"/>
          </a:solidFill>
          <a:latin typeface="+mn-lt"/>
          <a:ea typeface="MS PGothic" panose="020B0600070205080204" pitchFamily="34" charset="-128"/>
          <a:cs typeface="MS PGothic" charset="0"/>
        </a:defRPr>
      </a:lvl4pPr>
      <a:lvl5pPr marL="9671474" indent="-1073550" algn="l" defTabSz="2148461" rtl="0" eaLnBrk="0" fontAlgn="base" hangingPunct="0">
        <a:spcBef>
          <a:spcPct val="20000"/>
        </a:spcBef>
        <a:spcAft>
          <a:spcPct val="0"/>
        </a:spcAft>
        <a:buFont typeface="Arial" panose="020B0604020202020204" pitchFamily="34" charset="0"/>
        <a:buChar char="»"/>
        <a:defRPr sz="9428" kern="1200">
          <a:solidFill>
            <a:schemeClr val="tx1"/>
          </a:solidFill>
          <a:latin typeface="+mn-lt"/>
          <a:ea typeface="MS PGothic" panose="020B0600070205080204" pitchFamily="34" charset="-128"/>
          <a:cs typeface="MS PGothic" charset="0"/>
        </a:defRPr>
      </a:lvl5pPr>
      <a:lvl6pPr marL="11821085" indent="-1074644" algn="l" defTabSz="2149288" rtl="0" eaLnBrk="1" latinLnBrk="0" hangingPunct="1">
        <a:spcBef>
          <a:spcPct val="20000"/>
        </a:spcBef>
        <a:buFont typeface="Arial"/>
        <a:buChar char="•"/>
        <a:defRPr sz="9428" kern="1200">
          <a:solidFill>
            <a:schemeClr val="tx1"/>
          </a:solidFill>
          <a:latin typeface="+mn-lt"/>
          <a:ea typeface="+mn-ea"/>
          <a:cs typeface="+mn-cs"/>
        </a:defRPr>
      </a:lvl6pPr>
      <a:lvl7pPr marL="13970373" indent="-1074644" algn="l" defTabSz="2149288" rtl="0" eaLnBrk="1" latinLnBrk="0" hangingPunct="1">
        <a:spcBef>
          <a:spcPct val="20000"/>
        </a:spcBef>
        <a:buFont typeface="Arial"/>
        <a:buChar char="•"/>
        <a:defRPr sz="9428" kern="1200">
          <a:solidFill>
            <a:schemeClr val="tx1"/>
          </a:solidFill>
          <a:latin typeface="+mn-lt"/>
          <a:ea typeface="+mn-ea"/>
          <a:cs typeface="+mn-cs"/>
        </a:defRPr>
      </a:lvl7pPr>
      <a:lvl8pPr marL="16119661" indent="-1074644" algn="l" defTabSz="2149288" rtl="0" eaLnBrk="1" latinLnBrk="0" hangingPunct="1">
        <a:spcBef>
          <a:spcPct val="20000"/>
        </a:spcBef>
        <a:buFont typeface="Arial"/>
        <a:buChar char="•"/>
        <a:defRPr sz="9428" kern="1200">
          <a:solidFill>
            <a:schemeClr val="tx1"/>
          </a:solidFill>
          <a:latin typeface="+mn-lt"/>
          <a:ea typeface="+mn-ea"/>
          <a:cs typeface="+mn-cs"/>
        </a:defRPr>
      </a:lvl8pPr>
      <a:lvl9pPr marL="18268949" indent="-1074644" algn="l" defTabSz="2149288" rtl="0" eaLnBrk="1" latinLnBrk="0" hangingPunct="1">
        <a:spcBef>
          <a:spcPct val="20000"/>
        </a:spcBef>
        <a:buFont typeface="Arial"/>
        <a:buChar char="•"/>
        <a:defRPr sz="9428" kern="1200">
          <a:solidFill>
            <a:schemeClr val="tx1"/>
          </a:solidFill>
          <a:latin typeface="+mn-lt"/>
          <a:ea typeface="+mn-ea"/>
          <a:cs typeface="+mn-cs"/>
        </a:defRPr>
      </a:lvl9pPr>
    </p:bodyStyle>
    <p:otherStyle>
      <a:defPPr>
        <a:defRPr lang="en-US"/>
      </a:defPPr>
      <a:lvl1pPr marL="0" algn="l" defTabSz="2149288" rtl="0" eaLnBrk="1" latinLnBrk="0" hangingPunct="1">
        <a:defRPr sz="8400" kern="1200">
          <a:solidFill>
            <a:schemeClr val="tx1"/>
          </a:solidFill>
          <a:latin typeface="+mn-lt"/>
          <a:ea typeface="+mn-ea"/>
          <a:cs typeface="+mn-cs"/>
        </a:defRPr>
      </a:lvl1pPr>
      <a:lvl2pPr marL="2149288" algn="l" defTabSz="2149288" rtl="0" eaLnBrk="1" latinLnBrk="0" hangingPunct="1">
        <a:defRPr sz="8400" kern="1200">
          <a:solidFill>
            <a:schemeClr val="tx1"/>
          </a:solidFill>
          <a:latin typeface="+mn-lt"/>
          <a:ea typeface="+mn-ea"/>
          <a:cs typeface="+mn-cs"/>
        </a:defRPr>
      </a:lvl2pPr>
      <a:lvl3pPr marL="4298577" algn="l" defTabSz="2149288" rtl="0" eaLnBrk="1" latinLnBrk="0" hangingPunct="1">
        <a:defRPr sz="8400" kern="1200">
          <a:solidFill>
            <a:schemeClr val="tx1"/>
          </a:solidFill>
          <a:latin typeface="+mn-lt"/>
          <a:ea typeface="+mn-ea"/>
          <a:cs typeface="+mn-cs"/>
        </a:defRPr>
      </a:lvl3pPr>
      <a:lvl4pPr marL="6447864" algn="l" defTabSz="2149288" rtl="0" eaLnBrk="1" latinLnBrk="0" hangingPunct="1">
        <a:defRPr sz="8400" kern="1200">
          <a:solidFill>
            <a:schemeClr val="tx1"/>
          </a:solidFill>
          <a:latin typeface="+mn-lt"/>
          <a:ea typeface="+mn-ea"/>
          <a:cs typeface="+mn-cs"/>
        </a:defRPr>
      </a:lvl4pPr>
      <a:lvl5pPr marL="8597153" algn="l" defTabSz="2149288" rtl="0" eaLnBrk="1" latinLnBrk="0" hangingPunct="1">
        <a:defRPr sz="8400" kern="1200">
          <a:solidFill>
            <a:schemeClr val="tx1"/>
          </a:solidFill>
          <a:latin typeface="+mn-lt"/>
          <a:ea typeface="+mn-ea"/>
          <a:cs typeface="+mn-cs"/>
        </a:defRPr>
      </a:lvl5pPr>
      <a:lvl6pPr marL="10746441" algn="l" defTabSz="2149288" rtl="0" eaLnBrk="1" latinLnBrk="0" hangingPunct="1">
        <a:defRPr sz="8400" kern="1200">
          <a:solidFill>
            <a:schemeClr val="tx1"/>
          </a:solidFill>
          <a:latin typeface="+mn-lt"/>
          <a:ea typeface="+mn-ea"/>
          <a:cs typeface="+mn-cs"/>
        </a:defRPr>
      </a:lvl6pPr>
      <a:lvl7pPr marL="12895729" algn="l" defTabSz="2149288" rtl="0" eaLnBrk="1" latinLnBrk="0" hangingPunct="1">
        <a:defRPr sz="8400" kern="1200">
          <a:solidFill>
            <a:schemeClr val="tx1"/>
          </a:solidFill>
          <a:latin typeface="+mn-lt"/>
          <a:ea typeface="+mn-ea"/>
          <a:cs typeface="+mn-cs"/>
        </a:defRPr>
      </a:lvl7pPr>
      <a:lvl8pPr marL="15045017" algn="l" defTabSz="2149288" rtl="0" eaLnBrk="1" latinLnBrk="0" hangingPunct="1">
        <a:defRPr sz="8400" kern="1200">
          <a:solidFill>
            <a:schemeClr val="tx1"/>
          </a:solidFill>
          <a:latin typeface="+mn-lt"/>
          <a:ea typeface="+mn-ea"/>
          <a:cs typeface="+mn-cs"/>
        </a:defRPr>
      </a:lvl8pPr>
      <a:lvl9pPr marL="17194305" algn="l" defTabSz="2149288"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jpeg"/><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jpeg"/><Relationship Id="rId10" Type="http://schemas.openxmlformats.org/officeDocument/2006/relationships/image" Target="../media/image7.tiff"/><Relationship Id="rId4" Type="http://schemas.openxmlformats.org/officeDocument/2006/relationships/hyperlink" Target="http://www.ncbi.nlm.nih.gov/gene/171379" TargetMode="External"/><Relationship Id="rId9"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 Box 59">
            <a:extLst>
              <a:ext uri="{FF2B5EF4-FFF2-40B4-BE49-F238E27FC236}">
                <a16:creationId xmlns:a16="http://schemas.microsoft.com/office/drawing/2014/main" id="{F9E2857E-236F-F74F-8FB6-6509CF085601}"/>
              </a:ext>
            </a:extLst>
          </p:cNvPr>
          <p:cNvSpPr txBox="1">
            <a:spLocks noChangeArrowheads="1"/>
          </p:cNvSpPr>
          <p:nvPr/>
        </p:nvSpPr>
        <p:spPr bwMode="auto">
          <a:xfrm>
            <a:off x="28448000" y="14781536"/>
            <a:ext cx="15087600" cy="8167500"/>
          </a:xfrm>
          <a:prstGeom prst="rect">
            <a:avLst/>
          </a:prstGeom>
          <a:solidFill>
            <a:schemeClr val="bg1"/>
          </a:solidFill>
          <a:ln w="76200">
            <a:solidFill>
              <a:schemeClr val="tx1"/>
            </a:solidFill>
            <a:miter lim="800000"/>
            <a:headEnd/>
            <a:tailEnd/>
          </a:ln>
        </p:spPr>
        <p:txBody>
          <a:bodyPr wrap="none" lIns="89570" tIns="44785" rIns="89570" bIns="44785" anchor="ctr"/>
          <a:lstStyle>
            <a:lvl1pPr>
              <a:defRPr sz="9800">
                <a:solidFill>
                  <a:schemeClr val="tx1"/>
                </a:solidFill>
                <a:latin typeface="Calibri" panose="020F0502020204030204" pitchFamily="34" charset="0"/>
                <a:ea typeface="MS PGothic" panose="020B0600070205080204" pitchFamily="34" charset="-128"/>
              </a:defRPr>
            </a:lvl1pPr>
            <a:lvl2pPr marL="742950" indent="-285750">
              <a:defRPr sz="9800">
                <a:solidFill>
                  <a:schemeClr val="tx1"/>
                </a:solidFill>
                <a:latin typeface="Calibri" panose="020F0502020204030204" pitchFamily="34" charset="0"/>
                <a:ea typeface="MS PGothic" panose="020B0600070205080204" pitchFamily="34" charset="-128"/>
              </a:defRPr>
            </a:lvl2pPr>
            <a:lvl3pPr marL="1143000" indent="-228600">
              <a:defRPr sz="9800">
                <a:solidFill>
                  <a:schemeClr val="tx1"/>
                </a:solidFill>
                <a:latin typeface="Calibri" panose="020F0502020204030204" pitchFamily="34" charset="0"/>
                <a:ea typeface="MS PGothic" panose="020B0600070205080204" pitchFamily="34" charset="-128"/>
              </a:defRPr>
            </a:lvl3pPr>
            <a:lvl4pPr marL="1600200" indent="-228600">
              <a:defRPr sz="9800">
                <a:solidFill>
                  <a:schemeClr val="tx1"/>
                </a:solidFill>
                <a:latin typeface="Calibri" panose="020F0502020204030204" pitchFamily="34" charset="0"/>
                <a:ea typeface="MS PGothic" panose="020B0600070205080204" pitchFamily="34" charset="-128"/>
              </a:defRPr>
            </a:lvl4pPr>
            <a:lvl5pPr marL="2057400" indent="-228600">
              <a:defRPr sz="9800">
                <a:solidFill>
                  <a:schemeClr val="tx1"/>
                </a:solidFill>
                <a:latin typeface="Calibri" panose="020F0502020204030204" pitchFamily="34" charset="0"/>
                <a:ea typeface="MS PGothic" panose="020B0600070205080204" pitchFamily="34" charset="-128"/>
              </a:defRPr>
            </a:lvl5pPr>
            <a:lvl6pPr marL="25146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6pPr>
            <a:lvl7pPr marL="29718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7pPr>
            <a:lvl8pPr marL="34290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8pPr>
            <a:lvl9pPr marL="38862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9pPr>
          </a:lstStyle>
          <a:p>
            <a:endParaRPr lang="en-US" sz="2800">
              <a:solidFill>
                <a:srgbClr val="000000"/>
              </a:solidFill>
              <a:latin typeface="Calibri"/>
              <a:cs typeface="Segoe UI"/>
            </a:endParaRPr>
          </a:p>
        </p:txBody>
      </p:sp>
      <p:sp>
        <p:nvSpPr>
          <p:cNvPr id="14337" name="Text Box 59">
            <a:extLst>
              <a:ext uri="{FF2B5EF4-FFF2-40B4-BE49-F238E27FC236}">
                <a16:creationId xmlns:a16="http://schemas.microsoft.com/office/drawing/2014/main" id="{0B12B5C8-6607-2042-A674-61BE2516F7F1}"/>
              </a:ext>
            </a:extLst>
          </p:cNvPr>
          <p:cNvSpPr txBox="1">
            <a:spLocks noChangeArrowheads="1"/>
          </p:cNvSpPr>
          <p:nvPr/>
        </p:nvSpPr>
        <p:spPr bwMode="auto">
          <a:xfrm>
            <a:off x="14184385" y="6319263"/>
            <a:ext cx="13928660" cy="18011668"/>
          </a:xfrm>
          <a:prstGeom prst="rect">
            <a:avLst/>
          </a:prstGeom>
          <a:solidFill>
            <a:schemeClr val="bg1"/>
          </a:solidFill>
          <a:ln w="76200">
            <a:solidFill>
              <a:schemeClr val="tx1"/>
            </a:solidFill>
            <a:miter lim="800000"/>
            <a:headEnd/>
            <a:tailEnd/>
          </a:ln>
        </p:spPr>
        <p:txBody>
          <a:bodyPr wrap="none" lIns="89570" tIns="44785" rIns="89570" bIns="44785" anchor="ctr"/>
          <a:lstStyle>
            <a:lvl1pPr>
              <a:defRPr sz="9800">
                <a:solidFill>
                  <a:schemeClr val="tx1"/>
                </a:solidFill>
                <a:latin typeface="Calibri" panose="020F0502020204030204" pitchFamily="34" charset="0"/>
                <a:ea typeface="MS PGothic" panose="020B0600070205080204" pitchFamily="34" charset="-128"/>
              </a:defRPr>
            </a:lvl1pPr>
            <a:lvl2pPr marL="742950" indent="-285750">
              <a:defRPr sz="9800">
                <a:solidFill>
                  <a:schemeClr val="tx1"/>
                </a:solidFill>
                <a:latin typeface="Calibri" panose="020F0502020204030204" pitchFamily="34" charset="0"/>
                <a:ea typeface="MS PGothic" panose="020B0600070205080204" pitchFamily="34" charset="-128"/>
              </a:defRPr>
            </a:lvl2pPr>
            <a:lvl3pPr marL="1143000" indent="-228600">
              <a:defRPr sz="9800">
                <a:solidFill>
                  <a:schemeClr val="tx1"/>
                </a:solidFill>
                <a:latin typeface="Calibri" panose="020F0502020204030204" pitchFamily="34" charset="0"/>
                <a:ea typeface="MS PGothic" panose="020B0600070205080204" pitchFamily="34" charset="-128"/>
              </a:defRPr>
            </a:lvl3pPr>
            <a:lvl4pPr marL="1600200" indent="-228600">
              <a:defRPr sz="9800">
                <a:solidFill>
                  <a:schemeClr val="tx1"/>
                </a:solidFill>
                <a:latin typeface="Calibri" panose="020F0502020204030204" pitchFamily="34" charset="0"/>
                <a:ea typeface="MS PGothic" panose="020B0600070205080204" pitchFamily="34" charset="-128"/>
              </a:defRPr>
            </a:lvl4pPr>
            <a:lvl5pPr marL="2057400" indent="-228600">
              <a:defRPr sz="9800">
                <a:solidFill>
                  <a:schemeClr val="tx1"/>
                </a:solidFill>
                <a:latin typeface="Calibri" panose="020F0502020204030204" pitchFamily="34" charset="0"/>
                <a:ea typeface="MS PGothic" panose="020B0600070205080204" pitchFamily="34" charset="-128"/>
              </a:defRPr>
            </a:lvl5pPr>
            <a:lvl6pPr marL="25146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6pPr>
            <a:lvl7pPr marL="29718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7pPr>
            <a:lvl8pPr marL="34290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8pPr>
            <a:lvl9pPr marL="38862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dirty="0">
              <a:solidFill>
                <a:srgbClr val="000000"/>
              </a:solidFill>
              <a:latin typeface="Helvetica" pitchFamily="2" charset="0"/>
            </a:endParaRPr>
          </a:p>
        </p:txBody>
      </p:sp>
      <p:sp>
        <p:nvSpPr>
          <p:cNvPr id="14339" name="Text Box 59">
            <a:extLst>
              <a:ext uri="{FF2B5EF4-FFF2-40B4-BE49-F238E27FC236}">
                <a16:creationId xmlns:a16="http://schemas.microsoft.com/office/drawing/2014/main" id="{1B8F936F-9293-7440-9697-532936CF1F5E}"/>
              </a:ext>
            </a:extLst>
          </p:cNvPr>
          <p:cNvSpPr txBox="1">
            <a:spLocks noChangeArrowheads="1"/>
          </p:cNvSpPr>
          <p:nvPr/>
        </p:nvSpPr>
        <p:spPr bwMode="auto">
          <a:xfrm>
            <a:off x="28454487" y="6318772"/>
            <a:ext cx="15053095" cy="8174692"/>
          </a:xfrm>
          <a:prstGeom prst="rect">
            <a:avLst/>
          </a:prstGeom>
          <a:solidFill>
            <a:schemeClr val="bg1"/>
          </a:solidFill>
          <a:ln w="76200">
            <a:solidFill>
              <a:schemeClr val="tx1"/>
            </a:solidFill>
            <a:miter lim="800000"/>
            <a:headEnd/>
            <a:tailEnd/>
          </a:ln>
        </p:spPr>
        <p:txBody>
          <a:bodyPr wrap="none" lIns="89570" tIns="44785" rIns="89570" bIns="44785" anchor="ctr"/>
          <a:lstStyle>
            <a:lvl1pPr>
              <a:defRPr sz="9800">
                <a:solidFill>
                  <a:schemeClr val="tx1"/>
                </a:solidFill>
                <a:latin typeface="Calibri" panose="020F0502020204030204" pitchFamily="34" charset="0"/>
                <a:ea typeface="MS PGothic" panose="020B0600070205080204" pitchFamily="34" charset="-128"/>
              </a:defRPr>
            </a:lvl1pPr>
            <a:lvl2pPr marL="742950" indent="-285750">
              <a:defRPr sz="9800">
                <a:solidFill>
                  <a:schemeClr val="tx1"/>
                </a:solidFill>
                <a:latin typeface="Calibri" panose="020F0502020204030204" pitchFamily="34" charset="0"/>
                <a:ea typeface="MS PGothic" panose="020B0600070205080204" pitchFamily="34" charset="-128"/>
              </a:defRPr>
            </a:lvl2pPr>
            <a:lvl3pPr marL="1143000" indent="-228600">
              <a:defRPr sz="9800">
                <a:solidFill>
                  <a:schemeClr val="tx1"/>
                </a:solidFill>
                <a:latin typeface="Calibri" panose="020F0502020204030204" pitchFamily="34" charset="0"/>
                <a:ea typeface="MS PGothic" panose="020B0600070205080204" pitchFamily="34" charset="-128"/>
              </a:defRPr>
            </a:lvl3pPr>
            <a:lvl4pPr marL="1600200" indent="-228600">
              <a:defRPr sz="9800">
                <a:solidFill>
                  <a:schemeClr val="tx1"/>
                </a:solidFill>
                <a:latin typeface="Calibri" panose="020F0502020204030204" pitchFamily="34" charset="0"/>
                <a:ea typeface="MS PGothic" panose="020B0600070205080204" pitchFamily="34" charset="-128"/>
              </a:defRPr>
            </a:lvl4pPr>
            <a:lvl5pPr marL="2057400" indent="-228600">
              <a:defRPr sz="9800">
                <a:solidFill>
                  <a:schemeClr val="tx1"/>
                </a:solidFill>
                <a:latin typeface="Calibri" panose="020F0502020204030204" pitchFamily="34" charset="0"/>
                <a:ea typeface="MS PGothic" panose="020B0600070205080204" pitchFamily="34" charset="-128"/>
              </a:defRPr>
            </a:lvl5pPr>
            <a:lvl6pPr marL="25146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6pPr>
            <a:lvl7pPr marL="29718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7pPr>
            <a:lvl8pPr marL="34290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8pPr>
            <a:lvl9pPr marL="38862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solidFill>
                <a:srgbClr val="000000"/>
              </a:solidFill>
              <a:latin typeface="Helvetica" pitchFamily="2" charset="0"/>
            </a:endParaRPr>
          </a:p>
        </p:txBody>
      </p:sp>
      <p:sp>
        <p:nvSpPr>
          <p:cNvPr id="14340" name="Text Box 5">
            <a:extLst>
              <a:ext uri="{FF2B5EF4-FFF2-40B4-BE49-F238E27FC236}">
                <a16:creationId xmlns:a16="http://schemas.microsoft.com/office/drawing/2014/main" id="{F52FE4D9-A3AE-254B-BE41-006CA3CC9D8C}"/>
              </a:ext>
            </a:extLst>
          </p:cNvPr>
          <p:cNvSpPr txBox="1">
            <a:spLocks noChangeArrowheads="1"/>
          </p:cNvSpPr>
          <p:nvPr/>
        </p:nvSpPr>
        <p:spPr bwMode="auto">
          <a:xfrm>
            <a:off x="28562785" y="6411233"/>
            <a:ext cx="14837679" cy="1000566"/>
          </a:xfrm>
          <a:prstGeom prst="rect">
            <a:avLst/>
          </a:prstGeom>
          <a:solidFill>
            <a:srgbClr val="0D3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570" tIns="44785" rIns="89570" bIns="44785">
            <a:spAutoFit/>
          </a:bodyPr>
          <a:lstStyle>
            <a:lvl1pPr>
              <a:defRPr sz="9800">
                <a:solidFill>
                  <a:schemeClr val="tx1"/>
                </a:solidFill>
                <a:latin typeface="Calibri" panose="020F0502020204030204" pitchFamily="34" charset="0"/>
                <a:ea typeface="MS PGothic" panose="020B0600070205080204" pitchFamily="34" charset="-128"/>
              </a:defRPr>
            </a:lvl1pPr>
            <a:lvl2pPr marL="742950" indent="-285750">
              <a:defRPr sz="9800">
                <a:solidFill>
                  <a:schemeClr val="tx1"/>
                </a:solidFill>
                <a:latin typeface="Calibri" panose="020F0502020204030204" pitchFamily="34" charset="0"/>
                <a:ea typeface="MS PGothic" panose="020B0600070205080204" pitchFamily="34" charset="-128"/>
              </a:defRPr>
            </a:lvl2pPr>
            <a:lvl3pPr marL="1143000" indent="-228600">
              <a:defRPr sz="9800">
                <a:solidFill>
                  <a:schemeClr val="tx1"/>
                </a:solidFill>
                <a:latin typeface="Calibri" panose="020F0502020204030204" pitchFamily="34" charset="0"/>
                <a:ea typeface="MS PGothic" panose="020B0600070205080204" pitchFamily="34" charset="-128"/>
              </a:defRPr>
            </a:lvl3pPr>
            <a:lvl4pPr marL="1600200" indent="-228600">
              <a:defRPr sz="9800">
                <a:solidFill>
                  <a:schemeClr val="tx1"/>
                </a:solidFill>
                <a:latin typeface="Calibri" panose="020F0502020204030204" pitchFamily="34" charset="0"/>
                <a:ea typeface="MS PGothic" panose="020B0600070205080204" pitchFamily="34" charset="-128"/>
              </a:defRPr>
            </a:lvl4pPr>
            <a:lvl5pPr marL="2057400" indent="-228600">
              <a:defRPr sz="9800">
                <a:solidFill>
                  <a:schemeClr val="tx1"/>
                </a:solidFill>
                <a:latin typeface="Calibri" panose="020F0502020204030204" pitchFamily="34" charset="0"/>
                <a:ea typeface="MS PGothic" panose="020B0600070205080204" pitchFamily="34" charset="-128"/>
              </a:defRPr>
            </a:lvl5pPr>
            <a:lvl6pPr marL="25146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6pPr>
            <a:lvl7pPr marL="29718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7pPr>
            <a:lvl8pPr marL="34290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8pPr>
            <a:lvl9pPr marL="38862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5914" b="1" dirty="0">
                <a:solidFill>
                  <a:srgbClr val="FFFFFF"/>
                </a:solidFill>
                <a:latin typeface="Helvetica" pitchFamily="2" charset="0"/>
              </a:rPr>
              <a:t>Results Continued</a:t>
            </a:r>
            <a:endParaRPr lang="en-US" altLang="en-US" sz="5914" dirty="0">
              <a:solidFill>
                <a:srgbClr val="FFFFFF"/>
              </a:solidFill>
              <a:latin typeface="Helvetica" pitchFamily="2" charset="0"/>
            </a:endParaRPr>
          </a:p>
        </p:txBody>
      </p:sp>
      <p:sp>
        <p:nvSpPr>
          <p:cNvPr id="14341" name="Text Box 59">
            <a:extLst>
              <a:ext uri="{FF2B5EF4-FFF2-40B4-BE49-F238E27FC236}">
                <a16:creationId xmlns:a16="http://schemas.microsoft.com/office/drawing/2014/main" id="{616EF22A-5071-C549-AF78-EB41EEDEB5D6}"/>
              </a:ext>
            </a:extLst>
          </p:cNvPr>
          <p:cNvSpPr txBox="1">
            <a:spLocks noChangeArrowheads="1"/>
          </p:cNvSpPr>
          <p:nvPr/>
        </p:nvSpPr>
        <p:spPr bwMode="auto">
          <a:xfrm>
            <a:off x="355600" y="249011"/>
            <a:ext cx="43180000" cy="5852432"/>
          </a:xfrm>
          <a:prstGeom prst="rect">
            <a:avLst/>
          </a:prstGeom>
          <a:solidFill>
            <a:srgbClr val="1B3D63"/>
          </a:solidFill>
          <a:ln w="76200">
            <a:solidFill>
              <a:schemeClr val="tx1"/>
            </a:solidFill>
            <a:miter lim="800000"/>
            <a:headEnd/>
            <a:tailEnd/>
          </a:ln>
        </p:spPr>
        <p:txBody>
          <a:bodyPr wrap="none" lIns="89570" tIns="44785" rIns="89570" bIns="44785" anchor="ctr"/>
          <a:lstStyle>
            <a:lvl1pPr>
              <a:defRPr sz="9800">
                <a:solidFill>
                  <a:schemeClr val="tx1"/>
                </a:solidFill>
                <a:latin typeface="Calibri" panose="020F0502020204030204" pitchFamily="34" charset="0"/>
                <a:ea typeface="MS PGothic" panose="020B0600070205080204" pitchFamily="34" charset="-128"/>
              </a:defRPr>
            </a:lvl1pPr>
            <a:lvl2pPr marL="742950" indent="-285750">
              <a:defRPr sz="9800">
                <a:solidFill>
                  <a:schemeClr val="tx1"/>
                </a:solidFill>
                <a:latin typeface="Calibri" panose="020F0502020204030204" pitchFamily="34" charset="0"/>
                <a:ea typeface="MS PGothic" panose="020B0600070205080204" pitchFamily="34" charset="-128"/>
              </a:defRPr>
            </a:lvl2pPr>
            <a:lvl3pPr marL="1143000" indent="-228600">
              <a:defRPr sz="9800">
                <a:solidFill>
                  <a:schemeClr val="tx1"/>
                </a:solidFill>
                <a:latin typeface="Calibri" panose="020F0502020204030204" pitchFamily="34" charset="0"/>
                <a:ea typeface="MS PGothic" panose="020B0600070205080204" pitchFamily="34" charset="-128"/>
              </a:defRPr>
            </a:lvl3pPr>
            <a:lvl4pPr marL="1600200" indent="-228600">
              <a:defRPr sz="9800">
                <a:solidFill>
                  <a:schemeClr val="tx1"/>
                </a:solidFill>
                <a:latin typeface="Calibri" panose="020F0502020204030204" pitchFamily="34" charset="0"/>
                <a:ea typeface="MS PGothic" panose="020B0600070205080204" pitchFamily="34" charset="-128"/>
              </a:defRPr>
            </a:lvl4pPr>
            <a:lvl5pPr marL="2057400" indent="-228600">
              <a:defRPr sz="9800">
                <a:solidFill>
                  <a:schemeClr val="tx1"/>
                </a:solidFill>
                <a:latin typeface="Calibri" panose="020F0502020204030204" pitchFamily="34" charset="0"/>
                <a:ea typeface="MS PGothic" panose="020B0600070205080204" pitchFamily="34" charset="-128"/>
              </a:defRPr>
            </a:lvl5pPr>
            <a:lvl6pPr marL="25146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6pPr>
            <a:lvl7pPr marL="29718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7pPr>
            <a:lvl8pPr marL="34290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8pPr>
            <a:lvl9pPr marL="38862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solidFill>
                <a:srgbClr val="000000"/>
              </a:solidFill>
              <a:latin typeface="Helvetica" pitchFamily="2" charset="0"/>
            </a:endParaRPr>
          </a:p>
        </p:txBody>
      </p:sp>
      <p:sp>
        <p:nvSpPr>
          <p:cNvPr id="14343" name="Rectangle 5">
            <a:extLst>
              <a:ext uri="{FF2B5EF4-FFF2-40B4-BE49-F238E27FC236}">
                <a16:creationId xmlns:a16="http://schemas.microsoft.com/office/drawing/2014/main" id="{3E55BC14-2901-A444-990C-F42653AABC5A}"/>
              </a:ext>
            </a:extLst>
          </p:cNvPr>
          <p:cNvSpPr>
            <a:spLocks noChangeArrowheads="1"/>
          </p:cNvSpPr>
          <p:nvPr/>
        </p:nvSpPr>
        <p:spPr bwMode="auto">
          <a:xfrm>
            <a:off x="3277961" y="689883"/>
            <a:ext cx="37305343" cy="332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2" tIns="-205744" rIns="9222" bIns="-205744" anchor="ctr"/>
          <a:lstStyle>
            <a:lvl1pPr>
              <a:defRPr sz="9800">
                <a:solidFill>
                  <a:schemeClr val="tx1"/>
                </a:solidFill>
                <a:latin typeface="Calibri" panose="020F0502020204030204" pitchFamily="34" charset="0"/>
                <a:ea typeface="MS PGothic" panose="020B0600070205080204" pitchFamily="34" charset="-128"/>
              </a:defRPr>
            </a:lvl1pPr>
            <a:lvl2pPr marL="742950" indent="-285750">
              <a:defRPr sz="9800">
                <a:solidFill>
                  <a:schemeClr val="tx1"/>
                </a:solidFill>
                <a:latin typeface="Calibri" panose="020F0502020204030204" pitchFamily="34" charset="0"/>
                <a:ea typeface="MS PGothic" panose="020B0600070205080204" pitchFamily="34" charset="-128"/>
              </a:defRPr>
            </a:lvl2pPr>
            <a:lvl3pPr marL="1143000" indent="-228600">
              <a:defRPr sz="9800">
                <a:solidFill>
                  <a:schemeClr val="tx1"/>
                </a:solidFill>
                <a:latin typeface="Calibri" panose="020F0502020204030204" pitchFamily="34" charset="0"/>
                <a:ea typeface="MS PGothic" panose="020B0600070205080204" pitchFamily="34" charset="-128"/>
              </a:defRPr>
            </a:lvl3pPr>
            <a:lvl4pPr marL="1600200" indent="-228600">
              <a:defRPr sz="9800">
                <a:solidFill>
                  <a:schemeClr val="tx1"/>
                </a:solidFill>
                <a:latin typeface="Calibri" panose="020F0502020204030204" pitchFamily="34" charset="0"/>
                <a:ea typeface="MS PGothic" panose="020B0600070205080204" pitchFamily="34" charset="-128"/>
              </a:defRPr>
            </a:lvl4pPr>
            <a:lvl5pPr marL="2057400" indent="-228600">
              <a:defRPr sz="9800">
                <a:solidFill>
                  <a:schemeClr val="tx1"/>
                </a:solidFill>
                <a:latin typeface="Calibri" panose="020F0502020204030204" pitchFamily="34" charset="0"/>
                <a:ea typeface="MS PGothic" panose="020B0600070205080204" pitchFamily="34" charset="-128"/>
              </a:defRPr>
            </a:lvl5pPr>
            <a:lvl6pPr marL="25146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6pPr>
            <a:lvl7pPr marL="29718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7pPr>
            <a:lvl8pPr marL="34290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8pPr>
            <a:lvl9pPr marL="38862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9pPr>
          </a:lstStyle>
          <a:p>
            <a:pPr algn="ctr" eaLnBrk="1" hangingPunct="1"/>
            <a:endParaRPr lang="en-US" altLang="en-US" sz="10799">
              <a:solidFill>
                <a:schemeClr val="bg1"/>
              </a:solidFill>
              <a:latin typeface="Helvetica" pitchFamily="2" charset="0"/>
            </a:endParaRPr>
          </a:p>
        </p:txBody>
      </p:sp>
      <p:sp>
        <p:nvSpPr>
          <p:cNvPr id="7" name="Rectangle 1029">
            <a:extLst>
              <a:ext uri="{FF2B5EF4-FFF2-40B4-BE49-F238E27FC236}">
                <a16:creationId xmlns:a16="http://schemas.microsoft.com/office/drawing/2014/main" id="{0E363FF8-C5E9-F44D-B844-0D73945400A3}"/>
              </a:ext>
            </a:extLst>
          </p:cNvPr>
          <p:cNvSpPr>
            <a:spLocks noChangeArrowheads="1"/>
          </p:cNvSpPr>
          <p:nvPr/>
        </p:nvSpPr>
        <p:spPr bwMode="auto">
          <a:xfrm>
            <a:off x="1990726" y="3909333"/>
            <a:ext cx="39881175" cy="2197553"/>
          </a:xfrm>
          <a:prstGeom prst="rect">
            <a:avLst/>
          </a:prstGeom>
          <a:noFill/>
          <a:ln w="9525">
            <a:noFill/>
            <a:miter lim="800000"/>
            <a:headEnd/>
            <a:tailEnd/>
          </a:ln>
        </p:spPr>
        <p:txBody>
          <a:bodyPr lIns="9222" tIns="-205744" rIns="9222" bIns="-205744" anchor="ctr"/>
          <a:lstStyle/>
          <a:p>
            <a:pPr algn="ctr" defTabSz="4605752" eaLnBrk="1" fontAlgn="auto" hangingPunct="1">
              <a:spcBef>
                <a:spcPct val="20000"/>
              </a:spcBef>
              <a:spcAft>
                <a:spcPts val="0"/>
              </a:spcAft>
              <a:defRPr/>
            </a:pPr>
            <a:endParaRPr lang="en-US" sz="2314">
              <a:solidFill>
                <a:schemeClr val="bg1">
                  <a:lumMod val="85000"/>
                </a:schemeClr>
              </a:solidFill>
              <a:latin typeface="Helvetica"/>
              <a:ea typeface="+mn-ea"/>
              <a:cs typeface="Helvetica"/>
            </a:endParaRPr>
          </a:p>
        </p:txBody>
      </p:sp>
      <p:sp>
        <p:nvSpPr>
          <p:cNvPr id="14345" name="Text Box 59">
            <a:extLst>
              <a:ext uri="{FF2B5EF4-FFF2-40B4-BE49-F238E27FC236}">
                <a16:creationId xmlns:a16="http://schemas.microsoft.com/office/drawing/2014/main" id="{272EC801-96C2-9649-B828-EE84F9BA90AE}"/>
              </a:ext>
            </a:extLst>
          </p:cNvPr>
          <p:cNvSpPr txBox="1">
            <a:spLocks noChangeArrowheads="1"/>
          </p:cNvSpPr>
          <p:nvPr/>
        </p:nvSpPr>
        <p:spPr bwMode="auto">
          <a:xfrm>
            <a:off x="418300" y="6296492"/>
            <a:ext cx="13610773" cy="9532628"/>
          </a:xfrm>
          <a:prstGeom prst="rect">
            <a:avLst/>
          </a:prstGeom>
          <a:solidFill>
            <a:schemeClr val="bg1"/>
          </a:solidFill>
          <a:ln w="76200">
            <a:solidFill>
              <a:schemeClr val="tx1"/>
            </a:solidFill>
            <a:miter lim="800000"/>
            <a:headEnd/>
            <a:tailEnd/>
          </a:ln>
        </p:spPr>
        <p:txBody>
          <a:bodyPr wrap="none" lIns="89570" tIns="44785" rIns="89570" bIns="44785" anchor="ctr"/>
          <a:lstStyle>
            <a:lvl1pPr>
              <a:defRPr sz="9800">
                <a:solidFill>
                  <a:schemeClr val="tx1"/>
                </a:solidFill>
                <a:latin typeface="Calibri" panose="020F0502020204030204" pitchFamily="34" charset="0"/>
                <a:ea typeface="MS PGothic" panose="020B0600070205080204" pitchFamily="34" charset="-128"/>
              </a:defRPr>
            </a:lvl1pPr>
            <a:lvl2pPr marL="742950" indent="-285750">
              <a:defRPr sz="9800">
                <a:solidFill>
                  <a:schemeClr val="tx1"/>
                </a:solidFill>
                <a:latin typeface="Calibri" panose="020F0502020204030204" pitchFamily="34" charset="0"/>
                <a:ea typeface="MS PGothic" panose="020B0600070205080204" pitchFamily="34" charset="-128"/>
              </a:defRPr>
            </a:lvl2pPr>
            <a:lvl3pPr marL="1143000" indent="-228600">
              <a:defRPr sz="9800">
                <a:solidFill>
                  <a:schemeClr val="tx1"/>
                </a:solidFill>
                <a:latin typeface="Calibri" panose="020F0502020204030204" pitchFamily="34" charset="0"/>
                <a:ea typeface="MS PGothic" panose="020B0600070205080204" pitchFamily="34" charset="-128"/>
              </a:defRPr>
            </a:lvl3pPr>
            <a:lvl4pPr marL="1600200" indent="-228600">
              <a:defRPr sz="9800">
                <a:solidFill>
                  <a:schemeClr val="tx1"/>
                </a:solidFill>
                <a:latin typeface="Calibri" panose="020F0502020204030204" pitchFamily="34" charset="0"/>
                <a:ea typeface="MS PGothic" panose="020B0600070205080204" pitchFamily="34" charset="-128"/>
              </a:defRPr>
            </a:lvl4pPr>
            <a:lvl5pPr marL="2057400" indent="-228600">
              <a:defRPr sz="9800">
                <a:solidFill>
                  <a:schemeClr val="tx1"/>
                </a:solidFill>
                <a:latin typeface="Calibri" panose="020F0502020204030204" pitchFamily="34" charset="0"/>
                <a:ea typeface="MS PGothic" panose="020B0600070205080204" pitchFamily="34" charset="-128"/>
              </a:defRPr>
            </a:lvl5pPr>
            <a:lvl6pPr marL="25146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6pPr>
            <a:lvl7pPr marL="29718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7pPr>
            <a:lvl8pPr marL="34290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8pPr>
            <a:lvl9pPr marL="38862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solidFill>
                <a:srgbClr val="000000"/>
              </a:solidFill>
              <a:latin typeface="Helvetica" pitchFamily="2" charset="0"/>
            </a:endParaRPr>
          </a:p>
          <a:p>
            <a:pPr eaLnBrk="1" hangingPunct="1"/>
            <a:endParaRPr lang="en-US" altLang="en-US" sz="1800">
              <a:solidFill>
                <a:srgbClr val="000000"/>
              </a:solidFill>
              <a:latin typeface="Helvetica" pitchFamily="2" charset="0"/>
            </a:endParaRPr>
          </a:p>
        </p:txBody>
      </p:sp>
      <p:sp>
        <p:nvSpPr>
          <p:cNvPr id="14346" name="Text Box 59">
            <a:extLst>
              <a:ext uri="{FF2B5EF4-FFF2-40B4-BE49-F238E27FC236}">
                <a16:creationId xmlns:a16="http://schemas.microsoft.com/office/drawing/2014/main" id="{8B309073-4D5B-5948-895D-F349ACCA1721}"/>
              </a:ext>
            </a:extLst>
          </p:cNvPr>
          <p:cNvSpPr txBox="1">
            <a:spLocks noChangeArrowheads="1"/>
          </p:cNvSpPr>
          <p:nvPr/>
        </p:nvSpPr>
        <p:spPr bwMode="auto">
          <a:xfrm>
            <a:off x="418299" y="16073295"/>
            <a:ext cx="13642124" cy="8269640"/>
          </a:xfrm>
          <a:prstGeom prst="rect">
            <a:avLst/>
          </a:prstGeom>
          <a:solidFill>
            <a:schemeClr val="bg1"/>
          </a:solidFill>
          <a:ln w="76200">
            <a:solidFill>
              <a:schemeClr val="tx1"/>
            </a:solidFill>
            <a:miter lim="800000"/>
            <a:headEnd/>
            <a:tailEnd/>
          </a:ln>
        </p:spPr>
        <p:txBody>
          <a:bodyPr wrap="none" lIns="89570" tIns="44785" rIns="89570" bIns="44785" anchor="ctr"/>
          <a:lstStyle>
            <a:lvl1pPr>
              <a:defRPr sz="9800">
                <a:solidFill>
                  <a:schemeClr val="tx1"/>
                </a:solidFill>
                <a:latin typeface="Calibri" panose="020F0502020204030204" pitchFamily="34" charset="0"/>
                <a:ea typeface="MS PGothic" panose="020B0600070205080204" pitchFamily="34" charset="-128"/>
              </a:defRPr>
            </a:lvl1pPr>
            <a:lvl2pPr marL="742950" indent="-285750">
              <a:defRPr sz="9800">
                <a:solidFill>
                  <a:schemeClr val="tx1"/>
                </a:solidFill>
                <a:latin typeface="Calibri" panose="020F0502020204030204" pitchFamily="34" charset="0"/>
                <a:ea typeface="MS PGothic" panose="020B0600070205080204" pitchFamily="34" charset="-128"/>
              </a:defRPr>
            </a:lvl2pPr>
            <a:lvl3pPr marL="1143000" indent="-228600">
              <a:defRPr sz="9800">
                <a:solidFill>
                  <a:schemeClr val="tx1"/>
                </a:solidFill>
                <a:latin typeface="Calibri" panose="020F0502020204030204" pitchFamily="34" charset="0"/>
                <a:ea typeface="MS PGothic" panose="020B0600070205080204" pitchFamily="34" charset="-128"/>
              </a:defRPr>
            </a:lvl3pPr>
            <a:lvl4pPr marL="1600200" indent="-228600">
              <a:defRPr sz="9800">
                <a:solidFill>
                  <a:schemeClr val="tx1"/>
                </a:solidFill>
                <a:latin typeface="Calibri" panose="020F0502020204030204" pitchFamily="34" charset="0"/>
                <a:ea typeface="MS PGothic" panose="020B0600070205080204" pitchFamily="34" charset="-128"/>
              </a:defRPr>
            </a:lvl4pPr>
            <a:lvl5pPr marL="2057400" indent="-228600">
              <a:defRPr sz="9800">
                <a:solidFill>
                  <a:schemeClr val="tx1"/>
                </a:solidFill>
                <a:latin typeface="Calibri" panose="020F0502020204030204" pitchFamily="34" charset="0"/>
                <a:ea typeface="MS PGothic" panose="020B0600070205080204" pitchFamily="34" charset="-128"/>
              </a:defRPr>
            </a:lvl5pPr>
            <a:lvl6pPr marL="25146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6pPr>
            <a:lvl7pPr marL="29718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7pPr>
            <a:lvl8pPr marL="34290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8pPr>
            <a:lvl9pPr marL="38862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solidFill>
                <a:srgbClr val="000000"/>
              </a:solidFill>
              <a:latin typeface="Helvetica" pitchFamily="2" charset="0"/>
            </a:endParaRPr>
          </a:p>
        </p:txBody>
      </p:sp>
      <p:sp>
        <p:nvSpPr>
          <p:cNvPr id="14350" name="Text Box 5">
            <a:extLst>
              <a:ext uri="{FF2B5EF4-FFF2-40B4-BE49-F238E27FC236}">
                <a16:creationId xmlns:a16="http://schemas.microsoft.com/office/drawing/2014/main" id="{C4BBA4C3-A537-5E4F-892A-9A86F867A3BA}"/>
              </a:ext>
            </a:extLst>
          </p:cNvPr>
          <p:cNvSpPr txBox="1">
            <a:spLocks noChangeArrowheads="1"/>
          </p:cNvSpPr>
          <p:nvPr/>
        </p:nvSpPr>
        <p:spPr bwMode="auto">
          <a:xfrm>
            <a:off x="549303" y="6411307"/>
            <a:ext cx="13356478" cy="1000566"/>
          </a:xfrm>
          <a:prstGeom prst="rect">
            <a:avLst/>
          </a:prstGeom>
          <a:solidFill>
            <a:srgbClr val="0D3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570" tIns="44785" rIns="89570" bIns="44785">
            <a:spAutoFit/>
          </a:bodyPr>
          <a:lstStyle>
            <a:lvl1pPr>
              <a:defRPr sz="9800">
                <a:solidFill>
                  <a:schemeClr val="tx1"/>
                </a:solidFill>
                <a:latin typeface="Calibri" panose="020F0502020204030204" pitchFamily="34" charset="0"/>
                <a:ea typeface="MS PGothic" panose="020B0600070205080204" pitchFamily="34" charset="-128"/>
              </a:defRPr>
            </a:lvl1pPr>
            <a:lvl2pPr marL="742950" indent="-285750">
              <a:defRPr sz="9800">
                <a:solidFill>
                  <a:schemeClr val="tx1"/>
                </a:solidFill>
                <a:latin typeface="Calibri" panose="020F0502020204030204" pitchFamily="34" charset="0"/>
                <a:ea typeface="MS PGothic" panose="020B0600070205080204" pitchFamily="34" charset="-128"/>
              </a:defRPr>
            </a:lvl2pPr>
            <a:lvl3pPr marL="1143000" indent="-228600">
              <a:defRPr sz="9800">
                <a:solidFill>
                  <a:schemeClr val="tx1"/>
                </a:solidFill>
                <a:latin typeface="Calibri" panose="020F0502020204030204" pitchFamily="34" charset="0"/>
                <a:ea typeface="MS PGothic" panose="020B0600070205080204" pitchFamily="34" charset="-128"/>
              </a:defRPr>
            </a:lvl3pPr>
            <a:lvl4pPr marL="1600200" indent="-228600">
              <a:defRPr sz="9800">
                <a:solidFill>
                  <a:schemeClr val="tx1"/>
                </a:solidFill>
                <a:latin typeface="Calibri" panose="020F0502020204030204" pitchFamily="34" charset="0"/>
                <a:ea typeface="MS PGothic" panose="020B0600070205080204" pitchFamily="34" charset="-128"/>
              </a:defRPr>
            </a:lvl4pPr>
            <a:lvl5pPr marL="2057400" indent="-228600">
              <a:defRPr sz="9800">
                <a:solidFill>
                  <a:schemeClr val="tx1"/>
                </a:solidFill>
                <a:latin typeface="Calibri" panose="020F0502020204030204" pitchFamily="34" charset="0"/>
                <a:ea typeface="MS PGothic" panose="020B0600070205080204" pitchFamily="34" charset="-128"/>
              </a:defRPr>
            </a:lvl5pPr>
            <a:lvl6pPr marL="25146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6pPr>
            <a:lvl7pPr marL="29718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7pPr>
            <a:lvl8pPr marL="34290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8pPr>
            <a:lvl9pPr marL="38862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5914" b="1">
                <a:solidFill>
                  <a:srgbClr val="FFFFFF"/>
                </a:solidFill>
                <a:latin typeface="Helvetica" pitchFamily="2" charset="0"/>
              </a:rPr>
              <a:t>Abstract</a:t>
            </a:r>
            <a:endParaRPr lang="en-US" altLang="en-US" sz="5914">
              <a:solidFill>
                <a:srgbClr val="FFFFFF"/>
              </a:solidFill>
              <a:latin typeface="Helvetica" pitchFamily="2" charset="0"/>
            </a:endParaRPr>
          </a:p>
        </p:txBody>
      </p:sp>
      <p:sp>
        <p:nvSpPr>
          <p:cNvPr id="14352" name="Text Box 59">
            <a:extLst>
              <a:ext uri="{FF2B5EF4-FFF2-40B4-BE49-F238E27FC236}">
                <a16:creationId xmlns:a16="http://schemas.microsoft.com/office/drawing/2014/main" id="{D7D86A10-CE9B-364C-B24F-9D260F0365F1}"/>
              </a:ext>
            </a:extLst>
          </p:cNvPr>
          <p:cNvSpPr txBox="1">
            <a:spLocks noChangeArrowheads="1"/>
          </p:cNvSpPr>
          <p:nvPr/>
        </p:nvSpPr>
        <p:spPr bwMode="auto">
          <a:xfrm>
            <a:off x="425867" y="24525236"/>
            <a:ext cx="27730305" cy="8279051"/>
          </a:xfrm>
          <a:prstGeom prst="rect">
            <a:avLst/>
          </a:prstGeom>
          <a:solidFill>
            <a:schemeClr val="bg1"/>
          </a:solidFill>
          <a:ln w="76200">
            <a:solidFill>
              <a:schemeClr val="tx1"/>
            </a:solidFill>
            <a:miter lim="800000"/>
            <a:headEnd/>
            <a:tailEnd/>
          </a:ln>
        </p:spPr>
        <p:txBody>
          <a:bodyPr wrap="none" lIns="89570" tIns="44785" rIns="89570" bIns="44785" anchor="ctr"/>
          <a:lstStyle>
            <a:lvl1pPr>
              <a:defRPr sz="9800">
                <a:solidFill>
                  <a:schemeClr val="tx1"/>
                </a:solidFill>
                <a:latin typeface="Calibri" panose="020F0502020204030204" pitchFamily="34" charset="0"/>
                <a:ea typeface="MS PGothic" panose="020B0600070205080204" pitchFamily="34" charset="-128"/>
              </a:defRPr>
            </a:lvl1pPr>
            <a:lvl2pPr marL="742950" indent="-285750">
              <a:defRPr sz="9800">
                <a:solidFill>
                  <a:schemeClr val="tx1"/>
                </a:solidFill>
                <a:latin typeface="Calibri" panose="020F0502020204030204" pitchFamily="34" charset="0"/>
                <a:ea typeface="MS PGothic" panose="020B0600070205080204" pitchFamily="34" charset="-128"/>
              </a:defRPr>
            </a:lvl2pPr>
            <a:lvl3pPr marL="1143000" indent="-228600">
              <a:defRPr sz="9800">
                <a:solidFill>
                  <a:schemeClr val="tx1"/>
                </a:solidFill>
                <a:latin typeface="Calibri" panose="020F0502020204030204" pitchFamily="34" charset="0"/>
                <a:ea typeface="MS PGothic" panose="020B0600070205080204" pitchFamily="34" charset="-128"/>
              </a:defRPr>
            </a:lvl3pPr>
            <a:lvl4pPr marL="1600200" indent="-228600">
              <a:defRPr sz="9800">
                <a:solidFill>
                  <a:schemeClr val="tx1"/>
                </a:solidFill>
                <a:latin typeface="Calibri" panose="020F0502020204030204" pitchFamily="34" charset="0"/>
                <a:ea typeface="MS PGothic" panose="020B0600070205080204" pitchFamily="34" charset="-128"/>
              </a:defRPr>
            </a:lvl4pPr>
            <a:lvl5pPr marL="2057400" indent="-228600">
              <a:defRPr sz="9800">
                <a:solidFill>
                  <a:schemeClr val="tx1"/>
                </a:solidFill>
                <a:latin typeface="Calibri" panose="020F0502020204030204" pitchFamily="34" charset="0"/>
                <a:ea typeface="MS PGothic" panose="020B0600070205080204" pitchFamily="34" charset="-128"/>
              </a:defRPr>
            </a:lvl5pPr>
            <a:lvl6pPr marL="25146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6pPr>
            <a:lvl7pPr marL="29718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7pPr>
            <a:lvl8pPr marL="34290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8pPr>
            <a:lvl9pPr marL="38862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solidFill>
                <a:srgbClr val="000000"/>
              </a:solidFill>
              <a:latin typeface="Helvetica" pitchFamily="2" charset="0"/>
            </a:endParaRPr>
          </a:p>
        </p:txBody>
      </p:sp>
      <p:sp>
        <p:nvSpPr>
          <p:cNvPr id="14355" name="Text Box 59">
            <a:extLst>
              <a:ext uri="{FF2B5EF4-FFF2-40B4-BE49-F238E27FC236}">
                <a16:creationId xmlns:a16="http://schemas.microsoft.com/office/drawing/2014/main" id="{0852F0C3-F787-8F40-AC93-5F84F4A87392}"/>
              </a:ext>
            </a:extLst>
          </p:cNvPr>
          <p:cNvSpPr txBox="1">
            <a:spLocks noChangeArrowheads="1"/>
          </p:cNvSpPr>
          <p:nvPr/>
        </p:nvSpPr>
        <p:spPr bwMode="auto">
          <a:xfrm>
            <a:off x="28442284" y="23168114"/>
            <a:ext cx="15104852" cy="6976457"/>
          </a:xfrm>
          <a:prstGeom prst="rect">
            <a:avLst/>
          </a:prstGeom>
          <a:solidFill>
            <a:schemeClr val="bg1"/>
          </a:solidFill>
          <a:ln w="76200">
            <a:solidFill>
              <a:schemeClr val="tx1"/>
            </a:solidFill>
            <a:miter lim="800000"/>
            <a:headEnd/>
            <a:tailEnd/>
          </a:ln>
        </p:spPr>
        <p:txBody>
          <a:bodyPr wrap="none" lIns="89570" tIns="44785" rIns="89570" bIns="44785" anchor="ctr"/>
          <a:lstStyle>
            <a:lvl1pPr>
              <a:defRPr sz="9800">
                <a:solidFill>
                  <a:schemeClr val="tx1"/>
                </a:solidFill>
                <a:latin typeface="Calibri" panose="020F0502020204030204" pitchFamily="34" charset="0"/>
                <a:ea typeface="MS PGothic" panose="020B0600070205080204" pitchFamily="34" charset="-128"/>
              </a:defRPr>
            </a:lvl1pPr>
            <a:lvl2pPr marL="742950" indent="-285750">
              <a:defRPr sz="9800">
                <a:solidFill>
                  <a:schemeClr val="tx1"/>
                </a:solidFill>
                <a:latin typeface="Calibri" panose="020F0502020204030204" pitchFamily="34" charset="0"/>
                <a:ea typeface="MS PGothic" panose="020B0600070205080204" pitchFamily="34" charset="-128"/>
              </a:defRPr>
            </a:lvl2pPr>
            <a:lvl3pPr marL="1143000" indent="-228600">
              <a:defRPr sz="9800">
                <a:solidFill>
                  <a:schemeClr val="tx1"/>
                </a:solidFill>
                <a:latin typeface="Calibri" panose="020F0502020204030204" pitchFamily="34" charset="0"/>
                <a:ea typeface="MS PGothic" panose="020B0600070205080204" pitchFamily="34" charset="-128"/>
              </a:defRPr>
            </a:lvl3pPr>
            <a:lvl4pPr marL="1600200" indent="-228600">
              <a:defRPr sz="9800">
                <a:solidFill>
                  <a:schemeClr val="tx1"/>
                </a:solidFill>
                <a:latin typeface="Calibri" panose="020F0502020204030204" pitchFamily="34" charset="0"/>
                <a:ea typeface="MS PGothic" panose="020B0600070205080204" pitchFamily="34" charset="-128"/>
              </a:defRPr>
            </a:lvl4pPr>
            <a:lvl5pPr marL="2057400" indent="-228600">
              <a:defRPr sz="9800">
                <a:solidFill>
                  <a:schemeClr val="tx1"/>
                </a:solidFill>
                <a:latin typeface="Calibri" panose="020F0502020204030204" pitchFamily="34" charset="0"/>
                <a:ea typeface="MS PGothic" panose="020B0600070205080204" pitchFamily="34" charset="-128"/>
              </a:defRPr>
            </a:lvl5pPr>
            <a:lvl6pPr marL="25146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6pPr>
            <a:lvl7pPr marL="29718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7pPr>
            <a:lvl8pPr marL="34290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8pPr>
            <a:lvl9pPr marL="38862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solidFill>
                <a:srgbClr val="000000"/>
              </a:solidFill>
              <a:latin typeface="Helvetica" pitchFamily="2" charset="0"/>
            </a:endParaRPr>
          </a:p>
        </p:txBody>
      </p:sp>
      <p:sp>
        <p:nvSpPr>
          <p:cNvPr id="14358" name="Text Box 5">
            <a:extLst>
              <a:ext uri="{FF2B5EF4-FFF2-40B4-BE49-F238E27FC236}">
                <a16:creationId xmlns:a16="http://schemas.microsoft.com/office/drawing/2014/main" id="{8E87046D-83C1-3D42-AA8B-689E4A63DDD6}"/>
              </a:ext>
            </a:extLst>
          </p:cNvPr>
          <p:cNvSpPr txBox="1">
            <a:spLocks noChangeArrowheads="1"/>
          </p:cNvSpPr>
          <p:nvPr/>
        </p:nvSpPr>
        <p:spPr bwMode="auto">
          <a:xfrm>
            <a:off x="14261778" y="6408511"/>
            <a:ext cx="13792112" cy="1000566"/>
          </a:xfrm>
          <a:prstGeom prst="rect">
            <a:avLst/>
          </a:prstGeom>
          <a:solidFill>
            <a:srgbClr val="0D3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570" tIns="44785" rIns="89570" bIns="44785">
            <a:spAutoFit/>
          </a:bodyPr>
          <a:lstStyle>
            <a:lvl1pPr>
              <a:defRPr sz="9800">
                <a:solidFill>
                  <a:schemeClr val="tx1"/>
                </a:solidFill>
                <a:latin typeface="Calibri" panose="020F0502020204030204" pitchFamily="34" charset="0"/>
                <a:ea typeface="MS PGothic" panose="020B0600070205080204" pitchFamily="34" charset="-128"/>
              </a:defRPr>
            </a:lvl1pPr>
            <a:lvl2pPr marL="742950" indent="-285750">
              <a:defRPr sz="9800">
                <a:solidFill>
                  <a:schemeClr val="tx1"/>
                </a:solidFill>
                <a:latin typeface="Calibri" panose="020F0502020204030204" pitchFamily="34" charset="0"/>
                <a:ea typeface="MS PGothic" panose="020B0600070205080204" pitchFamily="34" charset="-128"/>
              </a:defRPr>
            </a:lvl2pPr>
            <a:lvl3pPr marL="1143000" indent="-228600">
              <a:defRPr sz="9800">
                <a:solidFill>
                  <a:schemeClr val="tx1"/>
                </a:solidFill>
                <a:latin typeface="Calibri" panose="020F0502020204030204" pitchFamily="34" charset="0"/>
                <a:ea typeface="MS PGothic" panose="020B0600070205080204" pitchFamily="34" charset="-128"/>
              </a:defRPr>
            </a:lvl3pPr>
            <a:lvl4pPr marL="1600200" indent="-228600">
              <a:defRPr sz="9800">
                <a:solidFill>
                  <a:schemeClr val="tx1"/>
                </a:solidFill>
                <a:latin typeface="Calibri" panose="020F0502020204030204" pitchFamily="34" charset="0"/>
                <a:ea typeface="MS PGothic" panose="020B0600070205080204" pitchFamily="34" charset="-128"/>
              </a:defRPr>
            </a:lvl4pPr>
            <a:lvl5pPr marL="2057400" indent="-228600">
              <a:defRPr sz="9800">
                <a:solidFill>
                  <a:schemeClr val="tx1"/>
                </a:solidFill>
                <a:latin typeface="Calibri" panose="020F0502020204030204" pitchFamily="34" charset="0"/>
                <a:ea typeface="MS PGothic" panose="020B0600070205080204" pitchFamily="34" charset="-128"/>
              </a:defRPr>
            </a:lvl5pPr>
            <a:lvl6pPr marL="25146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6pPr>
            <a:lvl7pPr marL="29718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7pPr>
            <a:lvl8pPr marL="34290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8pPr>
            <a:lvl9pPr marL="38862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5914" b="1">
                <a:solidFill>
                  <a:srgbClr val="FFFFFF"/>
                </a:solidFill>
                <a:latin typeface="Helvetica" pitchFamily="2" charset="0"/>
              </a:rPr>
              <a:t>Results</a:t>
            </a:r>
            <a:endParaRPr lang="en-US" altLang="en-US" sz="5914">
              <a:solidFill>
                <a:srgbClr val="FFFFFF"/>
              </a:solidFill>
              <a:latin typeface="Helvetica" pitchFamily="2" charset="0"/>
            </a:endParaRPr>
          </a:p>
        </p:txBody>
      </p:sp>
      <p:sp>
        <p:nvSpPr>
          <p:cNvPr id="14361" name="Text Box 59">
            <a:extLst>
              <a:ext uri="{FF2B5EF4-FFF2-40B4-BE49-F238E27FC236}">
                <a16:creationId xmlns:a16="http://schemas.microsoft.com/office/drawing/2014/main" id="{BEDAB168-BCD5-D442-AB0B-C504A1BE08CF}"/>
              </a:ext>
            </a:extLst>
          </p:cNvPr>
          <p:cNvSpPr txBox="1">
            <a:spLocks noChangeArrowheads="1"/>
          </p:cNvSpPr>
          <p:nvPr/>
        </p:nvSpPr>
        <p:spPr bwMode="auto">
          <a:xfrm>
            <a:off x="28442284" y="30294638"/>
            <a:ext cx="15087600" cy="2477729"/>
          </a:xfrm>
          <a:prstGeom prst="rect">
            <a:avLst/>
          </a:prstGeom>
          <a:solidFill>
            <a:schemeClr val="bg1"/>
          </a:solidFill>
          <a:ln w="76200">
            <a:solidFill>
              <a:schemeClr val="tx1"/>
            </a:solidFill>
            <a:miter lim="800000"/>
            <a:headEnd/>
            <a:tailEnd/>
          </a:ln>
        </p:spPr>
        <p:txBody>
          <a:bodyPr wrap="none" lIns="89570" tIns="44785" rIns="89570" bIns="44785" anchor="ctr"/>
          <a:lstStyle>
            <a:lvl1pPr>
              <a:defRPr sz="9800">
                <a:solidFill>
                  <a:schemeClr val="tx1"/>
                </a:solidFill>
                <a:latin typeface="Calibri" panose="020F0502020204030204" pitchFamily="34" charset="0"/>
                <a:ea typeface="MS PGothic" panose="020B0600070205080204" pitchFamily="34" charset="-128"/>
              </a:defRPr>
            </a:lvl1pPr>
            <a:lvl2pPr marL="742950" indent="-285750">
              <a:defRPr sz="9800">
                <a:solidFill>
                  <a:schemeClr val="tx1"/>
                </a:solidFill>
                <a:latin typeface="Calibri" panose="020F0502020204030204" pitchFamily="34" charset="0"/>
                <a:ea typeface="MS PGothic" panose="020B0600070205080204" pitchFamily="34" charset="-128"/>
              </a:defRPr>
            </a:lvl2pPr>
            <a:lvl3pPr marL="1143000" indent="-228600">
              <a:defRPr sz="9800">
                <a:solidFill>
                  <a:schemeClr val="tx1"/>
                </a:solidFill>
                <a:latin typeface="Calibri" panose="020F0502020204030204" pitchFamily="34" charset="0"/>
                <a:ea typeface="MS PGothic" panose="020B0600070205080204" pitchFamily="34" charset="-128"/>
              </a:defRPr>
            </a:lvl3pPr>
            <a:lvl4pPr marL="1600200" indent="-228600">
              <a:defRPr sz="9800">
                <a:solidFill>
                  <a:schemeClr val="tx1"/>
                </a:solidFill>
                <a:latin typeface="Calibri" panose="020F0502020204030204" pitchFamily="34" charset="0"/>
                <a:ea typeface="MS PGothic" panose="020B0600070205080204" pitchFamily="34" charset="-128"/>
              </a:defRPr>
            </a:lvl4pPr>
            <a:lvl5pPr marL="2057400" indent="-228600">
              <a:defRPr sz="9800">
                <a:solidFill>
                  <a:schemeClr val="tx1"/>
                </a:solidFill>
                <a:latin typeface="Calibri" panose="020F0502020204030204" pitchFamily="34" charset="0"/>
                <a:ea typeface="MS PGothic" panose="020B0600070205080204" pitchFamily="34" charset="-128"/>
              </a:defRPr>
            </a:lvl5pPr>
            <a:lvl6pPr marL="25146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6pPr>
            <a:lvl7pPr marL="29718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7pPr>
            <a:lvl8pPr marL="34290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8pPr>
            <a:lvl9pPr marL="38862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solidFill>
                <a:srgbClr val="000000"/>
              </a:solidFill>
              <a:latin typeface="Helvetica" pitchFamily="2" charset="0"/>
            </a:endParaRPr>
          </a:p>
        </p:txBody>
      </p:sp>
      <p:pic>
        <p:nvPicPr>
          <p:cNvPr id="3" name="Picture 2" descr="A close up of a logo&#10;&#10;Description automatically generated">
            <a:extLst>
              <a:ext uri="{FF2B5EF4-FFF2-40B4-BE49-F238E27FC236}">
                <a16:creationId xmlns:a16="http://schemas.microsoft.com/office/drawing/2014/main" id="{7C7100EA-399E-F447-B3CD-B237C3E35FA8}"/>
              </a:ext>
            </a:extLst>
          </p:cNvPr>
          <p:cNvPicPr>
            <a:picLocks noChangeAspect="1"/>
          </p:cNvPicPr>
          <p:nvPr/>
        </p:nvPicPr>
        <p:blipFill>
          <a:blip r:embed="rId3"/>
          <a:stretch>
            <a:fillRect/>
          </a:stretch>
        </p:blipFill>
        <p:spPr>
          <a:xfrm>
            <a:off x="480292" y="371285"/>
            <a:ext cx="7208982" cy="5594971"/>
          </a:xfrm>
          <a:prstGeom prst="rect">
            <a:avLst/>
          </a:prstGeom>
        </p:spPr>
      </p:pic>
      <p:pic>
        <p:nvPicPr>
          <p:cNvPr id="170" name="Picture 169" descr="A close up of a logo&#10;&#10;Description automatically generated">
            <a:extLst>
              <a:ext uri="{FF2B5EF4-FFF2-40B4-BE49-F238E27FC236}">
                <a16:creationId xmlns:a16="http://schemas.microsoft.com/office/drawing/2014/main" id="{7300D7B0-EE74-DA4A-963A-597CF2C82F16}"/>
              </a:ext>
            </a:extLst>
          </p:cNvPr>
          <p:cNvPicPr>
            <a:picLocks noChangeAspect="1"/>
          </p:cNvPicPr>
          <p:nvPr/>
        </p:nvPicPr>
        <p:blipFill>
          <a:blip r:embed="rId3"/>
          <a:stretch>
            <a:fillRect/>
          </a:stretch>
        </p:blipFill>
        <p:spPr>
          <a:xfrm>
            <a:off x="36139067" y="371285"/>
            <a:ext cx="7208982" cy="5594971"/>
          </a:xfrm>
          <a:prstGeom prst="rect">
            <a:avLst/>
          </a:prstGeom>
        </p:spPr>
      </p:pic>
      <p:sp>
        <p:nvSpPr>
          <p:cNvPr id="171" name="Text Box 5">
            <a:extLst>
              <a:ext uri="{FF2B5EF4-FFF2-40B4-BE49-F238E27FC236}">
                <a16:creationId xmlns:a16="http://schemas.microsoft.com/office/drawing/2014/main" id="{3D8967E8-4A1F-654D-B320-0EE4524D4E95}"/>
              </a:ext>
            </a:extLst>
          </p:cNvPr>
          <p:cNvSpPr txBox="1">
            <a:spLocks noChangeArrowheads="1"/>
          </p:cNvSpPr>
          <p:nvPr/>
        </p:nvSpPr>
        <p:spPr bwMode="auto">
          <a:xfrm>
            <a:off x="574346" y="16229372"/>
            <a:ext cx="13356478" cy="1000566"/>
          </a:xfrm>
          <a:prstGeom prst="rect">
            <a:avLst/>
          </a:prstGeom>
          <a:solidFill>
            <a:srgbClr val="0D3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570" tIns="44785" rIns="89570" bIns="44785">
            <a:spAutoFit/>
          </a:bodyPr>
          <a:lstStyle>
            <a:lvl1pPr>
              <a:defRPr sz="9800">
                <a:solidFill>
                  <a:schemeClr val="tx1"/>
                </a:solidFill>
                <a:latin typeface="Calibri" panose="020F0502020204030204" pitchFamily="34" charset="0"/>
                <a:ea typeface="MS PGothic" panose="020B0600070205080204" pitchFamily="34" charset="-128"/>
              </a:defRPr>
            </a:lvl1pPr>
            <a:lvl2pPr marL="742950" indent="-285750">
              <a:defRPr sz="9800">
                <a:solidFill>
                  <a:schemeClr val="tx1"/>
                </a:solidFill>
                <a:latin typeface="Calibri" panose="020F0502020204030204" pitchFamily="34" charset="0"/>
                <a:ea typeface="MS PGothic" panose="020B0600070205080204" pitchFamily="34" charset="-128"/>
              </a:defRPr>
            </a:lvl2pPr>
            <a:lvl3pPr marL="1143000" indent="-228600">
              <a:defRPr sz="9800">
                <a:solidFill>
                  <a:schemeClr val="tx1"/>
                </a:solidFill>
                <a:latin typeface="Calibri" panose="020F0502020204030204" pitchFamily="34" charset="0"/>
                <a:ea typeface="MS PGothic" panose="020B0600070205080204" pitchFamily="34" charset="-128"/>
              </a:defRPr>
            </a:lvl3pPr>
            <a:lvl4pPr marL="1600200" indent="-228600">
              <a:defRPr sz="9800">
                <a:solidFill>
                  <a:schemeClr val="tx1"/>
                </a:solidFill>
                <a:latin typeface="Calibri" panose="020F0502020204030204" pitchFamily="34" charset="0"/>
                <a:ea typeface="MS PGothic" panose="020B0600070205080204" pitchFamily="34" charset="-128"/>
              </a:defRPr>
            </a:lvl4pPr>
            <a:lvl5pPr marL="2057400" indent="-228600">
              <a:defRPr sz="9800">
                <a:solidFill>
                  <a:schemeClr val="tx1"/>
                </a:solidFill>
                <a:latin typeface="Calibri" panose="020F0502020204030204" pitchFamily="34" charset="0"/>
                <a:ea typeface="MS PGothic" panose="020B0600070205080204" pitchFamily="34" charset="-128"/>
              </a:defRPr>
            </a:lvl5pPr>
            <a:lvl6pPr marL="25146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6pPr>
            <a:lvl7pPr marL="29718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7pPr>
            <a:lvl8pPr marL="34290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8pPr>
            <a:lvl9pPr marL="38862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5914" b="1">
                <a:solidFill>
                  <a:srgbClr val="FFFFFF"/>
                </a:solidFill>
                <a:latin typeface="Helvetica" pitchFamily="2" charset="0"/>
              </a:rPr>
              <a:t>Introduction</a:t>
            </a:r>
            <a:endParaRPr lang="en-US" altLang="en-US" sz="5914">
              <a:solidFill>
                <a:srgbClr val="FFFFFF"/>
              </a:solidFill>
              <a:latin typeface="Helvetica" pitchFamily="2" charset="0"/>
            </a:endParaRPr>
          </a:p>
        </p:txBody>
      </p:sp>
      <p:sp>
        <p:nvSpPr>
          <p:cNvPr id="172" name="Text Box 5">
            <a:extLst>
              <a:ext uri="{FF2B5EF4-FFF2-40B4-BE49-F238E27FC236}">
                <a16:creationId xmlns:a16="http://schemas.microsoft.com/office/drawing/2014/main" id="{DDD08AEF-A522-794C-82B0-8AC1ED653C12}"/>
              </a:ext>
            </a:extLst>
          </p:cNvPr>
          <p:cNvSpPr txBox="1">
            <a:spLocks noChangeArrowheads="1"/>
          </p:cNvSpPr>
          <p:nvPr/>
        </p:nvSpPr>
        <p:spPr bwMode="auto">
          <a:xfrm>
            <a:off x="549304" y="24610995"/>
            <a:ext cx="27471376" cy="1025114"/>
          </a:xfrm>
          <a:prstGeom prst="rect">
            <a:avLst/>
          </a:prstGeom>
          <a:solidFill>
            <a:srgbClr val="0D3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570" tIns="44785" rIns="89570" bIns="44785">
            <a:spAutoFit/>
          </a:bodyPr>
          <a:lstStyle>
            <a:lvl1pPr>
              <a:defRPr sz="9800">
                <a:solidFill>
                  <a:schemeClr val="tx1"/>
                </a:solidFill>
                <a:latin typeface="Calibri" panose="020F0502020204030204" pitchFamily="34" charset="0"/>
                <a:ea typeface="MS PGothic" panose="020B0600070205080204" pitchFamily="34" charset="-128"/>
              </a:defRPr>
            </a:lvl1pPr>
            <a:lvl2pPr marL="742950" indent="-285750">
              <a:defRPr sz="9800">
                <a:solidFill>
                  <a:schemeClr val="tx1"/>
                </a:solidFill>
                <a:latin typeface="Calibri" panose="020F0502020204030204" pitchFamily="34" charset="0"/>
                <a:ea typeface="MS PGothic" panose="020B0600070205080204" pitchFamily="34" charset="-128"/>
              </a:defRPr>
            </a:lvl2pPr>
            <a:lvl3pPr marL="1143000" indent="-228600">
              <a:defRPr sz="9800">
                <a:solidFill>
                  <a:schemeClr val="tx1"/>
                </a:solidFill>
                <a:latin typeface="Calibri" panose="020F0502020204030204" pitchFamily="34" charset="0"/>
                <a:ea typeface="MS PGothic" panose="020B0600070205080204" pitchFamily="34" charset="-128"/>
              </a:defRPr>
            </a:lvl3pPr>
            <a:lvl4pPr marL="1600200" indent="-228600">
              <a:defRPr sz="9800">
                <a:solidFill>
                  <a:schemeClr val="tx1"/>
                </a:solidFill>
                <a:latin typeface="Calibri" panose="020F0502020204030204" pitchFamily="34" charset="0"/>
                <a:ea typeface="MS PGothic" panose="020B0600070205080204" pitchFamily="34" charset="-128"/>
              </a:defRPr>
            </a:lvl4pPr>
            <a:lvl5pPr marL="2057400" indent="-228600">
              <a:defRPr sz="9800">
                <a:solidFill>
                  <a:schemeClr val="tx1"/>
                </a:solidFill>
                <a:latin typeface="Calibri" panose="020F0502020204030204" pitchFamily="34" charset="0"/>
                <a:ea typeface="MS PGothic" panose="020B0600070205080204" pitchFamily="34" charset="-128"/>
              </a:defRPr>
            </a:lvl5pPr>
            <a:lvl6pPr marL="25146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6pPr>
            <a:lvl7pPr marL="29718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7pPr>
            <a:lvl8pPr marL="34290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8pPr>
            <a:lvl9pPr marL="38862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5914" b="1">
                <a:solidFill>
                  <a:srgbClr val="FFFFFF"/>
                </a:solidFill>
                <a:latin typeface="Helvetica" pitchFamily="2" charset="0"/>
              </a:rPr>
              <a:t>Methods</a:t>
            </a:r>
            <a:endParaRPr lang="en-US" altLang="en-US" sz="5914">
              <a:solidFill>
                <a:srgbClr val="FFFFFF"/>
              </a:solidFill>
              <a:latin typeface="Helvetica" pitchFamily="2" charset="0"/>
            </a:endParaRPr>
          </a:p>
        </p:txBody>
      </p:sp>
      <p:sp>
        <p:nvSpPr>
          <p:cNvPr id="173" name="Text Box 5">
            <a:extLst>
              <a:ext uri="{FF2B5EF4-FFF2-40B4-BE49-F238E27FC236}">
                <a16:creationId xmlns:a16="http://schemas.microsoft.com/office/drawing/2014/main" id="{77B12BB8-1BF4-494E-A7FA-E4719340FE37}"/>
              </a:ext>
            </a:extLst>
          </p:cNvPr>
          <p:cNvSpPr txBox="1">
            <a:spLocks noChangeArrowheads="1"/>
          </p:cNvSpPr>
          <p:nvPr/>
        </p:nvSpPr>
        <p:spPr bwMode="auto">
          <a:xfrm>
            <a:off x="28587818" y="14894511"/>
            <a:ext cx="14837679" cy="1000566"/>
          </a:xfrm>
          <a:prstGeom prst="rect">
            <a:avLst/>
          </a:prstGeom>
          <a:solidFill>
            <a:srgbClr val="0D3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570" tIns="44785" rIns="89570" bIns="44785">
            <a:spAutoFit/>
          </a:bodyPr>
          <a:lstStyle>
            <a:lvl1pPr>
              <a:defRPr sz="9800">
                <a:solidFill>
                  <a:schemeClr val="tx1"/>
                </a:solidFill>
                <a:latin typeface="Calibri" panose="020F0502020204030204" pitchFamily="34" charset="0"/>
                <a:ea typeface="MS PGothic" panose="020B0600070205080204" pitchFamily="34" charset="-128"/>
              </a:defRPr>
            </a:lvl1pPr>
            <a:lvl2pPr marL="742950" indent="-285750">
              <a:defRPr sz="9800">
                <a:solidFill>
                  <a:schemeClr val="tx1"/>
                </a:solidFill>
                <a:latin typeface="Calibri" panose="020F0502020204030204" pitchFamily="34" charset="0"/>
                <a:ea typeface="MS PGothic" panose="020B0600070205080204" pitchFamily="34" charset="-128"/>
              </a:defRPr>
            </a:lvl2pPr>
            <a:lvl3pPr marL="1143000" indent="-228600">
              <a:defRPr sz="9800">
                <a:solidFill>
                  <a:schemeClr val="tx1"/>
                </a:solidFill>
                <a:latin typeface="Calibri" panose="020F0502020204030204" pitchFamily="34" charset="0"/>
                <a:ea typeface="MS PGothic" panose="020B0600070205080204" pitchFamily="34" charset="-128"/>
              </a:defRPr>
            </a:lvl3pPr>
            <a:lvl4pPr marL="1600200" indent="-228600">
              <a:defRPr sz="9800">
                <a:solidFill>
                  <a:schemeClr val="tx1"/>
                </a:solidFill>
                <a:latin typeface="Calibri" panose="020F0502020204030204" pitchFamily="34" charset="0"/>
                <a:ea typeface="MS PGothic" panose="020B0600070205080204" pitchFamily="34" charset="-128"/>
              </a:defRPr>
            </a:lvl4pPr>
            <a:lvl5pPr marL="2057400" indent="-228600">
              <a:defRPr sz="9800">
                <a:solidFill>
                  <a:schemeClr val="tx1"/>
                </a:solidFill>
                <a:latin typeface="Calibri" panose="020F0502020204030204" pitchFamily="34" charset="0"/>
                <a:ea typeface="MS PGothic" panose="020B0600070205080204" pitchFamily="34" charset="-128"/>
              </a:defRPr>
            </a:lvl5pPr>
            <a:lvl6pPr marL="25146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6pPr>
            <a:lvl7pPr marL="29718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7pPr>
            <a:lvl8pPr marL="34290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8pPr>
            <a:lvl9pPr marL="38862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5914" b="1" dirty="0">
                <a:solidFill>
                  <a:srgbClr val="FFFFFF"/>
                </a:solidFill>
                <a:latin typeface="Helvetica" pitchFamily="2" charset="0"/>
              </a:rPr>
              <a:t>Discussion and Conclusion</a:t>
            </a:r>
            <a:endParaRPr lang="en-US" altLang="en-US" sz="5914" dirty="0">
              <a:solidFill>
                <a:srgbClr val="FFFFFF"/>
              </a:solidFill>
              <a:latin typeface="Helvetica" pitchFamily="2" charset="0"/>
            </a:endParaRPr>
          </a:p>
        </p:txBody>
      </p:sp>
      <p:sp>
        <p:nvSpPr>
          <p:cNvPr id="174" name="Text Box 5">
            <a:extLst>
              <a:ext uri="{FF2B5EF4-FFF2-40B4-BE49-F238E27FC236}">
                <a16:creationId xmlns:a16="http://schemas.microsoft.com/office/drawing/2014/main" id="{BC15873E-1F7F-684D-AF04-57C18A422F73}"/>
              </a:ext>
            </a:extLst>
          </p:cNvPr>
          <p:cNvSpPr txBox="1">
            <a:spLocks noChangeArrowheads="1"/>
          </p:cNvSpPr>
          <p:nvPr/>
        </p:nvSpPr>
        <p:spPr bwMode="auto">
          <a:xfrm>
            <a:off x="28587817" y="23311376"/>
            <a:ext cx="14837679" cy="1000566"/>
          </a:xfrm>
          <a:prstGeom prst="rect">
            <a:avLst/>
          </a:prstGeom>
          <a:solidFill>
            <a:srgbClr val="0D3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570" tIns="44785" rIns="89570" bIns="44785">
            <a:spAutoFit/>
          </a:bodyPr>
          <a:lstStyle>
            <a:lvl1pPr>
              <a:defRPr sz="9800">
                <a:solidFill>
                  <a:schemeClr val="tx1"/>
                </a:solidFill>
                <a:latin typeface="Calibri" panose="020F0502020204030204" pitchFamily="34" charset="0"/>
                <a:ea typeface="MS PGothic" panose="020B0600070205080204" pitchFamily="34" charset="-128"/>
              </a:defRPr>
            </a:lvl1pPr>
            <a:lvl2pPr marL="742950" indent="-285750">
              <a:defRPr sz="9800">
                <a:solidFill>
                  <a:schemeClr val="tx1"/>
                </a:solidFill>
                <a:latin typeface="Calibri" panose="020F0502020204030204" pitchFamily="34" charset="0"/>
                <a:ea typeface="MS PGothic" panose="020B0600070205080204" pitchFamily="34" charset="-128"/>
              </a:defRPr>
            </a:lvl2pPr>
            <a:lvl3pPr marL="1143000" indent="-228600">
              <a:defRPr sz="9800">
                <a:solidFill>
                  <a:schemeClr val="tx1"/>
                </a:solidFill>
                <a:latin typeface="Calibri" panose="020F0502020204030204" pitchFamily="34" charset="0"/>
                <a:ea typeface="MS PGothic" panose="020B0600070205080204" pitchFamily="34" charset="-128"/>
              </a:defRPr>
            </a:lvl3pPr>
            <a:lvl4pPr marL="1600200" indent="-228600">
              <a:defRPr sz="9800">
                <a:solidFill>
                  <a:schemeClr val="tx1"/>
                </a:solidFill>
                <a:latin typeface="Calibri" panose="020F0502020204030204" pitchFamily="34" charset="0"/>
                <a:ea typeface="MS PGothic" panose="020B0600070205080204" pitchFamily="34" charset="-128"/>
              </a:defRPr>
            </a:lvl4pPr>
            <a:lvl5pPr marL="2057400" indent="-228600">
              <a:defRPr sz="9800">
                <a:solidFill>
                  <a:schemeClr val="tx1"/>
                </a:solidFill>
                <a:latin typeface="Calibri" panose="020F0502020204030204" pitchFamily="34" charset="0"/>
                <a:ea typeface="MS PGothic" panose="020B0600070205080204" pitchFamily="34" charset="-128"/>
              </a:defRPr>
            </a:lvl5pPr>
            <a:lvl6pPr marL="25146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6pPr>
            <a:lvl7pPr marL="29718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7pPr>
            <a:lvl8pPr marL="34290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8pPr>
            <a:lvl9pPr marL="38862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5914" b="1" dirty="0">
                <a:solidFill>
                  <a:schemeClr val="bg1"/>
                </a:solidFill>
                <a:latin typeface="Helvetica" pitchFamily="2" charset="0"/>
              </a:rPr>
              <a:t>References</a:t>
            </a:r>
            <a:endParaRPr lang="en-US" altLang="en-US" sz="5914" dirty="0">
              <a:solidFill>
                <a:schemeClr val="bg1"/>
              </a:solidFill>
              <a:latin typeface="Helvetica" pitchFamily="2" charset="0"/>
            </a:endParaRPr>
          </a:p>
        </p:txBody>
      </p:sp>
      <p:sp>
        <p:nvSpPr>
          <p:cNvPr id="175" name="Text Box 5">
            <a:extLst>
              <a:ext uri="{FF2B5EF4-FFF2-40B4-BE49-F238E27FC236}">
                <a16:creationId xmlns:a16="http://schemas.microsoft.com/office/drawing/2014/main" id="{9D31F170-4AF2-8C40-BFDF-052936FCCC83}"/>
              </a:ext>
            </a:extLst>
          </p:cNvPr>
          <p:cNvSpPr txBox="1">
            <a:spLocks noChangeArrowheads="1"/>
          </p:cNvSpPr>
          <p:nvPr/>
        </p:nvSpPr>
        <p:spPr bwMode="auto">
          <a:xfrm>
            <a:off x="28567244" y="30433857"/>
            <a:ext cx="14837679" cy="1000566"/>
          </a:xfrm>
          <a:prstGeom prst="rect">
            <a:avLst/>
          </a:prstGeom>
          <a:solidFill>
            <a:srgbClr val="0D3D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9570" tIns="44785" rIns="89570" bIns="44785">
            <a:spAutoFit/>
          </a:bodyPr>
          <a:lstStyle>
            <a:lvl1pPr>
              <a:defRPr sz="9800">
                <a:solidFill>
                  <a:schemeClr val="tx1"/>
                </a:solidFill>
                <a:latin typeface="Calibri" panose="020F0502020204030204" pitchFamily="34" charset="0"/>
                <a:ea typeface="MS PGothic" panose="020B0600070205080204" pitchFamily="34" charset="-128"/>
              </a:defRPr>
            </a:lvl1pPr>
            <a:lvl2pPr marL="742950" indent="-285750">
              <a:defRPr sz="9800">
                <a:solidFill>
                  <a:schemeClr val="tx1"/>
                </a:solidFill>
                <a:latin typeface="Calibri" panose="020F0502020204030204" pitchFamily="34" charset="0"/>
                <a:ea typeface="MS PGothic" panose="020B0600070205080204" pitchFamily="34" charset="-128"/>
              </a:defRPr>
            </a:lvl2pPr>
            <a:lvl3pPr marL="1143000" indent="-228600">
              <a:defRPr sz="9800">
                <a:solidFill>
                  <a:schemeClr val="tx1"/>
                </a:solidFill>
                <a:latin typeface="Calibri" panose="020F0502020204030204" pitchFamily="34" charset="0"/>
                <a:ea typeface="MS PGothic" panose="020B0600070205080204" pitchFamily="34" charset="-128"/>
              </a:defRPr>
            </a:lvl3pPr>
            <a:lvl4pPr marL="1600200" indent="-228600">
              <a:defRPr sz="9800">
                <a:solidFill>
                  <a:schemeClr val="tx1"/>
                </a:solidFill>
                <a:latin typeface="Calibri" panose="020F0502020204030204" pitchFamily="34" charset="0"/>
                <a:ea typeface="MS PGothic" panose="020B0600070205080204" pitchFamily="34" charset="-128"/>
              </a:defRPr>
            </a:lvl4pPr>
            <a:lvl5pPr marL="2057400" indent="-228600">
              <a:defRPr sz="9800">
                <a:solidFill>
                  <a:schemeClr val="tx1"/>
                </a:solidFill>
                <a:latin typeface="Calibri" panose="020F0502020204030204" pitchFamily="34" charset="0"/>
                <a:ea typeface="MS PGothic" panose="020B0600070205080204" pitchFamily="34" charset="-128"/>
              </a:defRPr>
            </a:lvl5pPr>
            <a:lvl6pPr marL="25146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6pPr>
            <a:lvl7pPr marL="29718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7pPr>
            <a:lvl8pPr marL="34290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8pPr>
            <a:lvl9pPr marL="3886200" indent="-228600" defTabSz="2506663" eaLnBrk="0" fontAlgn="base" hangingPunct="0">
              <a:spcBef>
                <a:spcPct val="0"/>
              </a:spcBef>
              <a:spcAft>
                <a:spcPct val="0"/>
              </a:spcAft>
              <a:defRPr sz="98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5914" b="1">
                <a:solidFill>
                  <a:srgbClr val="FFFFFF"/>
                </a:solidFill>
                <a:latin typeface="Helvetica" pitchFamily="2" charset="0"/>
              </a:rPr>
              <a:t>Acknowledgements</a:t>
            </a:r>
            <a:endParaRPr lang="en-US" altLang="en-US" sz="5914">
              <a:solidFill>
                <a:srgbClr val="FFFFFF"/>
              </a:solidFill>
              <a:latin typeface="Helvetica" pitchFamily="2" charset="0"/>
            </a:endParaRPr>
          </a:p>
        </p:txBody>
      </p:sp>
      <p:sp>
        <p:nvSpPr>
          <p:cNvPr id="5" name="TextBox 4">
            <a:extLst>
              <a:ext uri="{FF2B5EF4-FFF2-40B4-BE49-F238E27FC236}">
                <a16:creationId xmlns:a16="http://schemas.microsoft.com/office/drawing/2014/main" id="{A545E171-E311-B34E-850C-891AC25FAD6F}"/>
              </a:ext>
            </a:extLst>
          </p:cNvPr>
          <p:cNvSpPr txBox="1"/>
          <p:nvPr/>
        </p:nvSpPr>
        <p:spPr>
          <a:xfrm>
            <a:off x="7696646" y="956904"/>
            <a:ext cx="28303452" cy="2800767"/>
          </a:xfrm>
          <a:prstGeom prst="rect">
            <a:avLst/>
          </a:prstGeom>
          <a:noFill/>
        </p:spPr>
        <p:txBody>
          <a:bodyPr wrap="square" rtlCol="0" anchor="t">
            <a:spAutoFit/>
          </a:bodyPr>
          <a:lstStyle/>
          <a:p>
            <a:pPr algn="ctr"/>
            <a:r>
              <a:rPr lang="en-US" sz="8800" b="1" dirty="0">
                <a:solidFill>
                  <a:schemeClr val="bg1"/>
                </a:solidFill>
                <a:latin typeface="Calibri"/>
                <a:ea typeface="MS PGothic"/>
                <a:cs typeface="Calibri"/>
              </a:rPr>
              <a:t>Renal Expression of Chromatin-Remodeling Complexes in Rats Exposed to Chronic Cold</a:t>
            </a:r>
            <a:endParaRPr lang="en-US" sz="8800" dirty="0">
              <a:solidFill>
                <a:schemeClr val="bg1"/>
              </a:solidFill>
              <a:ea typeface="MS PGothic"/>
              <a:cs typeface="Calibri"/>
            </a:endParaRPr>
          </a:p>
        </p:txBody>
      </p:sp>
      <p:sp>
        <p:nvSpPr>
          <p:cNvPr id="177" name="TextBox 176">
            <a:extLst>
              <a:ext uri="{FF2B5EF4-FFF2-40B4-BE49-F238E27FC236}">
                <a16:creationId xmlns:a16="http://schemas.microsoft.com/office/drawing/2014/main" id="{A594DB13-6CF4-934D-8503-678EE91267E6}"/>
              </a:ext>
            </a:extLst>
          </p:cNvPr>
          <p:cNvSpPr txBox="1"/>
          <p:nvPr/>
        </p:nvSpPr>
        <p:spPr>
          <a:xfrm>
            <a:off x="10539167" y="3922372"/>
            <a:ext cx="21428815" cy="1938992"/>
          </a:xfrm>
          <a:prstGeom prst="rect">
            <a:avLst/>
          </a:prstGeom>
          <a:noFill/>
        </p:spPr>
        <p:txBody>
          <a:bodyPr wrap="none" rtlCol="0" anchor="t">
            <a:spAutoFit/>
          </a:bodyPr>
          <a:lstStyle/>
          <a:p>
            <a:pPr algn="ctr"/>
            <a:r>
              <a:rPr lang="en-US" sz="6000" i="1" dirty="0">
                <a:solidFill>
                  <a:schemeClr val="bg1"/>
                </a:solidFill>
                <a:latin typeface="Calibri"/>
                <a:ea typeface="MS PGothic"/>
                <a:cs typeface="Calibri"/>
              </a:rPr>
              <a:t>P. </a:t>
            </a:r>
            <a:r>
              <a:rPr lang="en-US" sz="6000" i="1" dirty="0" err="1">
                <a:solidFill>
                  <a:schemeClr val="bg1"/>
                </a:solidFill>
                <a:latin typeface="Calibri"/>
                <a:ea typeface="MS PGothic"/>
                <a:cs typeface="Calibri"/>
              </a:rPr>
              <a:t>Bruland</a:t>
            </a:r>
            <a:r>
              <a:rPr lang="en-US" sz="6000" i="1" dirty="0">
                <a:solidFill>
                  <a:schemeClr val="bg1"/>
                </a:solidFill>
                <a:latin typeface="Calibri"/>
                <a:ea typeface="MS PGothic"/>
                <a:cs typeface="Calibri"/>
              </a:rPr>
              <a:t>, A. Haider, A. </a:t>
            </a:r>
            <a:r>
              <a:rPr lang="en-US" sz="6000" i="1" dirty="0" err="1">
                <a:solidFill>
                  <a:schemeClr val="bg1"/>
                </a:solidFill>
                <a:latin typeface="Calibri"/>
                <a:ea typeface="MS PGothic"/>
                <a:cs typeface="Calibri"/>
              </a:rPr>
              <a:t>Hefton</a:t>
            </a:r>
            <a:r>
              <a:rPr lang="en-US" sz="6000" i="1" dirty="0">
                <a:solidFill>
                  <a:schemeClr val="bg1"/>
                </a:solidFill>
                <a:latin typeface="Calibri"/>
                <a:ea typeface="MS PGothic"/>
                <a:cs typeface="Calibri"/>
              </a:rPr>
              <a:t>, P. </a:t>
            </a:r>
            <a:r>
              <a:rPr lang="en-US" sz="6000" i="1" dirty="0" err="1">
                <a:solidFill>
                  <a:schemeClr val="bg1"/>
                </a:solidFill>
                <a:latin typeface="Calibri"/>
                <a:ea typeface="MS PGothic"/>
                <a:cs typeface="Calibri"/>
              </a:rPr>
              <a:t>Crosswhite</a:t>
            </a:r>
            <a:endParaRPr lang="en-US" sz="6000" dirty="0">
              <a:solidFill>
                <a:schemeClr val="bg1"/>
              </a:solidFill>
              <a:cs typeface="Calibri"/>
            </a:endParaRPr>
          </a:p>
          <a:p>
            <a:pPr algn="ctr"/>
            <a:r>
              <a:rPr lang="en-US" sz="6000" i="1" dirty="0">
                <a:solidFill>
                  <a:schemeClr val="bg1"/>
                </a:solidFill>
                <a:latin typeface="Calibri"/>
                <a:ea typeface="MS PGothic"/>
                <a:cs typeface="Calibri"/>
              </a:rPr>
              <a:t>Department of Human Physiology, Gonzaga University, Spokane, WA</a:t>
            </a:r>
            <a:endParaRPr lang="en-US" sz="6000" dirty="0">
              <a:solidFill>
                <a:schemeClr val="bg1"/>
              </a:solidFill>
              <a:cs typeface="Calibri"/>
            </a:endParaRPr>
          </a:p>
        </p:txBody>
      </p:sp>
      <p:sp>
        <p:nvSpPr>
          <p:cNvPr id="2" name="TextBox 1">
            <a:extLst>
              <a:ext uri="{FF2B5EF4-FFF2-40B4-BE49-F238E27FC236}">
                <a16:creationId xmlns:a16="http://schemas.microsoft.com/office/drawing/2014/main" id="{C6A45044-97F8-46F6-A6FE-9F7397A7F5CF}"/>
              </a:ext>
            </a:extLst>
          </p:cNvPr>
          <p:cNvSpPr txBox="1"/>
          <p:nvPr/>
        </p:nvSpPr>
        <p:spPr>
          <a:xfrm>
            <a:off x="492200" y="7641462"/>
            <a:ext cx="13339788"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b="1" dirty="0"/>
              <a:t>Purpose:</a:t>
            </a:r>
            <a:r>
              <a:rPr lang="en-US" sz="2800" dirty="0"/>
              <a:t> Chromatin remodeling complexes (CRCs) regulate gene expression by altering DNA-histone bonds and exposing transcriptional elements to regulatory machinery. CRCs are critical to the proper development and maintenance of the embryonic cardiovascular system but remain understudied in the postnatal vasculature. The purpose of this study was to evaluate the expression of three CRCs in whole kidney samples from a cold-induced hypertension rat model.  </a:t>
            </a:r>
            <a:r>
              <a:rPr lang="en-US" sz="2800" b="1" dirty="0"/>
              <a:t>Methods:</a:t>
            </a:r>
            <a:r>
              <a:rPr lang="en-US" sz="2800" dirty="0"/>
              <a:t> Sprague-Dawley rats were previously exposed to either moderate cold (5-6 ℃) or room temperature (23 ℃) for 24 hours a day for six weeks to induce hypertension. RNA was extracted from whole kidneys of warm control and cold exposed animals and cDNA was generated. Primers were designed for three CRCs (Smarca2, Smarca4, and Chd4) to determine mRNA expression using quantitative polymerase chain reaction. </a:t>
            </a:r>
            <a:r>
              <a:rPr lang="en-US" sz="2800" b="1" dirty="0"/>
              <a:t>Results:</a:t>
            </a:r>
            <a:r>
              <a:rPr lang="en-US" sz="2800" dirty="0"/>
              <a:t> Using a standard curve method of analysis, primers for all three genes proved valid for use and downstream application of determining mRNA expression. Following analysis of each individual CRC, cold-induced alterations are expected. </a:t>
            </a:r>
            <a:r>
              <a:rPr lang="en-US" sz="2800" b="1" dirty="0"/>
              <a:t>Conclusion:</a:t>
            </a:r>
            <a:r>
              <a:rPr lang="en-US" sz="2800" dirty="0"/>
              <a:t> Chronic exposure to cold is known to induce hypertension by damaging kidney function but the molecular mechanisms are unclear. This study represents the first attempt to determine whether activity of CRC activity is altered in kidneys from cold-exposed animals and could lead to new avenues for investigating the complex genetic changes involved in the development of hypertension.</a:t>
            </a:r>
          </a:p>
        </p:txBody>
      </p:sp>
      <p:sp>
        <p:nvSpPr>
          <p:cNvPr id="6" name="TextBox 5">
            <a:extLst>
              <a:ext uri="{FF2B5EF4-FFF2-40B4-BE49-F238E27FC236}">
                <a16:creationId xmlns:a16="http://schemas.microsoft.com/office/drawing/2014/main" id="{21184553-CCE6-4B71-B88E-D581F78D8646}"/>
              </a:ext>
            </a:extLst>
          </p:cNvPr>
          <p:cNvSpPr txBox="1"/>
          <p:nvPr/>
        </p:nvSpPr>
        <p:spPr>
          <a:xfrm>
            <a:off x="548535" y="17541824"/>
            <a:ext cx="13465448"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Cardiovascular Disease (CVD) is the world's leading cause of death, with nearly 1,300 deaths each day in 2017 (1, 4, 8). The single-most deadly risk factor for CVD is hypertension (HT) (6). The cause of hypertension is pleotropic and complex, involving the combination of both genetic and environmental factors. Despite modern advances in our understanding and ability to treat hypertension, the exact genetic factors underlying disease progression, are unknown. </a:t>
            </a:r>
          </a:p>
          <a:p>
            <a:endParaRPr lang="en-US" sz="2800" dirty="0"/>
          </a:p>
          <a:p>
            <a:pPr algn="just"/>
            <a:r>
              <a:rPr lang="en-US" sz="2800" dirty="0"/>
              <a:t>ATP-dependent chromatin remodelers (CRCs) regulate DNA-histone interactions and influence gene expression by altering accessibility of the transcriptional elements (5). CRCs are well studied during embryonic development of the cardiovascular system, and regulate many processes including vessel development and capillary integrity (3). The role for CRCs in postnatal cardiovascular system, however, remains poorly studied. The purpose of the study was to investigate the expression of three CRCs in whole kidney tissue samples from animals exposed to chronic cold temperature to induce HT. </a:t>
            </a:r>
          </a:p>
        </p:txBody>
      </p:sp>
      <p:sp>
        <p:nvSpPr>
          <p:cNvPr id="8" name="TextBox 7">
            <a:extLst>
              <a:ext uri="{FF2B5EF4-FFF2-40B4-BE49-F238E27FC236}">
                <a16:creationId xmlns:a16="http://schemas.microsoft.com/office/drawing/2014/main" id="{EA0BAD34-0A72-408C-8D53-E0048438037A}"/>
              </a:ext>
            </a:extLst>
          </p:cNvPr>
          <p:cNvSpPr txBox="1"/>
          <p:nvPr/>
        </p:nvSpPr>
        <p:spPr>
          <a:xfrm>
            <a:off x="493391" y="26127934"/>
            <a:ext cx="5605276"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alibri"/>
                <a:ea typeface="MS PGothic"/>
                <a:cs typeface="Calibri"/>
              </a:rPr>
              <a:t>Animal Studies</a:t>
            </a:r>
          </a:p>
          <a:p>
            <a:r>
              <a:rPr lang="en-US" sz="2800" dirty="0">
                <a:latin typeface="Calibri"/>
                <a:ea typeface="MS PGothic"/>
                <a:cs typeface="Calibri"/>
              </a:rPr>
              <a:t>Male Sprague-Dawley rats were housed in either moderate cold (5-6 </a:t>
            </a:r>
            <a:r>
              <a:rPr lang="en-US" sz="2800" dirty="0"/>
              <a:t>℃</a:t>
            </a:r>
            <a:r>
              <a:rPr lang="en-US" sz="2800" dirty="0">
                <a:latin typeface="Calibri"/>
                <a:ea typeface="MS PGothic"/>
                <a:cs typeface="Calibri"/>
              </a:rPr>
              <a:t>) or warm (23 </a:t>
            </a:r>
            <a:r>
              <a:rPr lang="en-US" sz="2800" dirty="0"/>
              <a:t>℃</a:t>
            </a:r>
            <a:r>
              <a:rPr lang="en-US" sz="2800" dirty="0">
                <a:latin typeface="Calibri"/>
                <a:ea typeface="MS PGothic"/>
                <a:cs typeface="Calibri"/>
              </a:rPr>
              <a:t>) temperatures for 24 hours a day for six weeks prior to sample collection. This study was approved and carried out at the University of Oklahoma Health Sciences Center in partnership with Dr. </a:t>
            </a:r>
            <a:r>
              <a:rPr lang="en-US" sz="2800" dirty="0" err="1">
                <a:latin typeface="Calibri"/>
                <a:ea typeface="MS PGothic"/>
                <a:cs typeface="Calibri"/>
              </a:rPr>
              <a:t>Zhongjie</a:t>
            </a:r>
            <a:r>
              <a:rPr lang="en-US" sz="2800" dirty="0">
                <a:latin typeface="Calibri"/>
                <a:ea typeface="MS PGothic"/>
                <a:cs typeface="Calibri"/>
              </a:rPr>
              <a:t> Sun. Downstream molecular analysis was performed at Gonzaga University. </a:t>
            </a:r>
          </a:p>
          <a:p>
            <a:endParaRPr lang="en-US" sz="2800" dirty="0">
              <a:latin typeface="Calibri"/>
              <a:ea typeface="MS PGothic"/>
              <a:cs typeface="Calibri"/>
            </a:endParaRPr>
          </a:p>
        </p:txBody>
      </p:sp>
      <p:sp>
        <p:nvSpPr>
          <p:cNvPr id="37" name="TextBox 36">
            <a:extLst>
              <a:ext uri="{FF2B5EF4-FFF2-40B4-BE49-F238E27FC236}">
                <a16:creationId xmlns:a16="http://schemas.microsoft.com/office/drawing/2014/main" id="{0E367AA3-72AC-4198-AB47-B74779793EC3}"/>
              </a:ext>
            </a:extLst>
          </p:cNvPr>
          <p:cNvSpPr txBox="1"/>
          <p:nvPr/>
        </p:nvSpPr>
        <p:spPr>
          <a:xfrm>
            <a:off x="14273885" y="22658451"/>
            <a:ext cx="13763454"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Calibri"/>
                <a:ea typeface="MS PGothic"/>
                <a:cs typeface="Calibri"/>
              </a:rPr>
              <a:t>Figure 2. </a:t>
            </a:r>
            <a:r>
              <a:rPr lang="en-US" sz="2000" u="sng" dirty="0">
                <a:latin typeface="Calibri"/>
                <a:ea typeface="MS PGothic"/>
                <a:cs typeface="Calibri"/>
              </a:rPr>
              <a:t>Gene expression of </a:t>
            </a:r>
            <a:r>
              <a:rPr lang="en-US" sz="2000" i="1" u="sng" dirty="0" err="1">
                <a:latin typeface="Calibri"/>
                <a:ea typeface="MS PGothic"/>
                <a:cs typeface="Calibri"/>
              </a:rPr>
              <a:t>Brm</a:t>
            </a:r>
            <a:r>
              <a:rPr lang="en-US" sz="2000" u="sng" dirty="0">
                <a:latin typeface="Calibri"/>
                <a:ea typeface="MS PGothic"/>
                <a:cs typeface="Calibri"/>
              </a:rPr>
              <a:t> in kidney samples of warm and cold exposed animals measured against the housekeeping gene GAPDH</a:t>
            </a:r>
            <a:r>
              <a:rPr lang="en-US" sz="2000" dirty="0">
                <a:latin typeface="Calibri"/>
                <a:ea typeface="MS PGothic"/>
                <a:cs typeface="Calibri"/>
              </a:rPr>
              <a:t>. </a:t>
            </a:r>
            <a:r>
              <a:rPr lang="en-US" sz="2000" b="1" dirty="0">
                <a:latin typeface="Calibri"/>
                <a:ea typeface="MS PGothic"/>
                <a:cs typeface="Calibri"/>
              </a:rPr>
              <a:t>A)</a:t>
            </a:r>
            <a:r>
              <a:rPr lang="en-US" sz="2000" dirty="0">
                <a:latin typeface="Calibri"/>
                <a:ea typeface="MS PGothic"/>
                <a:cs typeface="Calibri"/>
              </a:rPr>
              <a:t> 2^ΔΔCt calculations including all three animals for both the Warm and Cold group were as follows: 1.14 ± 0.75 compared to 3.26 ± 2.78. </a:t>
            </a:r>
            <a:r>
              <a:rPr lang="en-US" sz="2000" b="1" dirty="0">
                <a:latin typeface="Calibri"/>
                <a:ea typeface="MS PGothic"/>
                <a:cs typeface="Calibri"/>
              </a:rPr>
              <a:t>B)</a:t>
            </a:r>
            <a:r>
              <a:rPr lang="en-US" sz="2000" dirty="0">
                <a:latin typeface="Calibri"/>
                <a:ea typeface="MS PGothic"/>
                <a:cs typeface="Calibri"/>
              </a:rPr>
              <a:t> 2^ΔΔCt calculations when removing one animal each from both the Warm and Cold group were as follows: 0.71 ± 0.1 compared to 1.66 ± 0.14. No statistical analysis was performed due to the low number of samples used and the variability within each group.  </a:t>
            </a:r>
          </a:p>
        </p:txBody>
      </p:sp>
      <p:sp>
        <p:nvSpPr>
          <p:cNvPr id="10" name="TextBox 9">
            <a:extLst>
              <a:ext uri="{FF2B5EF4-FFF2-40B4-BE49-F238E27FC236}">
                <a16:creationId xmlns:a16="http://schemas.microsoft.com/office/drawing/2014/main" id="{94F1E2B1-375E-4172-92DA-381EC38108F7}"/>
              </a:ext>
            </a:extLst>
          </p:cNvPr>
          <p:cNvSpPr txBox="1"/>
          <p:nvPr/>
        </p:nvSpPr>
        <p:spPr>
          <a:xfrm>
            <a:off x="28587817" y="15920637"/>
            <a:ext cx="14837433" cy="6986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just">
              <a:buFont typeface="Arial" panose="020B0604020202020204" pitchFamily="34" charset="0"/>
              <a:buChar char="•"/>
            </a:pPr>
            <a:r>
              <a:rPr lang="en-US" sz="2800" dirty="0"/>
              <a:t>Using the cold-exposure model, this is one of the first attempts to determine whether the expression of CRCs is altered in adult tissue from hypertensive animals. </a:t>
            </a:r>
          </a:p>
          <a:p>
            <a:pPr marL="171450" indent="-171450" algn="just">
              <a:buFont typeface="Arial" panose="020B0604020202020204" pitchFamily="34" charset="0"/>
              <a:buChar char="•"/>
            </a:pPr>
            <a:endParaRPr lang="en-US" sz="2800" dirty="0"/>
          </a:p>
          <a:p>
            <a:pPr marL="171450" indent="-171450" algn="just">
              <a:buFont typeface="Arial" panose="020B0604020202020204" pitchFamily="34" charset="0"/>
              <a:buChar char="•"/>
            </a:pPr>
            <a:r>
              <a:rPr lang="en-US" sz="2800" dirty="0"/>
              <a:t>Initial results indicate expression of </a:t>
            </a:r>
            <a:r>
              <a:rPr lang="en-US" sz="2800" i="1" dirty="0"/>
              <a:t>Chd4</a:t>
            </a:r>
            <a:r>
              <a:rPr lang="en-US" sz="2800" dirty="0"/>
              <a:t> and </a:t>
            </a:r>
            <a:r>
              <a:rPr lang="en-US" sz="2800" i="1" dirty="0" err="1"/>
              <a:t>Brm</a:t>
            </a:r>
            <a:r>
              <a:rPr lang="en-US" sz="2800" dirty="0"/>
              <a:t> may increase in kidneys from cold-exposed animals. Initial data from </a:t>
            </a:r>
            <a:r>
              <a:rPr lang="en-US" sz="2800" i="1" dirty="0"/>
              <a:t>Brg1</a:t>
            </a:r>
            <a:r>
              <a:rPr lang="en-US" sz="2800" dirty="0"/>
              <a:t> was insufficient for presentation and requires repeating of experiment. </a:t>
            </a:r>
          </a:p>
          <a:p>
            <a:pPr marL="171450" indent="-171450" algn="just">
              <a:buFont typeface="Arial" panose="020B0604020202020204" pitchFamily="34" charset="0"/>
              <a:buChar char="•"/>
            </a:pPr>
            <a:endParaRPr lang="en-US" sz="2800" dirty="0"/>
          </a:p>
          <a:p>
            <a:pPr marL="171450" indent="-171450" algn="just">
              <a:buFont typeface="Arial" panose="020B0604020202020204" pitchFamily="34" charset="0"/>
              <a:buChar char="•"/>
            </a:pPr>
            <a:r>
              <a:rPr lang="en-US" sz="2800" dirty="0"/>
              <a:t>This study is preliminary, and many limitations should be considered including low number of both biological and technical replicates, future studies should increase both the number of individual animals used and repeated qPCR plates should be completed.</a:t>
            </a:r>
          </a:p>
          <a:p>
            <a:pPr marL="171450" indent="-171450" algn="just">
              <a:buFont typeface="Arial" panose="020B0604020202020204" pitchFamily="34" charset="0"/>
              <a:buChar char="•"/>
            </a:pPr>
            <a:endParaRPr lang="en-US" sz="2800" dirty="0"/>
          </a:p>
          <a:p>
            <a:pPr marL="171450" indent="-171450" algn="just">
              <a:buFont typeface="Arial" panose="020B0604020202020204" pitchFamily="34" charset="0"/>
              <a:buChar char="•"/>
            </a:pPr>
            <a:r>
              <a:rPr lang="en-US" sz="2800" dirty="0"/>
              <a:t>CRCs may be regulating expression of genes involved in the development of HT and therefore follow-up studies to further investigate this possibility are needed.</a:t>
            </a:r>
          </a:p>
          <a:p>
            <a:pPr marL="171450" indent="-171450" algn="just">
              <a:buFont typeface="Arial" panose="020B0604020202020204" pitchFamily="34" charset="0"/>
              <a:buChar char="•"/>
            </a:pPr>
            <a:endParaRPr lang="en-US" sz="2800" dirty="0"/>
          </a:p>
          <a:p>
            <a:pPr marL="171450" indent="-171450" algn="just">
              <a:buFont typeface="Arial" panose="020B0604020202020204" pitchFamily="34" charset="0"/>
              <a:buChar char="•"/>
            </a:pPr>
            <a:r>
              <a:rPr lang="en-US" sz="2800" dirty="0"/>
              <a:t>Ideal studies would involve cell specific studies derived from hypertensive and control animals, instead of the whole tissue approach used in this study.</a:t>
            </a:r>
          </a:p>
        </p:txBody>
      </p:sp>
      <p:sp>
        <p:nvSpPr>
          <p:cNvPr id="13" name="TextBox 12">
            <a:extLst>
              <a:ext uri="{FF2B5EF4-FFF2-40B4-BE49-F238E27FC236}">
                <a16:creationId xmlns:a16="http://schemas.microsoft.com/office/drawing/2014/main" id="{49D4D370-0B15-41A5-B60D-D262B3AE392A}"/>
              </a:ext>
            </a:extLst>
          </p:cNvPr>
          <p:cNvSpPr txBox="1"/>
          <p:nvPr/>
        </p:nvSpPr>
        <p:spPr>
          <a:xfrm>
            <a:off x="28566912" y="31592851"/>
            <a:ext cx="14837433"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latin typeface="Calibri"/>
                <a:ea typeface="MS PGothic"/>
                <a:cs typeface="Calibri"/>
              </a:rPr>
              <a:t>•Dr. </a:t>
            </a:r>
            <a:r>
              <a:rPr lang="en-US" sz="2600" dirty="0" err="1">
                <a:latin typeface="Calibri"/>
                <a:ea typeface="MS PGothic"/>
                <a:cs typeface="Calibri"/>
              </a:rPr>
              <a:t>Zhongie</a:t>
            </a:r>
            <a:r>
              <a:rPr lang="en-US" sz="2600" dirty="0">
                <a:latin typeface="Calibri"/>
                <a:ea typeface="MS PGothic"/>
                <a:cs typeface="Calibri"/>
              </a:rPr>
              <a:t> Sun (U. of Tennessee Health Science) and Dr. </a:t>
            </a:r>
            <a:r>
              <a:rPr lang="en-US" sz="2600" dirty="0" err="1">
                <a:latin typeface="Calibri"/>
                <a:ea typeface="MS PGothic"/>
                <a:cs typeface="Calibri"/>
              </a:rPr>
              <a:t>Xiuqing</a:t>
            </a:r>
            <a:r>
              <a:rPr lang="en-US" sz="2600" dirty="0">
                <a:latin typeface="Calibri"/>
                <a:ea typeface="MS PGothic"/>
                <a:cs typeface="Calibri"/>
              </a:rPr>
              <a:t> Wang (OUHSC) for animal tissue.</a:t>
            </a:r>
            <a:endParaRPr lang="en-US" dirty="0">
              <a:cs typeface="Calibri" panose="020F0502020204030204" pitchFamily="34" charset="0"/>
            </a:endParaRPr>
          </a:p>
          <a:p>
            <a:pPr>
              <a:buFont typeface="Arial"/>
              <a:buChar char="•"/>
            </a:pPr>
            <a:r>
              <a:rPr lang="en-US" sz="2600" dirty="0">
                <a:latin typeface="Calibri"/>
                <a:ea typeface="MS PGothic"/>
                <a:cs typeface="Calibri"/>
              </a:rPr>
              <a:t>Gonzaga University Biology department provided laboratory space and equipment.</a:t>
            </a:r>
            <a:endParaRPr lang="en-US" dirty="0"/>
          </a:p>
        </p:txBody>
      </p:sp>
      <p:sp>
        <p:nvSpPr>
          <p:cNvPr id="18" name="TextBox 17">
            <a:extLst>
              <a:ext uri="{FF2B5EF4-FFF2-40B4-BE49-F238E27FC236}">
                <a16:creationId xmlns:a16="http://schemas.microsoft.com/office/drawing/2014/main" id="{857C4657-5C31-4572-8EFE-1CAF466C6D56}"/>
              </a:ext>
            </a:extLst>
          </p:cNvPr>
          <p:cNvSpPr txBox="1"/>
          <p:nvPr/>
        </p:nvSpPr>
        <p:spPr>
          <a:xfrm>
            <a:off x="28525187" y="24346111"/>
            <a:ext cx="15009961"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1. Benjamin EJ, </a:t>
            </a:r>
            <a:r>
              <a:rPr lang="en-US" sz="2000" dirty="0" err="1"/>
              <a:t>Muntner</a:t>
            </a:r>
            <a:r>
              <a:rPr lang="en-US" sz="2000" dirty="0"/>
              <a:t> P, Alonso A et al. Heart Disease and Stroke Statistics - 2019 Update: A Report From the American Heart Association. Circulation. 2019; 139e56-e66. Doi:10.1161</a:t>
            </a:r>
          </a:p>
          <a:p>
            <a:r>
              <a:rPr lang="en-US" sz="2000" dirty="0"/>
              <a:t> 2. “Chd4 Chromodomain Helicase DNA Binding Protein 4 [Rattus Norvegicus (Norway Rat)] - Gene - NCBI.” National Center for Biotechnology Information, U.S. National Library of Medicine, </a:t>
            </a:r>
            <a:r>
              <a:rPr lang="en-US" sz="2000" dirty="0" err="1"/>
              <a:t>www.ncbi.nlm.nih.gov</a:t>
            </a:r>
            <a:r>
              <a:rPr lang="en-US" sz="2000" dirty="0"/>
              <a:t>/gene/117535.</a:t>
            </a:r>
          </a:p>
          <a:p>
            <a:r>
              <a:rPr lang="en-US" sz="2000" dirty="0"/>
              <a:t> 3. </a:t>
            </a:r>
            <a:r>
              <a:rPr lang="en-US" sz="2000" dirty="0" err="1"/>
              <a:t>Crosswhite</a:t>
            </a:r>
            <a:r>
              <a:rPr lang="en-US" sz="2000" dirty="0"/>
              <a:t>, Patrick L. “ATP-Dependent Chromatin Remodeling Complexes in Embryonic Vascular Development and Hypertension.” American Journal of Physiology-Heart and Circulatory Physiology, vol. 317, no. 3, Jan. 2019, doi:10.1152/ajpheart.00147.2019.</a:t>
            </a:r>
          </a:p>
          <a:p>
            <a:r>
              <a:rPr lang="en-US" sz="2000" dirty="0"/>
              <a:t> 4. “Facts About Hypertension.” Centers for Disease Control and Prevention, Centers for Disease Control and Prevention, 25 Feb. 2020, </a:t>
            </a:r>
            <a:r>
              <a:rPr lang="en-US" sz="2000" dirty="0" err="1"/>
              <a:t>www.cdc.gov</a:t>
            </a:r>
            <a:r>
              <a:rPr lang="en-US" sz="2000" dirty="0"/>
              <a:t>/</a:t>
            </a:r>
            <a:r>
              <a:rPr lang="en-US" sz="2000" dirty="0" err="1"/>
              <a:t>bloodpressure</a:t>
            </a:r>
            <a:r>
              <a:rPr lang="en-US" sz="2000" dirty="0"/>
              <a:t>/</a:t>
            </a:r>
            <a:r>
              <a:rPr lang="en-US" sz="2000" dirty="0" err="1"/>
              <a:t>facts.htm</a:t>
            </a:r>
            <a:r>
              <a:rPr lang="en-US" sz="2000" dirty="0"/>
              <a:t>.</a:t>
            </a:r>
          </a:p>
          <a:p>
            <a:r>
              <a:rPr lang="en-US" sz="2000" dirty="0"/>
              <a:t>  5. Liu, Chia-Feng, and </a:t>
            </a:r>
            <a:r>
              <a:rPr lang="en-US" sz="2000" dirty="0" err="1"/>
              <a:t>W.h</a:t>
            </a:r>
            <a:r>
              <a:rPr lang="en-US" sz="2000" dirty="0"/>
              <a:t>. Wilson Tang. “Epigenetics in Cardiac Hypertrophy and Heart Failure.” JACC: Basic to Translational Science, vol. 4, no. 8, 2019, pp. 976–993., doi:10.1016/j.jacbts.2019.05.011.</a:t>
            </a:r>
          </a:p>
          <a:p>
            <a:r>
              <a:rPr lang="en-US" sz="2000" dirty="0"/>
              <a:t> 6. “Smarca2 SWI/SNF Related, Matrix Associated, Actin Dependent Regulator of Chromatin, Subfamily a, Member 2 [Rattus Norvegicus (Norway Rat)] - Gene - NCBI.” National Center for </a:t>
            </a:r>
          </a:p>
          <a:p>
            <a:r>
              <a:rPr lang="en-US" sz="2000" dirty="0"/>
              <a:t>Biotechnology Information, U.S. National Library of Medicine, </a:t>
            </a:r>
            <a:r>
              <a:rPr lang="en-US" sz="2000" dirty="0" err="1"/>
              <a:t>www.ncbi.nlm.nih.gov</a:t>
            </a:r>
            <a:r>
              <a:rPr lang="en-US" sz="2000" dirty="0"/>
              <a:t>/gene/361745.</a:t>
            </a:r>
          </a:p>
          <a:p>
            <a:r>
              <a:rPr lang="en-US" sz="2000" dirty="0"/>
              <a:t> 7. “Smarca4 SWI/SNF Related, Matrix Associated, Actin Dependent Regulator of Chromatin, Subfamily a, Member 4 [Rattus Norvegicus (Norway Rat)] - Gene - NCBI.” National Center for Biotechnology Information, U.S. National Library of Medicine, </a:t>
            </a:r>
            <a:r>
              <a:rPr lang="en-US" sz="2000" dirty="0">
                <a:hlinkClick r:id="rId4"/>
              </a:rPr>
              <a:t>www.ncbi.nlm.nih.gov/gene/171379</a:t>
            </a:r>
            <a:r>
              <a:rPr lang="en-US" sz="2000" dirty="0"/>
              <a:t>.</a:t>
            </a:r>
          </a:p>
          <a:p>
            <a:r>
              <a:rPr lang="en-US" sz="2000" dirty="0"/>
              <a:t>8.“Underlying Cause of Death, 1999-2018 Request.” Centers for Disease Control and Prevention, Centers for Disease Control and Prevention, </a:t>
            </a:r>
            <a:r>
              <a:rPr lang="en-US" sz="2000" dirty="0" err="1"/>
              <a:t>wonder.cdc.gov</a:t>
            </a:r>
            <a:r>
              <a:rPr lang="en-US" sz="2000" dirty="0"/>
              <a:t>/ucd-icd10.html.</a:t>
            </a:r>
          </a:p>
        </p:txBody>
      </p:sp>
      <p:sp>
        <p:nvSpPr>
          <p:cNvPr id="9" name="TextBox 8">
            <a:extLst>
              <a:ext uri="{FF2B5EF4-FFF2-40B4-BE49-F238E27FC236}">
                <a16:creationId xmlns:a16="http://schemas.microsoft.com/office/drawing/2014/main" id="{620D8A2F-D1E5-42AE-9A7E-97B29FDC52B9}"/>
              </a:ext>
            </a:extLst>
          </p:cNvPr>
          <p:cNvSpPr txBox="1"/>
          <p:nvPr/>
        </p:nvSpPr>
        <p:spPr>
          <a:xfrm>
            <a:off x="6538959" y="26112926"/>
            <a:ext cx="512448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alibri"/>
                <a:ea typeface="MS PGothic"/>
                <a:cs typeface="Calibri"/>
              </a:rPr>
              <a:t>RNA Isolation</a:t>
            </a:r>
            <a:endParaRPr lang="en-US" sz="2800" b="1" dirty="0">
              <a:cs typeface="Calibri"/>
            </a:endParaRPr>
          </a:p>
          <a:p>
            <a:r>
              <a:rPr lang="en-US" sz="2800" dirty="0">
                <a:latin typeface="Calibri"/>
                <a:ea typeface="MS PGothic"/>
                <a:cs typeface="Calibri"/>
              </a:rPr>
              <a:t>Samples were stored at –80 degrees Celsius and transferred to Gonzaga University where total RNA was isolated and purified using the Quick RNA Mini Prep Plus Kit (</a:t>
            </a:r>
            <a:r>
              <a:rPr lang="en-US" sz="2800" dirty="0" err="1">
                <a:latin typeface="Calibri"/>
                <a:ea typeface="MS PGothic"/>
                <a:cs typeface="Calibri"/>
              </a:rPr>
              <a:t>Zymo</a:t>
            </a:r>
            <a:r>
              <a:rPr lang="en-US" sz="2800" dirty="0">
                <a:latin typeface="Calibri"/>
                <a:ea typeface="MS PGothic"/>
                <a:cs typeface="Calibri"/>
              </a:rPr>
              <a:t> Research, Irvine, CA) according to the manufacturer’s instructions. </a:t>
            </a:r>
            <a:endParaRPr lang="en-US" sz="2800" dirty="0">
              <a:cs typeface="Calibri"/>
            </a:endParaRPr>
          </a:p>
        </p:txBody>
      </p:sp>
      <p:sp>
        <p:nvSpPr>
          <p:cNvPr id="12" name="TextBox 11">
            <a:extLst>
              <a:ext uri="{FF2B5EF4-FFF2-40B4-BE49-F238E27FC236}">
                <a16:creationId xmlns:a16="http://schemas.microsoft.com/office/drawing/2014/main" id="{73671C60-A47D-484B-8660-2E5ADB86D7B1}"/>
              </a:ext>
            </a:extLst>
          </p:cNvPr>
          <p:cNvSpPr txBox="1"/>
          <p:nvPr/>
        </p:nvSpPr>
        <p:spPr>
          <a:xfrm>
            <a:off x="12067434" y="26112926"/>
            <a:ext cx="5687272"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alibri"/>
                <a:ea typeface="MS PGothic"/>
                <a:cs typeface="Calibri"/>
              </a:rPr>
              <a:t>cDNA Conversion</a:t>
            </a:r>
          </a:p>
          <a:p>
            <a:r>
              <a:rPr lang="en-US" sz="2800" dirty="0">
                <a:latin typeface="Calibri"/>
                <a:ea typeface="MS PGothic"/>
                <a:cs typeface="Calibri"/>
              </a:rPr>
              <a:t>cDNA was prepared using the High-Capacity cDNA Reverse Transcription Kit (Thermo Fischer Scientific, Waltham, MA) according to manufacturer's instructions, and an Eppendorf </a:t>
            </a:r>
            <a:r>
              <a:rPr lang="en-US" sz="2800" dirty="0" err="1">
                <a:latin typeface="Calibri"/>
                <a:ea typeface="MS PGothic"/>
                <a:cs typeface="Calibri"/>
              </a:rPr>
              <a:t>Mastercycler</a:t>
            </a:r>
            <a:r>
              <a:rPr lang="en-US" sz="2800" dirty="0">
                <a:latin typeface="Calibri"/>
                <a:ea typeface="MS PGothic"/>
                <a:cs typeface="Calibri"/>
              </a:rPr>
              <a:t> Pro (Eppendorf, Hamburg, Germany) was used with pre-programmed settings for cDNA conversion. </a:t>
            </a:r>
          </a:p>
          <a:p>
            <a:pPr algn="l"/>
            <a:endParaRPr lang="en-US" sz="2800" dirty="0">
              <a:latin typeface="Calibri"/>
              <a:ea typeface="MS PGothic"/>
              <a:cs typeface="Calibri"/>
            </a:endParaRPr>
          </a:p>
        </p:txBody>
      </p:sp>
      <p:sp>
        <p:nvSpPr>
          <p:cNvPr id="14" name="TextBox 13">
            <a:extLst>
              <a:ext uri="{FF2B5EF4-FFF2-40B4-BE49-F238E27FC236}">
                <a16:creationId xmlns:a16="http://schemas.microsoft.com/office/drawing/2014/main" id="{49F68B61-40EE-45A9-9989-4F5762BF5CAD}"/>
              </a:ext>
            </a:extLst>
          </p:cNvPr>
          <p:cNvSpPr txBox="1"/>
          <p:nvPr/>
        </p:nvSpPr>
        <p:spPr>
          <a:xfrm>
            <a:off x="18463497" y="26147228"/>
            <a:ext cx="4835270"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alibri"/>
                <a:ea typeface="MS PGothic"/>
                <a:cs typeface="Calibri"/>
              </a:rPr>
              <a:t>qPCR Analysis</a:t>
            </a:r>
          </a:p>
          <a:p>
            <a:r>
              <a:rPr lang="en-US" sz="2800" dirty="0">
                <a:latin typeface="Calibri"/>
                <a:ea typeface="MS PGothic"/>
                <a:cs typeface="Calibri"/>
              </a:rPr>
              <a:t>qPCR was performed using 2× SYBR green qPCR master mix (Life Technologies) and the </a:t>
            </a:r>
            <a:r>
              <a:rPr lang="en-US" sz="2800" dirty="0" err="1">
                <a:latin typeface="Calibri"/>
                <a:ea typeface="MS PGothic"/>
                <a:cs typeface="Calibri"/>
              </a:rPr>
              <a:t>StepOnePlus</a:t>
            </a:r>
            <a:r>
              <a:rPr lang="en-US" sz="2800" dirty="0">
                <a:latin typeface="Calibri"/>
                <a:ea typeface="MS PGothic"/>
                <a:cs typeface="Calibri"/>
              </a:rPr>
              <a:t> System (Thermo Fischer Scientific, Waltham, MA) with gene-specific primers for </a:t>
            </a:r>
            <a:r>
              <a:rPr lang="en-US" sz="2800" i="1" dirty="0">
                <a:latin typeface="Calibri"/>
                <a:ea typeface="MS PGothic"/>
                <a:cs typeface="Calibri"/>
              </a:rPr>
              <a:t>Chd4</a:t>
            </a:r>
            <a:r>
              <a:rPr lang="en-US" sz="2800" dirty="0">
                <a:latin typeface="Calibri"/>
                <a:ea typeface="MS PGothic"/>
                <a:cs typeface="Calibri"/>
              </a:rPr>
              <a:t>, </a:t>
            </a:r>
            <a:r>
              <a:rPr lang="en-US" sz="2800" i="1" dirty="0" err="1">
                <a:latin typeface="Calibri"/>
                <a:ea typeface="MS PGothic"/>
                <a:cs typeface="Calibri"/>
              </a:rPr>
              <a:t>Brm</a:t>
            </a:r>
            <a:r>
              <a:rPr lang="en-US" sz="2800" dirty="0">
                <a:latin typeface="Calibri"/>
                <a:ea typeface="MS PGothic"/>
                <a:cs typeface="Calibri"/>
              </a:rPr>
              <a:t>, and </a:t>
            </a:r>
            <a:r>
              <a:rPr lang="en-US" sz="2800" i="1" dirty="0">
                <a:latin typeface="Calibri"/>
                <a:ea typeface="MS PGothic"/>
                <a:cs typeface="Calibri"/>
              </a:rPr>
              <a:t>Brg1</a:t>
            </a:r>
            <a:r>
              <a:rPr lang="en-US" sz="2800" dirty="0">
                <a:latin typeface="Calibri"/>
                <a:ea typeface="MS PGothic"/>
                <a:cs typeface="Calibri"/>
              </a:rPr>
              <a:t> and normalized using primers for </a:t>
            </a:r>
            <a:r>
              <a:rPr lang="en-US" sz="2800" i="1" dirty="0" err="1">
                <a:latin typeface="Calibri"/>
                <a:ea typeface="MS PGothic"/>
                <a:cs typeface="Calibri"/>
              </a:rPr>
              <a:t>Gapdh</a:t>
            </a:r>
            <a:r>
              <a:rPr lang="en-US" sz="2800" dirty="0">
                <a:latin typeface="Calibri"/>
                <a:ea typeface="MS PGothic"/>
                <a:cs typeface="Calibri"/>
              </a:rPr>
              <a:t> and </a:t>
            </a:r>
            <a:r>
              <a:rPr lang="en-US" sz="2800" i="1" dirty="0" err="1">
                <a:latin typeface="Calibri"/>
                <a:ea typeface="MS PGothic"/>
                <a:cs typeface="Calibri"/>
              </a:rPr>
              <a:t>Actb</a:t>
            </a:r>
            <a:r>
              <a:rPr lang="en-US" sz="2800" dirty="0">
                <a:latin typeface="Calibri"/>
                <a:ea typeface="MS PGothic"/>
                <a:cs typeface="Calibri"/>
              </a:rPr>
              <a:t>. </a:t>
            </a:r>
            <a:endParaRPr lang="en-US" sz="2800" dirty="0">
              <a:cs typeface="Calibri"/>
            </a:endParaRPr>
          </a:p>
        </p:txBody>
      </p:sp>
      <p:pic>
        <p:nvPicPr>
          <p:cNvPr id="17" name="Picture 19" descr="A picture containing computer&#10;&#10;Description generated with very high confidence">
            <a:extLst>
              <a:ext uri="{FF2B5EF4-FFF2-40B4-BE49-F238E27FC236}">
                <a16:creationId xmlns:a16="http://schemas.microsoft.com/office/drawing/2014/main" id="{A6BA0018-47C8-490A-82D5-25B90A474012}"/>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386"/>
          <a:stretch/>
        </p:blipFill>
        <p:spPr>
          <a:xfrm>
            <a:off x="23193364" y="25739839"/>
            <a:ext cx="4835270" cy="6870026"/>
          </a:xfrm>
          <a:prstGeom prst="rect">
            <a:avLst/>
          </a:prstGeom>
        </p:spPr>
      </p:pic>
      <p:sp>
        <p:nvSpPr>
          <p:cNvPr id="47" name="TextBox 46">
            <a:extLst>
              <a:ext uri="{FF2B5EF4-FFF2-40B4-BE49-F238E27FC236}">
                <a16:creationId xmlns:a16="http://schemas.microsoft.com/office/drawing/2014/main" id="{9C670BEB-87D9-7F4A-9315-468EB94F604A}"/>
              </a:ext>
            </a:extLst>
          </p:cNvPr>
          <p:cNvSpPr txBox="1"/>
          <p:nvPr/>
        </p:nvSpPr>
        <p:spPr>
          <a:xfrm>
            <a:off x="28845817" y="12377693"/>
            <a:ext cx="1426371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MS PGothic"/>
                <a:cs typeface="Calibri"/>
              </a:rPr>
              <a:t>Figure 3. </a:t>
            </a:r>
            <a:r>
              <a:rPr lang="en-US" sz="2400" dirty="0">
                <a:latin typeface="Calibri"/>
                <a:ea typeface="MS PGothic"/>
                <a:cs typeface="Calibri"/>
              </a:rPr>
              <a:t> </a:t>
            </a:r>
            <a:r>
              <a:rPr lang="en-US" sz="2400" u="sng" dirty="0">
                <a:latin typeface="Calibri"/>
                <a:ea typeface="MS PGothic"/>
                <a:cs typeface="Calibri"/>
              </a:rPr>
              <a:t>Gene expression of </a:t>
            </a:r>
            <a:r>
              <a:rPr lang="en-US" sz="2400" i="1" u="sng" dirty="0">
                <a:latin typeface="Calibri"/>
                <a:ea typeface="MS PGothic"/>
                <a:cs typeface="Calibri"/>
              </a:rPr>
              <a:t>Chd4</a:t>
            </a:r>
            <a:r>
              <a:rPr lang="en-US" sz="2400" u="sng" dirty="0">
                <a:latin typeface="Calibri"/>
                <a:ea typeface="MS PGothic"/>
                <a:cs typeface="Calibri"/>
              </a:rPr>
              <a:t> in kidney samples of warm and cold exposed animals measured against the housekeeping gene GAPDH</a:t>
            </a:r>
            <a:r>
              <a:rPr lang="en-US" sz="2400" dirty="0">
                <a:latin typeface="Calibri"/>
                <a:ea typeface="MS PGothic"/>
                <a:cs typeface="Calibri"/>
              </a:rPr>
              <a:t>. </a:t>
            </a:r>
            <a:r>
              <a:rPr lang="en-US" sz="2400" b="1" dirty="0">
                <a:latin typeface="Calibri"/>
                <a:ea typeface="MS PGothic"/>
                <a:cs typeface="Calibri"/>
              </a:rPr>
              <a:t>A)</a:t>
            </a:r>
            <a:r>
              <a:rPr lang="en-US" sz="2400" dirty="0">
                <a:latin typeface="Calibri"/>
                <a:ea typeface="MS PGothic"/>
                <a:cs typeface="Calibri"/>
              </a:rPr>
              <a:t> 2^ΔΔCt calculations including all three animals for both the Warm and Cold group were as follows: 1.14 ± 0.75 compared to 3.26 ± 2.78. </a:t>
            </a:r>
            <a:r>
              <a:rPr lang="en-US" sz="2400" b="1" dirty="0">
                <a:latin typeface="Calibri"/>
                <a:ea typeface="MS PGothic"/>
                <a:cs typeface="Calibri"/>
              </a:rPr>
              <a:t>B)</a:t>
            </a:r>
            <a:r>
              <a:rPr lang="en-US" sz="2400" dirty="0">
                <a:latin typeface="Calibri"/>
                <a:ea typeface="MS PGothic"/>
                <a:cs typeface="Calibri"/>
              </a:rPr>
              <a:t> 2^ΔΔCt calculations when removing one animal each from both the Warm and Cold group were as follows: 0.71 ± 0.1 compared to 1.66 ± 0.14. No statistical analysis was performed due to the low number of samples used and the variability within each group. </a:t>
            </a:r>
          </a:p>
        </p:txBody>
      </p:sp>
      <p:sp>
        <p:nvSpPr>
          <p:cNvPr id="48" name="TextBox 47">
            <a:extLst>
              <a:ext uri="{FF2B5EF4-FFF2-40B4-BE49-F238E27FC236}">
                <a16:creationId xmlns:a16="http://schemas.microsoft.com/office/drawing/2014/main" id="{69735D53-2251-414D-B0A1-F3987DE74848}"/>
              </a:ext>
            </a:extLst>
          </p:cNvPr>
          <p:cNvSpPr txBox="1"/>
          <p:nvPr/>
        </p:nvSpPr>
        <p:spPr>
          <a:xfrm>
            <a:off x="14284992" y="15526975"/>
            <a:ext cx="1350276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Calibri"/>
                <a:ea typeface="MS PGothic"/>
                <a:cs typeface="Calibri"/>
              </a:rPr>
              <a:t>Figure 1. </a:t>
            </a:r>
            <a:r>
              <a:rPr lang="en-US" sz="2000" dirty="0">
                <a:latin typeface="Calibri"/>
                <a:ea typeface="MS PGothic"/>
                <a:cs typeface="Calibri"/>
              </a:rPr>
              <a:t>Design and validation of </a:t>
            </a:r>
            <a:r>
              <a:rPr lang="en-US" sz="2000" i="1" dirty="0" err="1">
                <a:latin typeface="Calibri"/>
                <a:ea typeface="MS PGothic"/>
                <a:cs typeface="Calibri"/>
              </a:rPr>
              <a:t>Brm</a:t>
            </a:r>
            <a:r>
              <a:rPr lang="en-US" sz="2000" i="1" dirty="0">
                <a:latin typeface="Calibri"/>
                <a:ea typeface="MS PGothic"/>
                <a:cs typeface="Calibri"/>
              </a:rPr>
              <a:t>, Brg1, and Chd4</a:t>
            </a:r>
            <a:r>
              <a:rPr lang="en-US" sz="2000" dirty="0">
                <a:latin typeface="Calibri"/>
                <a:ea typeface="MS PGothic"/>
                <a:cs typeface="Calibri"/>
              </a:rPr>
              <a:t> qPCR primers. Primers were designed for each CRC gene using the freely available software, Primer-BLAST from the National Center for Biotechnology Information (</a:t>
            </a:r>
            <a:r>
              <a:rPr lang="en-US" sz="2000" dirty="0" err="1">
                <a:latin typeface="Calibri"/>
                <a:ea typeface="MS PGothic"/>
                <a:cs typeface="Calibri"/>
              </a:rPr>
              <a:t>ncbi.nlm.nih.gov</a:t>
            </a:r>
            <a:r>
              <a:rPr lang="en-US" sz="2000" dirty="0">
                <a:latin typeface="Calibri"/>
                <a:ea typeface="MS PGothic"/>
                <a:cs typeface="Calibri"/>
              </a:rPr>
              <a:t>). Three different pairs of forward and reverse primers were designed for each CRC and were validated using rat cDNA and a standard curve analysis. Ideal parameters are as follows: r</a:t>
            </a:r>
            <a:r>
              <a:rPr lang="en-US" sz="2000" baseline="30000" dirty="0">
                <a:latin typeface="Calibri"/>
                <a:ea typeface="MS PGothic"/>
                <a:cs typeface="Calibri"/>
              </a:rPr>
              <a:t>2</a:t>
            </a:r>
            <a:r>
              <a:rPr lang="en-US" sz="2000" dirty="0">
                <a:latin typeface="Calibri"/>
                <a:ea typeface="MS PGothic"/>
                <a:cs typeface="Calibri"/>
              </a:rPr>
              <a:t> ≥ .995, slope -3.3, and and efficiency of 100%. </a:t>
            </a:r>
            <a:r>
              <a:rPr lang="en-US" sz="2000" b="1" dirty="0">
                <a:latin typeface="Calibri"/>
                <a:ea typeface="MS PGothic"/>
                <a:cs typeface="Calibri"/>
              </a:rPr>
              <a:t>A)</a:t>
            </a:r>
            <a:r>
              <a:rPr lang="en-US" sz="2000" dirty="0">
                <a:latin typeface="Calibri"/>
                <a:ea typeface="MS PGothic"/>
                <a:cs typeface="Calibri"/>
              </a:rPr>
              <a:t> Representative image of a standard curve and data, with </a:t>
            </a:r>
            <a:r>
              <a:rPr lang="en-US" sz="2000" i="1" dirty="0">
                <a:latin typeface="Calibri"/>
                <a:ea typeface="MS PGothic"/>
                <a:cs typeface="Calibri"/>
              </a:rPr>
              <a:t>Chd4</a:t>
            </a:r>
            <a:r>
              <a:rPr lang="en-US" sz="2000" dirty="0">
                <a:latin typeface="Calibri"/>
                <a:ea typeface="MS PGothic"/>
                <a:cs typeface="Calibri"/>
              </a:rPr>
              <a:t> as an example. </a:t>
            </a:r>
            <a:r>
              <a:rPr lang="en-US" sz="2000" b="1" dirty="0">
                <a:latin typeface="Calibri"/>
                <a:ea typeface="MS PGothic"/>
                <a:cs typeface="Calibri"/>
              </a:rPr>
              <a:t>B-D)</a:t>
            </a:r>
            <a:r>
              <a:rPr lang="en-US" sz="2000" dirty="0">
                <a:latin typeface="Calibri"/>
                <a:ea typeface="MS PGothic"/>
                <a:cs typeface="Calibri"/>
              </a:rPr>
              <a:t> DNA sequence of forward and reverse primers used for downstream qPCR analysis.</a:t>
            </a:r>
            <a:endParaRPr lang="en-US" sz="2000" dirty="0">
              <a:solidFill>
                <a:srgbClr val="FF0000"/>
              </a:solidFill>
              <a:latin typeface="Calibri"/>
              <a:ea typeface="MS PGothic"/>
              <a:cs typeface="Calibri"/>
            </a:endParaRPr>
          </a:p>
        </p:txBody>
      </p:sp>
      <p:grpSp>
        <p:nvGrpSpPr>
          <p:cNvPr id="21" name="Group 20">
            <a:extLst>
              <a:ext uri="{FF2B5EF4-FFF2-40B4-BE49-F238E27FC236}">
                <a16:creationId xmlns:a16="http://schemas.microsoft.com/office/drawing/2014/main" id="{746E0B17-FC25-694F-87B2-F13252B44EF9}"/>
              </a:ext>
            </a:extLst>
          </p:cNvPr>
          <p:cNvGrpSpPr/>
          <p:nvPr/>
        </p:nvGrpSpPr>
        <p:grpSpPr>
          <a:xfrm>
            <a:off x="14284992" y="17592783"/>
            <a:ext cx="6617059" cy="4968516"/>
            <a:chOff x="14284992" y="17592783"/>
            <a:chExt cx="6617059" cy="4968516"/>
          </a:xfrm>
        </p:grpSpPr>
        <p:pic>
          <p:nvPicPr>
            <p:cNvPr id="43" name="Picture 42">
              <a:extLst>
                <a:ext uri="{FF2B5EF4-FFF2-40B4-BE49-F238E27FC236}">
                  <a16:creationId xmlns:a16="http://schemas.microsoft.com/office/drawing/2014/main" id="{0EF60149-9E96-0F49-9999-466D100EFE8F}"/>
                </a:ext>
              </a:extLst>
            </p:cNvPr>
            <p:cNvPicPr>
              <a:picLocks noChangeAspect="1"/>
            </p:cNvPicPr>
            <p:nvPr/>
          </p:nvPicPr>
          <p:blipFill>
            <a:blip r:embed="rId6"/>
            <a:stretch>
              <a:fillRect/>
            </a:stretch>
          </p:blipFill>
          <p:spPr>
            <a:xfrm>
              <a:off x="14284992" y="17592783"/>
              <a:ext cx="6617059" cy="4968516"/>
            </a:xfrm>
            <a:prstGeom prst="rect">
              <a:avLst/>
            </a:prstGeom>
          </p:spPr>
        </p:pic>
        <p:sp>
          <p:nvSpPr>
            <p:cNvPr id="4" name="TextBox 3">
              <a:extLst>
                <a:ext uri="{FF2B5EF4-FFF2-40B4-BE49-F238E27FC236}">
                  <a16:creationId xmlns:a16="http://schemas.microsoft.com/office/drawing/2014/main" id="{E85B7BCE-DA4F-B74E-92E5-7AC98EC3B05F}"/>
                </a:ext>
              </a:extLst>
            </p:cNvPr>
            <p:cNvSpPr txBox="1"/>
            <p:nvPr/>
          </p:nvSpPr>
          <p:spPr>
            <a:xfrm>
              <a:off x="14313984" y="17628067"/>
              <a:ext cx="540533" cy="830997"/>
            </a:xfrm>
            <a:prstGeom prst="rect">
              <a:avLst/>
            </a:prstGeom>
            <a:noFill/>
          </p:spPr>
          <p:txBody>
            <a:bodyPr wrap="none" rtlCol="0">
              <a:spAutoFit/>
            </a:bodyPr>
            <a:lstStyle/>
            <a:p>
              <a:r>
                <a:rPr lang="en-US" sz="4800" dirty="0"/>
                <a:t>A</a:t>
              </a:r>
            </a:p>
          </p:txBody>
        </p:sp>
      </p:grpSp>
      <p:grpSp>
        <p:nvGrpSpPr>
          <p:cNvPr id="22" name="Group 21">
            <a:extLst>
              <a:ext uri="{FF2B5EF4-FFF2-40B4-BE49-F238E27FC236}">
                <a16:creationId xmlns:a16="http://schemas.microsoft.com/office/drawing/2014/main" id="{8DDC77BF-4697-6747-98B5-C5A99B654B55}"/>
              </a:ext>
            </a:extLst>
          </p:cNvPr>
          <p:cNvGrpSpPr/>
          <p:nvPr/>
        </p:nvGrpSpPr>
        <p:grpSpPr>
          <a:xfrm>
            <a:off x="21155612" y="17559228"/>
            <a:ext cx="6632144" cy="4995492"/>
            <a:chOff x="21155612" y="17559228"/>
            <a:chExt cx="6632144" cy="4995492"/>
          </a:xfrm>
        </p:grpSpPr>
        <p:pic>
          <p:nvPicPr>
            <p:cNvPr id="44" name="Picture 43">
              <a:extLst>
                <a:ext uri="{FF2B5EF4-FFF2-40B4-BE49-F238E27FC236}">
                  <a16:creationId xmlns:a16="http://schemas.microsoft.com/office/drawing/2014/main" id="{B47B8E50-92CE-9945-AD99-5D3EA6BB490B}"/>
                </a:ext>
              </a:extLst>
            </p:cNvPr>
            <p:cNvPicPr>
              <a:picLocks noChangeAspect="1"/>
            </p:cNvPicPr>
            <p:nvPr/>
          </p:nvPicPr>
          <p:blipFill>
            <a:blip r:embed="rId7"/>
            <a:stretch>
              <a:fillRect/>
            </a:stretch>
          </p:blipFill>
          <p:spPr>
            <a:xfrm>
              <a:off x="21155612" y="17574877"/>
              <a:ext cx="6632144" cy="4979843"/>
            </a:xfrm>
            <a:prstGeom prst="rect">
              <a:avLst/>
            </a:prstGeom>
          </p:spPr>
        </p:pic>
        <p:sp>
          <p:nvSpPr>
            <p:cNvPr id="45" name="TextBox 44">
              <a:extLst>
                <a:ext uri="{FF2B5EF4-FFF2-40B4-BE49-F238E27FC236}">
                  <a16:creationId xmlns:a16="http://schemas.microsoft.com/office/drawing/2014/main" id="{206962C7-49C0-FC4A-A4D4-3480B87F8B70}"/>
                </a:ext>
              </a:extLst>
            </p:cNvPr>
            <p:cNvSpPr txBox="1"/>
            <p:nvPr/>
          </p:nvSpPr>
          <p:spPr>
            <a:xfrm>
              <a:off x="21231318" y="17559228"/>
              <a:ext cx="519694" cy="830997"/>
            </a:xfrm>
            <a:prstGeom prst="rect">
              <a:avLst/>
            </a:prstGeom>
            <a:noFill/>
          </p:spPr>
          <p:txBody>
            <a:bodyPr wrap="none" rtlCol="0">
              <a:spAutoFit/>
            </a:bodyPr>
            <a:lstStyle/>
            <a:p>
              <a:r>
                <a:rPr lang="en-US" sz="4800" dirty="0"/>
                <a:t>B</a:t>
              </a:r>
            </a:p>
          </p:txBody>
        </p:sp>
      </p:grpSp>
      <p:grpSp>
        <p:nvGrpSpPr>
          <p:cNvPr id="16" name="Group 15">
            <a:extLst>
              <a:ext uri="{FF2B5EF4-FFF2-40B4-BE49-F238E27FC236}">
                <a16:creationId xmlns:a16="http://schemas.microsoft.com/office/drawing/2014/main" id="{D0E0B63C-1E01-ED4B-A42F-1E1EAC20BC8C}"/>
              </a:ext>
            </a:extLst>
          </p:cNvPr>
          <p:cNvGrpSpPr/>
          <p:nvPr/>
        </p:nvGrpSpPr>
        <p:grpSpPr>
          <a:xfrm>
            <a:off x="29505343" y="7551018"/>
            <a:ext cx="6049341" cy="4644966"/>
            <a:chOff x="29505343" y="7551018"/>
            <a:chExt cx="6049341" cy="4644966"/>
          </a:xfrm>
        </p:grpSpPr>
        <p:pic>
          <p:nvPicPr>
            <p:cNvPr id="20" name="Picture 19">
              <a:extLst>
                <a:ext uri="{FF2B5EF4-FFF2-40B4-BE49-F238E27FC236}">
                  <a16:creationId xmlns:a16="http://schemas.microsoft.com/office/drawing/2014/main" id="{74AB7778-86F6-B24F-885B-FE7E5391DF54}"/>
                </a:ext>
              </a:extLst>
            </p:cNvPr>
            <p:cNvPicPr>
              <a:picLocks noChangeAspect="1"/>
            </p:cNvPicPr>
            <p:nvPr/>
          </p:nvPicPr>
          <p:blipFill>
            <a:blip r:embed="rId8"/>
            <a:stretch>
              <a:fillRect/>
            </a:stretch>
          </p:blipFill>
          <p:spPr>
            <a:xfrm>
              <a:off x="29505343" y="7653745"/>
              <a:ext cx="6049341" cy="4542239"/>
            </a:xfrm>
            <a:prstGeom prst="rect">
              <a:avLst/>
            </a:prstGeom>
          </p:spPr>
        </p:pic>
        <p:sp>
          <p:nvSpPr>
            <p:cNvPr id="46" name="TextBox 45">
              <a:extLst>
                <a:ext uri="{FF2B5EF4-FFF2-40B4-BE49-F238E27FC236}">
                  <a16:creationId xmlns:a16="http://schemas.microsoft.com/office/drawing/2014/main" id="{ACA89251-3673-9044-A490-A4FE0B3E49B7}"/>
                </a:ext>
              </a:extLst>
            </p:cNvPr>
            <p:cNvSpPr txBox="1"/>
            <p:nvPr/>
          </p:nvSpPr>
          <p:spPr>
            <a:xfrm>
              <a:off x="29544231" y="7551018"/>
              <a:ext cx="540533" cy="830997"/>
            </a:xfrm>
            <a:prstGeom prst="rect">
              <a:avLst/>
            </a:prstGeom>
            <a:noFill/>
          </p:spPr>
          <p:txBody>
            <a:bodyPr wrap="none" rtlCol="0">
              <a:spAutoFit/>
            </a:bodyPr>
            <a:lstStyle/>
            <a:p>
              <a:r>
                <a:rPr lang="en-US" sz="4800" dirty="0"/>
                <a:t>A</a:t>
              </a:r>
            </a:p>
          </p:txBody>
        </p:sp>
      </p:grpSp>
      <p:grpSp>
        <p:nvGrpSpPr>
          <p:cNvPr id="19" name="Group 18">
            <a:extLst>
              <a:ext uri="{FF2B5EF4-FFF2-40B4-BE49-F238E27FC236}">
                <a16:creationId xmlns:a16="http://schemas.microsoft.com/office/drawing/2014/main" id="{68FB980C-F025-D945-A672-85893D960CD1}"/>
              </a:ext>
            </a:extLst>
          </p:cNvPr>
          <p:cNvGrpSpPr/>
          <p:nvPr/>
        </p:nvGrpSpPr>
        <p:grpSpPr>
          <a:xfrm>
            <a:off x="36605540" y="7571473"/>
            <a:ext cx="6198657" cy="4683203"/>
            <a:chOff x="36605540" y="7571473"/>
            <a:chExt cx="6198657" cy="4683203"/>
          </a:xfrm>
        </p:grpSpPr>
        <p:pic>
          <p:nvPicPr>
            <p:cNvPr id="23" name="Picture 22">
              <a:extLst>
                <a:ext uri="{FF2B5EF4-FFF2-40B4-BE49-F238E27FC236}">
                  <a16:creationId xmlns:a16="http://schemas.microsoft.com/office/drawing/2014/main" id="{220FE7F9-FCC3-2D4D-B155-FC946C5A39F3}"/>
                </a:ext>
              </a:extLst>
            </p:cNvPr>
            <p:cNvPicPr>
              <a:picLocks noChangeAspect="1"/>
            </p:cNvPicPr>
            <p:nvPr/>
          </p:nvPicPr>
          <p:blipFill>
            <a:blip r:embed="rId9"/>
            <a:stretch>
              <a:fillRect/>
            </a:stretch>
          </p:blipFill>
          <p:spPr>
            <a:xfrm>
              <a:off x="36605540" y="7600321"/>
              <a:ext cx="6198657" cy="4654355"/>
            </a:xfrm>
            <a:prstGeom prst="rect">
              <a:avLst/>
            </a:prstGeom>
          </p:spPr>
        </p:pic>
        <p:sp>
          <p:nvSpPr>
            <p:cNvPr id="49" name="TextBox 48">
              <a:extLst>
                <a:ext uri="{FF2B5EF4-FFF2-40B4-BE49-F238E27FC236}">
                  <a16:creationId xmlns:a16="http://schemas.microsoft.com/office/drawing/2014/main" id="{57DC19FB-D8A4-7E47-ADC0-977C02FBA1D1}"/>
                </a:ext>
              </a:extLst>
            </p:cNvPr>
            <p:cNvSpPr txBox="1"/>
            <p:nvPr/>
          </p:nvSpPr>
          <p:spPr>
            <a:xfrm>
              <a:off x="36605540" y="7571473"/>
              <a:ext cx="519694" cy="830997"/>
            </a:xfrm>
            <a:prstGeom prst="rect">
              <a:avLst/>
            </a:prstGeom>
            <a:noFill/>
          </p:spPr>
          <p:txBody>
            <a:bodyPr wrap="none" rtlCol="0">
              <a:spAutoFit/>
            </a:bodyPr>
            <a:lstStyle/>
            <a:p>
              <a:r>
                <a:rPr lang="en-US" sz="4800" dirty="0"/>
                <a:t>B</a:t>
              </a:r>
            </a:p>
          </p:txBody>
        </p:sp>
      </p:grpSp>
      <p:grpSp>
        <p:nvGrpSpPr>
          <p:cNvPr id="25" name="Group 24">
            <a:extLst>
              <a:ext uri="{FF2B5EF4-FFF2-40B4-BE49-F238E27FC236}">
                <a16:creationId xmlns:a16="http://schemas.microsoft.com/office/drawing/2014/main" id="{3F9BF618-0B20-4644-9C99-9340E05559E0}"/>
              </a:ext>
            </a:extLst>
          </p:cNvPr>
          <p:cNvGrpSpPr/>
          <p:nvPr/>
        </p:nvGrpSpPr>
        <p:grpSpPr>
          <a:xfrm>
            <a:off x="14747326" y="8480558"/>
            <a:ext cx="7432800" cy="5882074"/>
            <a:chOff x="14854516" y="7467677"/>
            <a:chExt cx="5605438" cy="4015435"/>
          </a:xfrm>
        </p:grpSpPr>
        <p:pic>
          <p:nvPicPr>
            <p:cNvPr id="15" name="Picture 14">
              <a:extLst>
                <a:ext uri="{FF2B5EF4-FFF2-40B4-BE49-F238E27FC236}">
                  <a16:creationId xmlns:a16="http://schemas.microsoft.com/office/drawing/2014/main" id="{0D055987-475C-CF4F-816C-F87133A4AB9D}"/>
                </a:ext>
              </a:extLst>
            </p:cNvPr>
            <p:cNvPicPr>
              <a:picLocks noChangeAspect="1"/>
            </p:cNvPicPr>
            <p:nvPr/>
          </p:nvPicPr>
          <p:blipFill>
            <a:blip r:embed="rId10"/>
            <a:stretch>
              <a:fillRect/>
            </a:stretch>
          </p:blipFill>
          <p:spPr>
            <a:xfrm>
              <a:off x="14854516" y="7600321"/>
              <a:ext cx="5605438" cy="3882791"/>
            </a:xfrm>
            <a:prstGeom prst="rect">
              <a:avLst/>
            </a:prstGeom>
            <a:ln>
              <a:solidFill>
                <a:srgbClr val="002060"/>
              </a:solidFill>
            </a:ln>
          </p:spPr>
        </p:pic>
        <p:sp>
          <p:nvSpPr>
            <p:cNvPr id="52" name="TextBox 51">
              <a:extLst>
                <a:ext uri="{FF2B5EF4-FFF2-40B4-BE49-F238E27FC236}">
                  <a16:creationId xmlns:a16="http://schemas.microsoft.com/office/drawing/2014/main" id="{E38F7955-B68E-9A4F-96D5-FE1C51B15E9E}"/>
                </a:ext>
              </a:extLst>
            </p:cNvPr>
            <p:cNvSpPr txBox="1"/>
            <p:nvPr/>
          </p:nvSpPr>
          <p:spPr>
            <a:xfrm>
              <a:off x="14864409" y="7467677"/>
              <a:ext cx="540533" cy="830997"/>
            </a:xfrm>
            <a:prstGeom prst="rect">
              <a:avLst/>
            </a:prstGeom>
            <a:noFill/>
          </p:spPr>
          <p:txBody>
            <a:bodyPr wrap="none" rtlCol="0">
              <a:spAutoFit/>
            </a:bodyPr>
            <a:lstStyle/>
            <a:p>
              <a:r>
                <a:rPr lang="en-US" sz="4800" dirty="0"/>
                <a:t>A</a:t>
              </a:r>
            </a:p>
          </p:txBody>
        </p:sp>
      </p:grpSp>
      <p:sp>
        <p:nvSpPr>
          <p:cNvPr id="56" name="TextBox 55">
            <a:extLst>
              <a:ext uri="{FF2B5EF4-FFF2-40B4-BE49-F238E27FC236}">
                <a16:creationId xmlns:a16="http://schemas.microsoft.com/office/drawing/2014/main" id="{25736D3B-48F9-2247-9B7A-CD227D2A98C6}"/>
              </a:ext>
            </a:extLst>
          </p:cNvPr>
          <p:cNvSpPr txBox="1"/>
          <p:nvPr/>
        </p:nvSpPr>
        <p:spPr>
          <a:xfrm>
            <a:off x="22974928" y="8402470"/>
            <a:ext cx="4767328"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MS PGothic"/>
                <a:cs typeface="Calibri"/>
              </a:rPr>
              <a:t>B) </a:t>
            </a:r>
            <a:r>
              <a:rPr lang="en-US" sz="2400" b="1" i="1" dirty="0">
                <a:latin typeface="Calibri"/>
                <a:ea typeface="MS PGothic"/>
                <a:cs typeface="Calibri"/>
              </a:rPr>
              <a:t>Brg1</a:t>
            </a:r>
            <a:r>
              <a:rPr lang="en-US" sz="2400" b="1" dirty="0">
                <a:latin typeface="Calibri"/>
                <a:ea typeface="MS PGothic"/>
                <a:cs typeface="Calibri"/>
              </a:rPr>
              <a:t> Primer Pair</a:t>
            </a:r>
          </a:p>
          <a:p>
            <a:r>
              <a:rPr lang="en-US" sz="2400" u="sng" dirty="0">
                <a:latin typeface="Calibri"/>
                <a:ea typeface="MS PGothic"/>
                <a:cs typeface="Calibri"/>
              </a:rPr>
              <a:t>Forward Primer</a:t>
            </a:r>
          </a:p>
          <a:p>
            <a:r>
              <a:rPr lang="en-US" sz="2400" dirty="0">
                <a:latin typeface="Calibri"/>
                <a:ea typeface="MS PGothic"/>
                <a:cs typeface="Calibri"/>
              </a:rPr>
              <a:t>GGACATGCTGCTCACTTTGC</a:t>
            </a:r>
          </a:p>
          <a:p>
            <a:r>
              <a:rPr lang="en-US" sz="2400" u="sng" dirty="0">
                <a:latin typeface="Calibri"/>
                <a:ea typeface="MS PGothic"/>
                <a:cs typeface="Calibri"/>
              </a:rPr>
              <a:t>Reverse Primer</a:t>
            </a:r>
          </a:p>
          <a:p>
            <a:r>
              <a:rPr lang="en-US" sz="2400" dirty="0">
                <a:latin typeface="Calibri"/>
                <a:ea typeface="MS PGothic"/>
                <a:cs typeface="Calibri"/>
              </a:rPr>
              <a:t>TGAGCCGGGGATGGCT</a:t>
            </a:r>
          </a:p>
          <a:p>
            <a:endParaRPr lang="en-US" sz="2400" dirty="0">
              <a:latin typeface="Calibri"/>
              <a:ea typeface="MS PGothic"/>
              <a:cs typeface="Calibri"/>
            </a:endParaRPr>
          </a:p>
          <a:p>
            <a:r>
              <a:rPr lang="en-US" sz="2400" b="1" dirty="0">
                <a:latin typeface="Calibri"/>
                <a:ea typeface="MS PGothic"/>
                <a:cs typeface="Calibri"/>
              </a:rPr>
              <a:t>C) </a:t>
            </a:r>
            <a:r>
              <a:rPr lang="en-US" sz="2400" b="1" i="1" dirty="0" err="1">
                <a:latin typeface="Calibri"/>
                <a:ea typeface="MS PGothic"/>
                <a:cs typeface="Calibri"/>
              </a:rPr>
              <a:t>Brm</a:t>
            </a:r>
            <a:r>
              <a:rPr lang="en-US" sz="2400" b="1" dirty="0">
                <a:latin typeface="Calibri"/>
                <a:ea typeface="MS PGothic"/>
                <a:cs typeface="Calibri"/>
              </a:rPr>
              <a:t> Primer Pair</a:t>
            </a:r>
          </a:p>
          <a:p>
            <a:r>
              <a:rPr lang="en-US" sz="2400" u="sng" dirty="0">
                <a:latin typeface="Calibri"/>
                <a:ea typeface="MS PGothic"/>
                <a:cs typeface="Calibri"/>
              </a:rPr>
              <a:t>Forward Primer</a:t>
            </a:r>
          </a:p>
          <a:p>
            <a:r>
              <a:rPr lang="en-US" sz="2400" dirty="0">
                <a:latin typeface="Calibri"/>
                <a:ea typeface="MS PGothic"/>
                <a:cs typeface="Calibri"/>
              </a:rPr>
              <a:t>GGAAGCTATACCCTTGAAGCCT</a:t>
            </a:r>
          </a:p>
          <a:p>
            <a:r>
              <a:rPr lang="en-US" sz="2400" u="sng" dirty="0">
                <a:latin typeface="Calibri"/>
                <a:ea typeface="MS PGothic"/>
                <a:cs typeface="Calibri"/>
              </a:rPr>
              <a:t>Reverse Primer</a:t>
            </a:r>
          </a:p>
          <a:p>
            <a:r>
              <a:rPr lang="en-US" sz="2400" dirty="0">
                <a:latin typeface="Calibri"/>
                <a:ea typeface="MS PGothic"/>
                <a:cs typeface="Calibri"/>
              </a:rPr>
              <a:t>CACACAGTAGGGGTTTGCCT</a:t>
            </a:r>
          </a:p>
          <a:p>
            <a:endParaRPr lang="en-US" sz="2400" dirty="0">
              <a:latin typeface="Calibri"/>
              <a:ea typeface="MS PGothic"/>
              <a:cs typeface="Calibri"/>
            </a:endParaRPr>
          </a:p>
          <a:p>
            <a:r>
              <a:rPr lang="en-US" sz="2400" b="1" dirty="0">
                <a:latin typeface="Calibri"/>
                <a:ea typeface="MS PGothic"/>
                <a:cs typeface="Calibri"/>
              </a:rPr>
              <a:t>D) </a:t>
            </a:r>
            <a:r>
              <a:rPr lang="en-US" sz="2400" b="1" i="1" dirty="0">
                <a:latin typeface="Calibri"/>
                <a:ea typeface="MS PGothic"/>
                <a:cs typeface="Calibri"/>
              </a:rPr>
              <a:t>Chd4</a:t>
            </a:r>
            <a:r>
              <a:rPr lang="en-US" sz="2400" b="1" dirty="0">
                <a:latin typeface="Calibri"/>
                <a:ea typeface="MS PGothic"/>
                <a:cs typeface="Calibri"/>
              </a:rPr>
              <a:t> Primer Pair</a:t>
            </a:r>
          </a:p>
          <a:p>
            <a:r>
              <a:rPr lang="en-US" sz="2400" u="sng" dirty="0">
                <a:latin typeface="Calibri"/>
                <a:ea typeface="MS PGothic"/>
                <a:cs typeface="Calibri"/>
              </a:rPr>
              <a:t>Forward Primer</a:t>
            </a:r>
          </a:p>
          <a:p>
            <a:r>
              <a:rPr lang="en-US" sz="2400" dirty="0">
                <a:latin typeface="Calibri"/>
                <a:ea typeface="MS PGothic"/>
                <a:cs typeface="Calibri"/>
              </a:rPr>
              <a:t>CACAGTTGGCATGGTCTTGG</a:t>
            </a:r>
          </a:p>
          <a:p>
            <a:r>
              <a:rPr lang="en-US" sz="2400" u="sng" dirty="0">
                <a:latin typeface="Calibri"/>
                <a:ea typeface="MS PGothic"/>
                <a:cs typeface="Calibri"/>
              </a:rPr>
              <a:t>Reverse Primer</a:t>
            </a:r>
          </a:p>
          <a:p>
            <a:r>
              <a:rPr lang="en-US" sz="2400" dirty="0">
                <a:latin typeface="Calibri"/>
                <a:ea typeface="MS PGothic"/>
                <a:cs typeface="Calibri"/>
              </a:rPr>
              <a:t>GCAGACAAGAAGGAGAAAGTCT</a:t>
            </a:r>
          </a:p>
        </p:txBody>
      </p:sp>
    </p:spTree>
    <p:extLst>
      <p:ext uri="{BB962C8B-B14F-4D97-AF65-F5344CB8AC3E}">
        <p14:creationId xmlns:p14="http://schemas.microsoft.com/office/powerpoint/2010/main" val="2400493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841</TotalTime>
  <Words>1628</Words>
  <Application>Microsoft Macintosh PowerPoint</Application>
  <PresentationFormat>Custom</PresentationFormat>
  <Paragraphs>69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Helvetica</vt:lpstr>
      <vt:lpstr>Office Theme</vt:lpstr>
      <vt:lpstr>PowerPoint Presentation</vt:lpstr>
    </vt:vector>
  </TitlesOfParts>
  <Company>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 Curtis, PhD</dc:creator>
  <cp:lastModifiedBy>Crosswhite, Patrick</cp:lastModifiedBy>
  <cp:revision>433</cp:revision>
  <cp:lastPrinted>2016-03-31T17:32:59Z</cp:lastPrinted>
  <dcterms:created xsi:type="dcterms:W3CDTF">2012-10-10T18:45:35Z</dcterms:created>
  <dcterms:modified xsi:type="dcterms:W3CDTF">2021-02-19T19:54:18Z</dcterms:modified>
</cp:coreProperties>
</file>